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82B5-CC24-4A92-A2DB-99074485446E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687E-7D29-4439-8F7F-9189A5208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(Prof.) D.K.MEHTA,</a:t>
            </a:r>
            <a:br>
              <a:rPr lang="en-US" dirty="0" smtClean="0"/>
            </a:br>
            <a:r>
              <a:rPr lang="en-US" dirty="0" smtClean="0"/>
              <a:t>ASSISTANT PROFESSOR,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ENGINEERING DEPARTMENT,</a:t>
            </a:r>
          </a:p>
          <a:p>
            <a:r>
              <a:rPr lang="en-US" dirty="0" smtClean="0"/>
              <a:t>L.E.COLLEGE-MORBI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(6) Solid-Solid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the extra ordinarily slow rates of diffusion within solid phases, there is no industrial separation operation in </a:t>
            </a:r>
            <a:r>
              <a:rPr lang="en-US" smtClean="0"/>
              <a:t>this category.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TOPIC:</a:t>
            </a:r>
            <a:r>
              <a:rPr lang="en-US" b="1" dirty="0" smtClean="0">
                <a:solidFill>
                  <a:srgbClr val="FF0000"/>
                </a:solidFill>
              </a:rPr>
              <a:t>-  INTRODUCTION AND CLASSIFICATION OF MASS TRANSFER OPERATIONS</a:t>
            </a:r>
          </a:p>
          <a:p>
            <a:pPr>
              <a:buNone/>
            </a:pPr>
            <a:r>
              <a:rPr lang="en-US" b="1" u="sng" dirty="0" smtClean="0"/>
              <a:t>SUBJECT:</a:t>
            </a:r>
            <a:r>
              <a:rPr lang="en-US" b="1" dirty="0" smtClean="0">
                <a:solidFill>
                  <a:srgbClr val="FF0000"/>
                </a:solidFill>
              </a:rPr>
              <a:t>-Mass Transfer Operation-I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SUBJECT CODE</a:t>
            </a:r>
            <a:r>
              <a:rPr lang="en-US" b="1" u="sng" dirty="0" smtClean="0"/>
              <a:t>:</a:t>
            </a:r>
            <a:r>
              <a:rPr lang="en-US" b="1" dirty="0" smtClean="0">
                <a:solidFill>
                  <a:srgbClr val="FF0000"/>
                </a:solidFill>
              </a:rPr>
              <a:t>-3150501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dirty="0" smtClean="0"/>
              <a:t>150501- </a:t>
            </a:r>
            <a:r>
              <a:rPr lang="en-US" dirty="0" smtClean="0"/>
              <a:t>MASS TRANSFER OPERATION-I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 operations involve changes in composition of solutions are known mass transfer operations.</a:t>
            </a:r>
          </a:p>
          <a:p>
            <a:r>
              <a:rPr lang="en-US" dirty="0" smtClean="0"/>
              <a:t>The mass-transfer operations are characterized by transfer of a substance through another on a molecular scale.</a:t>
            </a:r>
          </a:p>
          <a:p>
            <a:r>
              <a:rPr lang="en-US" dirty="0" smtClean="0"/>
              <a:t>It is a very slow molecular diffusive movement.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contact of two immiscible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(1)Gas-Gas</a:t>
            </a:r>
          </a:p>
          <a:p>
            <a:r>
              <a:rPr lang="en-US" dirty="0" smtClean="0"/>
              <a:t>(2)Gas-Liquid</a:t>
            </a:r>
          </a:p>
          <a:p>
            <a:r>
              <a:rPr lang="en-US" dirty="0" smtClean="0"/>
              <a:t>(3)Gas- Solid</a:t>
            </a:r>
          </a:p>
          <a:p>
            <a:r>
              <a:rPr lang="en-US" dirty="0" smtClean="0"/>
              <a:t>(4)Liquid-Liquid</a:t>
            </a:r>
          </a:p>
          <a:p>
            <a:r>
              <a:rPr lang="en-US" dirty="0" smtClean="0"/>
              <a:t>(5)Liquid- Solid</a:t>
            </a:r>
          </a:p>
          <a:p>
            <a:r>
              <a:rPr lang="en-US" dirty="0" smtClean="0"/>
              <a:t>(6)Solid- Solid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(1)Gas-Gas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with very few exceptions all gases are completely soluble in each other, this category is not practically realized.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(2)Gas-Liquid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Distillation :- All components of the system distribute between the phases at equilibrium. e.g., fractional distillation of petroleum.</a:t>
            </a:r>
          </a:p>
          <a:p>
            <a:r>
              <a:rPr lang="en-US" dirty="0" smtClean="0"/>
              <a:t>Gas Absorption:- Both phases are solution but only one component which distribute between phases. e.g.,  air-ammonia separation by water.</a:t>
            </a:r>
          </a:p>
          <a:p>
            <a:r>
              <a:rPr lang="en-US" dirty="0" smtClean="0"/>
              <a:t>Humidification:- Liquid phase is pure liquid and gas phase contains two or more components. e.g., humidification of air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Gas-Solid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Sublimation:- Solid solution is partially vaporize without the appearance of a liquid phase.</a:t>
            </a:r>
          </a:p>
          <a:p>
            <a:r>
              <a:rPr lang="en-US" dirty="0" smtClean="0"/>
              <a:t>Drying:- If a moistened solid is exposed to relatively dry gas, the liquid diffuses into the gas. e.g., drying laundry.</a:t>
            </a:r>
          </a:p>
          <a:p>
            <a:r>
              <a:rPr lang="en-US" dirty="0" smtClean="0"/>
              <a:t>Adsorption:- If a gas mixture brings in contact with solid one or more component of gas mixture diffuses into the solids e.g., adsorption of water vapor from air into activated silica gel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Liquid-Liquid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Extraction:- It involves separation of a liquid solution with the contact of another insoluble liquid. e.g., separation of acetone- water solution by carbon tetrachloride.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(5) Liquid-Solid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Crystallization:- Formation of solid particles within a homogeneous phase.</a:t>
            </a:r>
          </a:p>
          <a:p>
            <a:r>
              <a:rPr lang="en-US" dirty="0" smtClean="0"/>
              <a:t>Leaching:- Selective solution of a component from a solid mixture by a liquid solvent is known as leaching. e.g., leaching of gold from its ores by cyanide solutions.</a:t>
            </a:r>
          </a:p>
          <a:p>
            <a:r>
              <a:rPr lang="en-US" dirty="0" smtClean="0"/>
              <a:t>Adsorption:- If a liquid mixture brings in contact with solid one or more component of liquid mixture diffuses into the solids e.g., removal of colored material from sugar solution by activated carbon.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403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(Prof.) D.K.MEHTA, ASSISTANT PROFESSOR,</vt:lpstr>
      <vt:lpstr>Slide 2</vt:lpstr>
      <vt:lpstr>3150501- MASS TRANSFER OPERATION-I</vt:lpstr>
      <vt:lpstr>Direct contact of two immiscible phases</vt:lpstr>
      <vt:lpstr>(1)Gas-Gas </vt:lpstr>
      <vt:lpstr>(2)Gas-Liquid </vt:lpstr>
      <vt:lpstr>(3) Gas-Solid</vt:lpstr>
      <vt:lpstr>(4) Liquid-Liquid</vt:lpstr>
      <vt:lpstr>(5) Liquid-Solid</vt:lpstr>
      <vt:lpstr>(6) Solid-Solid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 CHEMICAL</dc:creator>
  <cp:lastModifiedBy>HOD CHEMICAL</cp:lastModifiedBy>
  <cp:revision>10</cp:revision>
  <dcterms:created xsi:type="dcterms:W3CDTF">2020-05-26T07:39:36Z</dcterms:created>
  <dcterms:modified xsi:type="dcterms:W3CDTF">2021-06-05T11:42:11Z</dcterms:modified>
</cp:coreProperties>
</file>