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348" r:id="rId2"/>
    <p:sldId id="377" r:id="rId3"/>
    <p:sldId id="357" r:id="rId4"/>
    <p:sldId id="320" r:id="rId5"/>
    <p:sldId id="332" r:id="rId6"/>
    <p:sldId id="324" r:id="rId7"/>
    <p:sldId id="337" r:id="rId8"/>
    <p:sldId id="338" r:id="rId9"/>
    <p:sldId id="315" r:id="rId10"/>
    <p:sldId id="341" r:id="rId11"/>
    <p:sldId id="343" r:id="rId12"/>
    <p:sldId id="344" r:id="rId13"/>
    <p:sldId id="345" r:id="rId14"/>
    <p:sldId id="349" r:id="rId15"/>
    <p:sldId id="346" r:id="rId16"/>
    <p:sldId id="353" r:id="rId17"/>
    <p:sldId id="347" r:id="rId18"/>
    <p:sldId id="351" r:id="rId19"/>
    <p:sldId id="352" r:id="rId20"/>
    <p:sldId id="355" r:id="rId21"/>
    <p:sldId id="356" r:id="rId22"/>
    <p:sldId id="354" r:id="rId23"/>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66FF"/>
    <a:srgbClr val="BFA571"/>
    <a:srgbClr val="FFCC66"/>
    <a:srgbClr val="FD130D"/>
    <a:srgbClr val="00FF99"/>
    <a:srgbClr val="FFFF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4"/>
    <p:restoredTop sz="99820"/>
  </p:normalViewPr>
  <p:slideViewPr>
    <p:cSldViewPr showGuides="1">
      <p:cViewPr varScale="1">
        <p:scale>
          <a:sx n="67" d="100"/>
          <a:sy n="67" d="100"/>
        </p:scale>
        <p:origin x="1458" y="60"/>
      </p:cViewPr>
      <p:guideLst>
        <p:guide orient="horz" pos="2160"/>
        <p:guide pos="2880"/>
      </p:guideLst>
    </p:cSldViewPr>
  </p:slideViewPr>
  <p:outlineViewPr>
    <p:cViewPr>
      <p:scale>
        <a:sx n="33" d="100"/>
        <a:sy n="33" d="100"/>
      </p:scale>
      <p:origin x="240" y="0"/>
    </p:cViewPr>
  </p:outlineViewPr>
  <p:notesTextViewPr>
    <p:cViewPr>
      <p:scale>
        <a:sx n="66" d="100"/>
        <a:sy n="66" d="100"/>
      </p:scale>
      <p:origin x="0" y="0"/>
    </p:cViewPr>
  </p:notesTextViewPr>
  <p:sorterViewPr showFormatting="0">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3556" name="Rectangle 4"/>
          <p:cNvSpPr>
            <a:spLocks noGrp="1" noRot="1" noChangeAspec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p>
            <a:pPr lvl="0" algn="r" eaLnBrk="1" hangingPunct="1">
              <a:buNone/>
            </a:pPr>
            <a:fld id="{9A0DB2DC-4C9A-4742-B13C-FB6460FD3503}" type="slidenum">
              <a:rPr lang="en-US" sz="1200" dirty="0"/>
              <a:t>‹#›</a:t>
            </a:fld>
            <a:endParaRPr lang="en-US" sz="1200" dirty="0"/>
          </a:p>
        </p:txBody>
      </p:sp>
    </p:spTree>
    <p:extLst>
      <p:ext uri="{BB962C8B-B14F-4D97-AF65-F5344CB8AC3E}">
        <p14:creationId xmlns:p14="http://schemas.microsoft.com/office/powerpoint/2010/main" val="373067545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dirty="0"/>
              <a:t>Click to edit Master title style</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txBox="1"/>
          <p:nvPr/>
        </p:nvSpPr>
        <p:spPr>
          <a:xfrm>
            <a:off x="914400" y="274638"/>
            <a:ext cx="7772400" cy="1143000"/>
          </a:xfrm>
          <a:prstGeom prst="rect">
            <a:avLst/>
          </a:prstGeom>
          <a:noFill/>
          <a:ln w="9525">
            <a:noFill/>
          </a:ln>
        </p:spPr>
        <p:txBody>
          <a:bodyPr anchor="ctr" anchorCtr="0"/>
          <a:lstStyle/>
          <a:p>
            <a:pPr algn="ctr"/>
            <a:r>
              <a:rPr sz="2800" dirty="0">
                <a:solidFill>
                  <a:srgbClr val="FF0000"/>
                </a:solidFill>
                <a:latin typeface="Arial Black" panose="020B0A04020102020204" pitchFamily="34" charset="0"/>
              </a:rPr>
              <a:t>KINEMATICS &amp; DYNAMICS OF MACHINES (KDM)</a:t>
            </a:r>
            <a:r>
              <a:rPr sz="2800" dirty="0">
                <a:solidFill>
                  <a:schemeClr val="folHlink"/>
                </a:solidFill>
                <a:latin typeface="Arial Black" panose="020B0A04020102020204" pitchFamily="34" charset="0"/>
              </a:rPr>
              <a:t/>
            </a:r>
            <a:br>
              <a:rPr sz="2800" dirty="0">
                <a:solidFill>
                  <a:schemeClr val="folHlink"/>
                </a:solidFill>
                <a:latin typeface="Arial Black" panose="020B0A04020102020204" pitchFamily="34" charset="0"/>
              </a:rPr>
            </a:br>
            <a:endParaRPr sz="2800" dirty="0">
              <a:latin typeface="Arial" panose="020B0604020202020204" pitchFamily="34" charset="0"/>
            </a:endParaRPr>
          </a:p>
        </p:txBody>
      </p:sp>
      <p:pic>
        <p:nvPicPr>
          <p:cNvPr id="2051" name="Picture 2" descr="http://www.unidelve.com/uploads/university/1adfcbc33303a7310b22b11cb1dd9905.jpg"/>
          <p:cNvPicPr>
            <a:picLocks noChangeAspect="1"/>
          </p:cNvPicPr>
          <p:nvPr/>
        </p:nvPicPr>
        <p:blipFill>
          <a:blip r:embed="rId2"/>
          <a:stretch>
            <a:fillRect/>
          </a:stretch>
        </p:blipFill>
        <p:spPr>
          <a:xfrm>
            <a:off x="3886200" y="1385888"/>
            <a:ext cx="1590675" cy="1828800"/>
          </a:xfrm>
          <a:prstGeom prst="rect">
            <a:avLst/>
          </a:prstGeom>
          <a:noFill/>
          <a:ln w="9525">
            <a:noFill/>
          </a:ln>
        </p:spPr>
      </p:pic>
      <p:sp>
        <p:nvSpPr>
          <p:cNvPr id="6" name="Text Box 5"/>
          <p:cNvSpPr txBox="1">
            <a:spLocks noChangeArrowheads="1"/>
          </p:cNvSpPr>
          <p:nvPr/>
        </p:nvSpPr>
        <p:spPr>
          <a:xfrm>
            <a:off x="1062038" y="3449638"/>
            <a:ext cx="7239000" cy="2062480"/>
          </a:xfrm>
          <a:prstGeom prst="rect">
            <a:avLst/>
          </a:prstGeom>
        </p:spPr>
        <p:txBody>
          <a:bodyPr>
            <a:spAutoFit/>
          </a:bodyPr>
          <a:lstStyle>
            <a:lvl1pPr marL="0" indent="0" algn="ctr" defTabSz="914400" rtl="0" eaLnBrk="0" latinLnBrk="0" hangingPunct="0">
              <a:spcBef>
                <a:spcPct val="20000"/>
              </a:spcBef>
              <a:buFont typeface="Arial" panose="020B0604020202020204" pitchFamily="34" charset="0"/>
              <a:buNone/>
              <a:defRPr sz="2400" u="sng" kern="1200">
                <a:solidFill>
                  <a:schemeClr val="tx1"/>
                </a:solidFill>
                <a:latin typeface="Tahoma" panose="020B0604030504040204" pitchFamily="34" charset="0"/>
                <a:ea typeface="+mn-ea"/>
                <a:cs typeface="Arial" panose="020B0604020202020204" pitchFamily="34" charset="0"/>
              </a:defRPr>
            </a:lvl1pPr>
            <a:lvl2pPr marL="742950" indent="-285750" algn="ctr" defTabSz="914400" rtl="0" eaLnBrk="0" latinLnBrk="0" hangingPunct="0">
              <a:spcBef>
                <a:spcPct val="20000"/>
              </a:spcBef>
              <a:buFont typeface="Arial" panose="020B0604020202020204" pitchFamily="34" charset="0"/>
              <a:buNone/>
              <a:defRPr sz="2400" u="sng" kern="1200">
                <a:solidFill>
                  <a:schemeClr val="tx1"/>
                </a:solidFill>
                <a:latin typeface="Tahoma" panose="020B0604030504040204" pitchFamily="34" charset="0"/>
                <a:ea typeface="+mn-ea"/>
                <a:cs typeface="Arial" panose="020B0604020202020204" pitchFamily="34" charset="0"/>
              </a:defRPr>
            </a:lvl2pPr>
            <a:lvl3pPr marL="1143000" indent="-228600" algn="ctr" defTabSz="914400" rtl="0" eaLnBrk="0" latinLnBrk="0" hangingPunct="0">
              <a:spcBef>
                <a:spcPct val="20000"/>
              </a:spcBef>
              <a:buFont typeface="Arial" panose="020B0604020202020204" pitchFamily="34" charset="0"/>
              <a:buNone/>
              <a:defRPr sz="2400" u="sng" kern="1200">
                <a:solidFill>
                  <a:schemeClr val="tx1"/>
                </a:solidFill>
                <a:latin typeface="Tahoma" panose="020B0604030504040204" pitchFamily="34" charset="0"/>
                <a:ea typeface="+mn-ea"/>
                <a:cs typeface="Arial" panose="020B0604020202020204" pitchFamily="34" charset="0"/>
              </a:defRPr>
            </a:lvl3pPr>
            <a:lvl4pPr marL="1600200" indent="-228600" algn="ctr" defTabSz="914400" rtl="0" eaLnBrk="0" latinLnBrk="0" hangingPunct="0">
              <a:spcBef>
                <a:spcPct val="20000"/>
              </a:spcBef>
              <a:buFont typeface="Arial" panose="020B0604020202020204" pitchFamily="34" charset="0"/>
              <a:buNone/>
              <a:defRPr sz="2400" u="sng" kern="1200">
                <a:solidFill>
                  <a:schemeClr val="tx1"/>
                </a:solidFill>
                <a:latin typeface="Tahoma" panose="020B0604030504040204" pitchFamily="34" charset="0"/>
                <a:ea typeface="+mn-ea"/>
                <a:cs typeface="Arial" panose="020B0604020202020204" pitchFamily="34" charset="0"/>
              </a:defRPr>
            </a:lvl4pPr>
            <a:lvl5pPr marL="2057400" indent="-228600" algn="ctr" defTabSz="914400" rtl="0" eaLnBrk="0" latinLnBrk="0" hangingPunct="0">
              <a:spcBef>
                <a:spcPct val="20000"/>
              </a:spcBef>
              <a:buFont typeface="Arial" panose="020B0604020202020204" pitchFamily="34" charset="0"/>
              <a:buNone/>
              <a:defRPr sz="2400" u="sng" kern="1200">
                <a:solidFill>
                  <a:schemeClr val="tx1"/>
                </a:solidFill>
                <a:latin typeface="Tahoma" panose="020B0604030504040204" pitchFamily="34" charset="0"/>
                <a:ea typeface="+mn-ea"/>
                <a:cs typeface="Arial" panose="020B0604020202020204" pitchFamily="34" charset="0"/>
              </a:defRPr>
            </a:lvl5pPr>
            <a:lvl6pPr marL="2514600" indent="-228600" algn="ctr" defTabSz="914400" rtl="0" eaLnBrk="0" fontAlgn="base" latinLnBrk="0" hangingPunct="0">
              <a:spcBef>
                <a:spcPct val="50000"/>
              </a:spcBef>
              <a:spcAft>
                <a:spcPct val="0"/>
              </a:spcAft>
              <a:buFont typeface="Arial" panose="020B0604020202020204" pitchFamily="34" charset="0"/>
              <a:buNone/>
              <a:defRPr sz="2400" u="sng" kern="1200">
                <a:solidFill>
                  <a:schemeClr val="tx1"/>
                </a:solidFill>
                <a:latin typeface="Tahoma" panose="020B0604030504040204" pitchFamily="34" charset="0"/>
                <a:ea typeface="+mn-ea"/>
                <a:cs typeface="Arial" panose="020B0604020202020204" pitchFamily="34" charset="0"/>
              </a:defRPr>
            </a:lvl6pPr>
            <a:lvl7pPr marL="2971800" indent="-228600" algn="ctr" defTabSz="914400" rtl="0" eaLnBrk="0" fontAlgn="base" latinLnBrk="0" hangingPunct="0">
              <a:spcBef>
                <a:spcPct val="50000"/>
              </a:spcBef>
              <a:spcAft>
                <a:spcPct val="0"/>
              </a:spcAft>
              <a:buFont typeface="Arial" panose="020B0604020202020204" pitchFamily="34" charset="0"/>
              <a:buNone/>
              <a:defRPr sz="2400" u="sng" kern="1200">
                <a:solidFill>
                  <a:schemeClr val="tx1"/>
                </a:solidFill>
                <a:latin typeface="Tahoma" panose="020B0604030504040204" pitchFamily="34" charset="0"/>
                <a:ea typeface="+mn-ea"/>
                <a:cs typeface="Arial" panose="020B0604020202020204" pitchFamily="34" charset="0"/>
              </a:defRPr>
            </a:lvl7pPr>
            <a:lvl8pPr marL="3429000" indent="-228600" algn="ctr" defTabSz="914400" rtl="0" eaLnBrk="0" fontAlgn="base" latinLnBrk="0" hangingPunct="0">
              <a:spcBef>
                <a:spcPct val="50000"/>
              </a:spcBef>
              <a:spcAft>
                <a:spcPct val="0"/>
              </a:spcAft>
              <a:buFont typeface="Arial" panose="020B0604020202020204" pitchFamily="34" charset="0"/>
              <a:buNone/>
              <a:defRPr sz="2400" u="sng" kern="1200">
                <a:solidFill>
                  <a:schemeClr val="tx1"/>
                </a:solidFill>
                <a:latin typeface="Tahoma" panose="020B0604030504040204" pitchFamily="34" charset="0"/>
                <a:ea typeface="+mn-ea"/>
                <a:cs typeface="Arial" panose="020B0604020202020204" pitchFamily="34" charset="0"/>
              </a:defRPr>
            </a:lvl8pPr>
            <a:lvl9pPr marL="3886200" indent="-228600" algn="ctr" defTabSz="914400" rtl="0" eaLnBrk="0" fontAlgn="base" latinLnBrk="0" hangingPunct="0">
              <a:spcBef>
                <a:spcPct val="50000"/>
              </a:spcBef>
              <a:spcAft>
                <a:spcPct val="0"/>
              </a:spcAft>
              <a:buFont typeface="Arial" panose="020B0604020202020204" pitchFamily="34" charset="0"/>
              <a:buNone/>
              <a:defRPr sz="2400" u="sng" kern="1200">
                <a:solidFill>
                  <a:schemeClr val="tx1"/>
                </a:solidFill>
                <a:latin typeface="Tahoma" panose="020B060403050404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ts val="580"/>
              </a:spcBef>
              <a:spcAft>
                <a:spcPct val="0"/>
              </a:spcAft>
              <a:buClrTx/>
              <a:buSzTx/>
              <a:buFont typeface="Wingdings 2" panose="05020102010507070707"/>
              <a:buNone/>
              <a:defRPr/>
            </a:pPr>
            <a:r>
              <a:rPr kumimoji="0" lang="en-US" sz="3200" b="0" i="0" u="none" strike="noStrike" kern="1200" cap="none" spc="0" normalizeH="0" baseline="0" noProof="0" dirty="0">
                <a:ln>
                  <a:noFill/>
                </a:ln>
                <a:solidFill>
                  <a:schemeClr val="tx1"/>
                </a:solidFill>
                <a:effectLst/>
                <a:uLnTx/>
                <a:uFillTx/>
                <a:latin typeface="Arial Black" panose="020B0A04020102020204" pitchFamily="34" charset="0"/>
                <a:ea typeface="+mn-ea"/>
                <a:cs typeface="Arial" panose="020B0604020202020204" pitchFamily="34" charset="0"/>
              </a:rPr>
              <a:t>L. E. College, Morbi-2</a:t>
            </a:r>
          </a:p>
          <a:p>
            <a:pPr marL="0" marR="0" lvl="0" indent="0" algn="ctr" defTabSz="914400" rtl="0" eaLnBrk="1" fontAlgn="base" latinLnBrk="0" hangingPunct="1">
              <a:lnSpc>
                <a:spcPct val="100000"/>
              </a:lnSpc>
              <a:spcBef>
                <a:spcPts val="580"/>
              </a:spcBef>
              <a:spcAft>
                <a:spcPct val="0"/>
              </a:spcAft>
              <a:buClrTx/>
              <a:buSzTx/>
              <a:buFont typeface="Wingdings 2" panose="05020102010507070707"/>
              <a:buNone/>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Mechanical Engineering Department</a:t>
            </a:r>
          </a:p>
          <a:p>
            <a:pPr marL="274320" marR="0" lvl="0" indent="-274320" algn="ctr" defTabSz="914400" rtl="1" eaLnBrk="1" fontAlgn="base" latinLnBrk="0" hangingPunct="1">
              <a:lnSpc>
                <a:spcPct val="100000"/>
              </a:lnSpc>
              <a:spcBef>
                <a:spcPts val="580"/>
              </a:spcBef>
              <a:spcAft>
                <a:spcPct val="0"/>
              </a:spcAft>
              <a:buClrTx/>
              <a:buSzTx/>
              <a:buFont typeface="Wingdings 2" panose="05020102010507070707"/>
              <a:buChar char=""/>
              <a:defRPr/>
            </a:pPr>
            <a:endParaRPr kumimoji="0" lang="ar-SA" sz="1800" b="1"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800" b="1" i="1"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Chapter-– </a:t>
            </a:r>
            <a:r>
              <a:rPr kumimoji="0" lang="en-US" sz="1800" b="1"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Gears</a:t>
            </a:r>
            <a:endParaRPr kumimoji="0" lang="en-US" sz="1800" b="0" i="0" u="sng"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endParaRPr>
          </a:p>
          <a:p>
            <a:pPr marL="274320" marR="0" lvl="0" indent="-274320" algn="ctr" defTabSz="914400" rtl="1" eaLnBrk="1" fontAlgn="base" latinLnBrk="0" hangingPunct="1">
              <a:lnSpc>
                <a:spcPct val="100000"/>
              </a:lnSpc>
              <a:spcBef>
                <a:spcPts val="580"/>
              </a:spcBef>
              <a:spcAft>
                <a:spcPct val="0"/>
              </a:spcAft>
              <a:buClrTx/>
              <a:buSzTx/>
              <a:buFont typeface="Wingdings 2" panose="05020102010507070707"/>
              <a:buChar char=""/>
              <a:defRPr/>
            </a:pPr>
            <a:endParaRPr kumimoji="0" lang="en-US" sz="1800" b="1"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2053" name="TextBox 4"/>
          <p:cNvSpPr txBox="1"/>
          <p:nvPr/>
        </p:nvSpPr>
        <p:spPr>
          <a:xfrm>
            <a:off x="3429000" y="5257800"/>
            <a:ext cx="2667000" cy="1016000"/>
          </a:xfrm>
          <a:prstGeom prst="rect">
            <a:avLst/>
          </a:prstGeom>
          <a:noFill/>
          <a:ln w="9525">
            <a:noFill/>
          </a:ln>
        </p:spPr>
        <p:txBody>
          <a:bodyPr>
            <a:spAutoFit/>
          </a:bodyPr>
          <a:lstStyle/>
          <a:p>
            <a:pPr algn="ctr"/>
            <a:r>
              <a:rPr sz="1200" dirty="0">
                <a:latin typeface="Times New Roman" panose="02020603050405020304" pitchFamily="18" charset="0"/>
                <a:cs typeface="Times New Roman" panose="02020603050405020304" pitchFamily="18" charset="0"/>
              </a:rPr>
              <a:t>Prepared by Prof. Divyesh B. Patel</a:t>
            </a:r>
          </a:p>
          <a:p>
            <a:pPr algn="ctr"/>
            <a:r>
              <a:rPr sz="1200" dirty="0">
                <a:latin typeface="Times New Roman" panose="02020603050405020304" pitchFamily="18" charset="0"/>
                <a:cs typeface="Times New Roman" panose="02020603050405020304" pitchFamily="18" charset="0"/>
              </a:rPr>
              <a:t>Mechanical Engg. Dept</a:t>
            </a:r>
          </a:p>
          <a:p>
            <a:pPr algn="ctr"/>
            <a:r>
              <a:rPr sz="1200" dirty="0">
                <a:latin typeface="Times New Roman" panose="02020603050405020304" pitchFamily="18" charset="0"/>
                <a:cs typeface="Times New Roman" panose="02020603050405020304" pitchFamily="18" charset="0"/>
              </a:rPr>
              <a:t>LE. College, Morbi</a:t>
            </a:r>
          </a:p>
          <a:p>
            <a:pPr algn="ctr"/>
            <a:r>
              <a:rPr sz="1200" dirty="0">
                <a:latin typeface="Times New Roman" panose="02020603050405020304" pitchFamily="18" charset="0"/>
                <a:cs typeface="Times New Roman" panose="02020603050405020304" pitchFamily="18" charset="0"/>
              </a:rPr>
              <a:t>+919925282644</a:t>
            </a:r>
          </a:p>
          <a:p>
            <a:pPr algn="ctr"/>
            <a:r>
              <a:rPr sz="1200" dirty="0">
                <a:latin typeface="Times New Roman" panose="02020603050405020304" pitchFamily="18" charset="0"/>
                <a:cs typeface="Times New Roman" panose="02020603050405020304" pitchFamily="18" charset="0"/>
              </a:rPr>
              <a:t>divyesh21dragon@gmail.com</a:t>
            </a:r>
            <a:endParaRPr sz="12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6" name="Oval 6"/>
          <p:cNvSpPr/>
          <p:nvPr/>
        </p:nvSpPr>
        <p:spPr>
          <a:xfrm>
            <a:off x="1949450" y="1295400"/>
            <a:ext cx="1676400" cy="1660525"/>
          </a:xfrm>
          <a:prstGeom prst="ellipse">
            <a:avLst/>
          </a:prstGeom>
          <a:solidFill>
            <a:schemeClr val="bg1"/>
          </a:solidFill>
          <a:ln w="28575" cap="flat" cmpd="sng">
            <a:solidFill>
              <a:schemeClr val="tx1"/>
            </a:solidFill>
            <a:prstDash val="solid"/>
            <a:headEnd type="none" w="med" len="med"/>
            <a:tailEnd type="none" w="med" len="med"/>
          </a:ln>
        </p:spPr>
        <p:txBody>
          <a:bodyPr wrap="none" anchor="ctr" anchorCtr="0"/>
          <a:lstStyle/>
          <a:p>
            <a:pPr algn="ctr" eaLnBrk="0" hangingPunct="0"/>
            <a:endParaRPr sz="1400" dirty="0">
              <a:latin typeface="Times New Roman" panose="02020603050405020304" pitchFamily="18" charset="0"/>
            </a:endParaRPr>
          </a:p>
        </p:txBody>
      </p:sp>
      <p:sp>
        <p:nvSpPr>
          <p:cNvPr id="363527" name="Line 7"/>
          <p:cNvSpPr/>
          <p:nvPr/>
        </p:nvSpPr>
        <p:spPr>
          <a:xfrm flipH="1">
            <a:off x="2787650" y="1279525"/>
            <a:ext cx="0" cy="16764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28" name="Line 8"/>
          <p:cNvSpPr/>
          <p:nvPr/>
        </p:nvSpPr>
        <p:spPr>
          <a:xfrm flipV="1">
            <a:off x="1949450" y="2041525"/>
            <a:ext cx="1676400" cy="762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29" name="Line 9"/>
          <p:cNvSpPr/>
          <p:nvPr/>
        </p:nvSpPr>
        <p:spPr>
          <a:xfrm>
            <a:off x="2178050" y="1508125"/>
            <a:ext cx="1219200" cy="11430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0" name="Line 10"/>
          <p:cNvSpPr/>
          <p:nvPr/>
        </p:nvSpPr>
        <p:spPr>
          <a:xfrm flipH="1">
            <a:off x="2178050" y="1508125"/>
            <a:ext cx="1219200" cy="11430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59" name="Arc 39"/>
          <p:cNvSpPr/>
          <p:nvPr/>
        </p:nvSpPr>
        <p:spPr>
          <a:xfrm rot="-9212633" flipV="1">
            <a:off x="2968625" y="515938"/>
            <a:ext cx="477838" cy="919162"/>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rgbClr val="FF3399">
                <a:alpha val="100000"/>
              </a:srgbClr>
            </a:solidFill>
            <a:prstDash val="solid"/>
            <a:round/>
            <a:headEnd type="none" w="med" len="med"/>
            <a:tailEnd type="none" w="med" len="med"/>
          </a:ln>
        </p:spPr>
        <p:txBody>
          <a:bodyPr/>
          <a:lstStyle/>
          <a:p>
            <a:endParaRPr lang="en-US"/>
          </a:p>
        </p:txBody>
      </p:sp>
      <p:grpSp>
        <p:nvGrpSpPr>
          <p:cNvPr id="2" name="Group 40"/>
          <p:cNvGrpSpPr/>
          <p:nvPr/>
        </p:nvGrpSpPr>
        <p:grpSpPr>
          <a:xfrm>
            <a:off x="1676400" y="974725"/>
            <a:ext cx="2252663" cy="2286000"/>
            <a:chOff x="1386" y="1894"/>
            <a:chExt cx="1268" cy="1469"/>
          </a:xfrm>
        </p:grpSpPr>
        <p:sp>
          <p:nvSpPr>
            <p:cNvPr id="10259" name="Text Box 41"/>
            <p:cNvSpPr txBox="1"/>
            <p:nvPr/>
          </p:nvSpPr>
          <p:spPr>
            <a:xfrm>
              <a:off x="2372" y="2921"/>
              <a:ext cx="154" cy="198"/>
            </a:xfrm>
            <a:prstGeom prst="rect">
              <a:avLst/>
            </a:prstGeom>
            <a:noFill/>
            <a:ln w="9525">
              <a:noFill/>
            </a:ln>
          </p:spPr>
          <p:txBody>
            <a:bodyPr wrap="none">
              <a:spAutoFit/>
            </a:bodyPr>
            <a:lstStyle/>
            <a:p>
              <a:pPr eaLnBrk="0" hangingPunct="0"/>
              <a:r>
                <a:rPr sz="1400" dirty="0">
                  <a:latin typeface="Times New Roman" panose="02020603050405020304" pitchFamily="18" charset="0"/>
                </a:rPr>
                <a:t>4</a:t>
              </a:r>
            </a:p>
          </p:txBody>
        </p:sp>
        <p:sp>
          <p:nvSpPr>
            <p:cNvPr id="10260" name="Text Box 42"/>
            <p:cNvSpPr txBox="1"/>
            <p:nvPr/>
          </p:nvSpPr>
          <p:spPr>
            <a:xfrm>
              <a:off x="2500" y="2480"/>
              <a:ext cx="154" cy="198"/>
            </a:xfrm>
            <a:prstGeom prst="rect">
              <a:avLst/>
            </a:prstGeom>
            <a:noFill/>
            <a:ln w="9525">
              <a:noFill/>
            </a:ln>
          </p:spPr>
          <p:txBody>
            <a:bodyPr wrap="none">
              <a:spAutoFit/>
            </a:bodyPr>
            <a:lstStyle/>
            <a:p>
              <a:pPr eaLnBrk="0" hangingPunct="0"/>
              <a:r>
                <a:rPr sz="1400" dirty="0">
                  <a:latin typeface="Times New Roman" panose="02020603050405020304" pitchFamily="18" charset="0"/>
                </a:rPr>
                <a:t>3</a:t>
              </a:r>
            </a:p>
          </p:txBody>
        </p:sp>
        <p:sp>
          <p:nvSpPr>
            <p:cNvPr id="10261" name="Text Box 43"/>
            <p:cNvSpPr txBox="1"/>
            <p:nvPr/>
          </p:nvSpPr>
          <p:spPr>
            <a:xfrm>
              <a:off x="2313" y="2113"/>
              <a:ext cx="170" cy="198"/>
            </a:xfrm>
            <a:prstGeom prst="rect">
              <a:avLst/>
            </a:prstGeom>
            <a:noFill/>
            <a:ln w="9525">
              <a:noFill/>
            </a:ln>
          </p:spPr>
          <p:txBody>
            <a:bodyPr>
              <a:spAutoFit/>
            </a:bodyPr>
            <a:lstStyle/>
            <a:p>
              <a:pPr eaLnBrk="0" hangingPunct="0"/>
              <a:r>
                <a:rPr sz="1400" dirty="0">
                  <a:latin typeface="Times New Roman" panose="02020603050405020304" pitchFamily="18" charset="0"/>
                </a:rPr>
                <a:t>2</a:t>
              </a:r>
            </a:p>
          </p:txBody>
        </p:sp>
        <p:sp>
          <p:nvSpPr>
            <p:cNvPr id="10262" name="Text Box 44"/>
            <p:cNvSpPr txBox="1"/>
            <p:nvPr/>
          </p:nvSpPr>
          <p:spPr>
            <a:xfrm>
              <a:off x="1926" y="1894"/>
              <a:ext cx="154" cy="198"/>
            </a:xfrm>
            <a:prstGeom prst="rect">
              <a:avLst/>
            </a:prstGeom>
            <a:noFill/>
            <a:ln w="9525">
              <a:noFill/>
            </a:ln>
          </p:spPr>
          <p:txBody>
            <a:bodyPr wrap="none">
              <a:spAutoFit/>
            </a:bodyPr>
            <a:lstStyle/>
            <a:p>
              <a:pPr eaLnBrk="0" hangingPunct="0"/>
              <a:r>
                <a:rPr sz="1400" dirty="0">
                  <a:latin typeface="Times New Roman" panose="02020603050405020304" pitchFamily="18" charset="0"/>
                </a:rPr>
                <a:t>1</a:t>
              </a:r>
            </a:p>
          </p:txBody>
        </p:sp>
        <p:sp>
          <p:nvSpPr>
            <p:cNvPr id="10263" name="Text Box 45"/>
            <p:cNvSpPr txBox="1"/>
            <p:nvPr/>
          </p:nvSpPr>
          <p:spPr>
            <a:xfrm>
              <a:off x="1540" y="2092"/>
              <a:ext cx="154" cy="198"/>
            </a:xfrm>
            <a:prstGeom prst="rect">
              <a:avLst/>
            </a:prstGeom>
            <a:noFill/>
            <a:ln w="9525">
              <a:noFill/>
            </a:ln>
          </p:spPr>
          <p:txBody>
            <a:bodyPr wrap="none">
              <a:spAutoFit/>
            </a:bodyPr>
            <a:lstStyle/>
            <a:p>
              <a:pPr eaLnBrk="0" hangingPunct="0"/>
              <a:r>
                <a:rPr sz="1400" dirty="0">
                  <a:latin typeface="Times New Roman" panose="02020603050405020304" pitchFamily="18" charset="0"/>
                </a:rPr>
                <a:t>8</a:t>
              </a:r>
            </a:p>
          </p:txBody>
        </p:sp>
        <p:sp>
          <p:nvSpPr>
            <p:cNvPr id="10264" name="Text Box 46"/>
            <p:cNvSpPr txBox="1"/>
            <p:nvPr/>
          </p:nvSpPr>
          <p:spPr>
            <a:xfrm>
              <a:off x="1386" y="2529"/>
              <a:ext cx="154" cy="198"/>
            </a:xfrm>
            <a:prstGeom prst="rect">
              <a:avLst/>
            </a:prstGeom>
            <a:noFill/>
            <a:ln w="9525">
              <a:noFill/>
            </a:ln>
          </p:spPr>
          <p:txBody>
            <a:bodyPr wrap="none">
              <a:spAutoFit/>
            </a:bodyPr>
            <a:lstStyle/>
            <a:p>
              <a:pPr eaLnBrk="0" hangingPunct="0"/>
              <a:r>
                <a:rPr sz="1400" dirty="0">
                  <a:latin typeface="Times New Roman" panose="02020603050405020304" pitchFamily="18" charset="0"/>
                </a:rPr>
                <a:t>7</a:t>
              </a:r>
            </a:p>
          </p:txBody>
        </p:sp>
        <p:sp>
          <p:nvSpPr>
            <p:cNvPr id="10265" name="Text Box 47"/>
            <p:cNvSpPr txBox="1"/>
            <p:nvPr/>
          </p:nvSpPr>
          <p:spPr>
            <a:xfrm>
              <a:off x="1514" y="2921"/>
              <a:ext cx="154" cy="198"/>
            </a:xfrm>
            <a:prstGeom prst="rect">
              <a:avLst/>
            </a:prstGeom>
            <a:noFill/>
            <a:ln w="9525">
              <a:noFill/>
            </a:ln>
          </p:spPr>
          <p:txBody>
            <a:bodyPr wrap="none">
              <a:spAutoFit/>
            </a:bodyPr>
            <a:lstStyle/>
            <a:p>
              <a:pPr eaLnBrk="0" hangingPunct="0"/>
              <a:r>
                <a:rPr sz="1400" dirty="0">
                  <a:latin typeface="Times New Roman" panose="02020603050405020304" pitchFamily="18" charset="0"/>
                </a:rPr>
                <a:t>6</a:t>
              </a:r>
            </a:p>
          </p:txBody>
        </p:sp>
        <p:sp>
          <p:nvSpPr>
            <p:cNvPr id="10266" name="Text Box 48"/>
            <p:cNvSpPr txBox="1"/>
            <p:nvPr/>
          </p:nvSpPr>
          <p:spPr>
            <a:xfrm>
              <a:off x="1926" y="3165"/>
              <a:ext cx="154" cy="198"/>
            </a:xfrm>
            <a:prstGeom prst="rect">
              <a:avLst/>
            </a:prstGeom>
            <a:noFill/>
            <a:ln w="9525">
              <a:noFill/>
            </a:ln>
          </p:spPr>
          <p:txBody>
            <a:bodyPr wrap="none">
              <a:spAutoFit/>
            </a:bodyPr>
            <a:lstStyle/>
            <a:p>
              <a:pPr eaLnBrk="0" hangingPunct="0"/>
              <a:r>
                <a:rPr sz="1400" dirty="0">
                  <a:latin typeface="Times New Roman" panose="02020603050405020304" pitchFamily="18" charset="0"/>
                </a:rPr>
                <a:t>5</a:t>
              </a:r>
            </a:p>
          </p:txBody>
        </p:sp>
      </p:grpSp>
      <p:sp>
        <p:nvSpPr>
          <p:cNvPr id="363603" name="Text Box 83"/>
          <p:cNvSpPr txBox="1"/>
          <p:nvPr/>
        </p:nvSpPr>
        <p:spPr>
          <a:xfrm>
            <a:off x="2559050" y="1279525"/>
            <a:ext cx="276225" cy="246063"/>
          </a:xfrm>
          <a:prstGeom prst="rect">
            <a:avLst/>
          </a:prstGeom>
          <a:noFill/>
          <a:ln w="9525">
            <a:noFill/>
          </a:ln>
        </p:spPr>
        <p:txBody>
          <a:bodyPr wrap="none">
            <a:spAutoFit/>
          </a:bodyPr>
          <a:lstStyle/>
          <a:p>
            <a:pPr eaLnBrk="0" hangingPunct="0"/>
            <a:r>
              <a:rPr sz="1000" b="1" dirty="0">
                <a:latin typeface="Times New Roman" panose="02020603050405020304" pitchFamily="18" charset="0"/>
              </a:rPr>
              <a:t>A</a:t>
            </a:r>
          </a:p>
        </p:txBody>
      </p:sp>
      <p:cxnSp>
        <p:nvCxnSpPr>
          <p:cNvPr id="93" name="Straight Connector 92"/>
          <p:cNvCxnSpPr/>
          <p:nvPr/>
        </p:nvCxnSpPr>
        <p:spPr>
          <a:xfrm flipV="1">
            <a:off x="2787650" y="1355725"/>
            <a:ext cx="304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2863850" y="1812925"/>
            <a:ext cx="6858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363528" idx="1"/>
          </p:cNvCxnSpPr>
          <p:nvPr/>
        </p:nvCxnSpPr>
        <p:spPr>
          <a:xfrm flipV="1">
            <a:off x="3625850" y="669925"/>
            <a:ext cx="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2863850" y="1203325"/>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363526" idx="7"/>
          </p:cNvCxnSpPr>
          <p:nvPr/>
        </p:nvCxnSpPr>
        <p:spPr>
          <a:xfrm flipH="1" flipV="1">
            <a:off x="3016250" y="974725"/>
            <a:ext cx="363538" cy="5635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flipV="1">
            <a:off x="3244850" y="746125"/>
            <a:ext cx="304800" cy="1066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8" name="Picture 28" descr="E:\DBP\KOM\images.jpg"/>
          <p:cNvPicPr>
            <a:picLocks noChangeAspect="1"/>
          </p:cNvPicPr>
          <p:nvPr/>
        </p:nvPicPr>
        <p:blipFill>
          <a:blip r:embed="rId2"/>
          <a:srcRect l="2658" t="4546"/>
          <a:stretch>
            <a:fillRect/>
          </a:stretch>
        </p:blipFill>
        <p:spPr>
          <a:xfrm>
            <a:off x="3276600" y="4343400"/>
            <a:ext cx="2790825" cy="1600200"/>
          </a:xfrm>
          <a:prstGeom prst="rect">
            <a:avLst/>
          </a:prstGeom>
          <a:noFill/>
          <a:ln w="9525">
            <a:noFill/>
          </a:ln>
        </p:spPr>
      </p:pic>
      <p:pic>
        <p:nvPicPr>
          <p:cNvPr id="3" name="Picture 28" descr="involute of a circle"/>
          <p:cNvPicPr>
            <a:picLocks noChangeAspect="1"/>
          </p:cNvPicPr>
          <p:nvPr/>
        </p:nvPicPr>
        <p:blipFill>
          <a:blip r:embed="rId3"/>
          <a:stretch>
            <a:fillRect/>
          </a:stretch>
        </p:blipFill>
        <p:spPr>
          <a:xfrm>
            <a:off x="4953000" y="1143000"/>
            <a:ext cx="2981325" cy="1962150"/>
          </a:xfrm>
          <a:prstGeom prst="rect">
            <a:avLst/>
          </a:prstGeom>
          <a:noFill/>
          <a:ln w="9525">
            <a:noFill/>
          </a:ln>
        </p:spPr>
      </p:pic>
      <p:sp>
        <p:nvSpPr>
          <p:cNvPr id="10258" name="TextBox 25"/>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3526"/>
                                        </p:tgtEl>
                                        <p:attrNameLst>
                                          <p:attrName>style.visibility</p:attrName>
                                        </p:attrNameLst>
                                      </p:cBhvr>
                                      <p:to>
                                        <p:strVal val="visible"/>
                                      </p:to>
                                    </p:set>
                                    <p:anim calcmode="lin" valueType="num">
                                      <p:cBhvr>
                                        <p:cTn id="7" dur="500" fill="hold"/>
                                        <p:tgtEl>
                                          <p:spTgt spid="363526"/>
                                        </p:tgtEl>
                                        <p:attrNameLst>
                                          <p:attrName>ppt_w</p:attrName>
                                        </p:attrNameLst>
                                      </p:cBhvr>
                                      <p:tavLst>
                                        <p:tav tm="0">
                                          <p:val>
                                            <p:fltVal val="0"/>
                                          </p:val>
                                        </p:tav>
                                        <p:tav tm="100000">
                                          <p:val>
                                            <p:strVal val="#ppt_w"/>
                                          </p:val>
                                        </p:tav>
                                      </p:tavLst>
                                    </p:anim>
                                    <p:anim calcmode="lin" valueType="num">
                                      <p:cBhvr>
                                        <p:cTn id="8" dur="500" fill="hold"/>
                                        <p:tgtEl>
                                          <p:spTgt spid="3635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63527"/>
                                        </p:tgtEl>
                                        <p:attrNameLst>
                                          <p:attrName>style.visibility</p:attrName>
                                        </p:attrNameLst>
                                      </p:cBhvr>
                                      <p:to>
                                        <p:strVal val="visible"/>
                                      </p:to>
                                    </p:set>
                                    <p:anim calcmode="lin" valueType="num">
                                      <p:cBhvr>
                                        <p:cTn id="13" dur="500" fill="hold"/>
                                        <p:tgtEl>
                                          <p:spTgt spid="363527"/>
                                        </p:tgtEl>
                                        <p:attrNameLst>
                                          <p:attrName>ppt_w</p:attrName>
                                        </p:attrNameLst>
                                      </p:cBhvr>
                                      <p:tavLst>
                                        <p:tav tm="0">
                                          <p:val>
                                            <p:fltVal val="0"/>
                                          </p:val>
                                        </p:tav>
                                        <p:tav tm="100000">
                                          <p:val>
                                            <p:strVal val="#ppt_w"/>
                                          </p:val>
                                        </p:tav>
                                      </p:tavLst>
                                    </p:anim>
                                    <p:anim calcmode="lin" valueType="num">
                                      <p:cBhvr>
                                        <p:cTn id="14" dur="500" fill="hold"/>
                                        <p:tgtEl>
                                          <p:spTgt spid="36352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63528"/>
                                        </p:tgtEl>
                                        <p:attrNameLst>
                                          <p:attrName>style.visibility</p:attrName>
                                        </p:attrNameLst>
                                      </p:cBhvr>
                                      <p:to>
                                        <p:strVal val="visible"/>
                                      </p:to>
                                    </p:set>
                                    <p:anim calcmode="lin" valueType="num">
                                      <p:cBhvr>
                                        <p:cTn id="19" dur="500" fill="hold"/>
                                        <p:tgtEl>
                                          <p:spTgt spid="363528"/>
                                        </p:tgtEl>
                                        <p:attrNameLst>
                                          <p:attrName>ppt_w</p:attrName>
                                        </p:attrNameLst>
                                      </p:cBhvr>
                                      <p:tavLst>
                                        <p:tav tm="0">
                                          <p:val>
                                            <p:fltVal val="0"/>
                                          </p:val>
                                        </p:tav>
                                        <p:tav tm="100000">
                                          <p:val>
                                            <p:strVal val="#ppt_w"/>
                                          </p:val>
                                        </p:tav>
                                      </p:tavLst>
                                    </p:anim>
                                    <p:anim calcmode="lin" valueType="num">
                                      <p:cBhvr>
                                        <p:cTn id="20" dur="500" fill="hold"/>
                                        <p:tgtEl>
                                          <p:spTgt spid="36352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63529"/>
                                        </p:tgtEl>
                                        <p:attrNameLst>
                                          <p:attrName>style.visibility</p:attrName>
                                        </p:attrNameLst>
                                      </p:cBhvr>
                                      <p:to>
                                        <p:strVal val="visible"/>
                                      </p:to>
                                    </p:set>
                                    <p:anim calcmode="lin" valueType="num">
                                      <p:cBhvr>
                                        <p:cTn id="25" dur="500" fill="hold"/>
                                        <p:tgtEl>
                                          <p:spTgt spid="363529"/>
                                        </p:tgtEl>
                                        <p:attrNameLst>
                                          <p:attrName>ppt_w</p:attrName>
                                        </p:attrNameLst>
                                      </p:cBhvr>
                                      <p:tavLst>
                                        <p:tav tm="0">
                                          <p:val>
                                            <p:fltVal val="0"/>
                                          </p:val>
                                        </p:tav>
                                        <p:tav tm="100000">
                                          <p:val>
                                            <p:strVal val="#ppt_w"/>
                                          </p:val>
                                        </p:tav>
                                      </p:tavLst>
                                    </p:anim>
                                    <p:anim calcmode="lin" valueType="num">
                                      <p:cBhvr>
                                        <p:cTn id="26" dur="500" fill="hold"/>
                                        <p:tgtEl>
                                          <p:spTgt spid="363529"/>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63530"/>
                                        </p:tgtEl>
                                        <p:attrNameLst>
                                          <p:attrName>style.visibility</p:attrName>
                                        </p:attrNameLst>
                                      </p:cBhvr>
                                      <p:to>
                                        <p:strVal val="visible"/>
                                      </p:to>
                                    </p:set>
                                    <p:anim calcmode="lin" valueType="num">
                                      <p:cBhvr>
                                        <p:cTn id="31" dur="500" fill="hold"/>
                                        <p:tgtEl>
                                          <p:spTgt spid="363530"/>
                                        </p:tgtEl>
                                        <p:attrNameLst>
                                          <p:attrName>ppt_w</p:attrName>
                                        </p:attrNameLst>
                                      </p:cBhvr>
                                      <p:tavLst>
                                        <p:tav tm="0">
                                          <p:val>
                                            <p:fltVal val="0"/>
                                          </p:val>
                                        </p:tav>
                                        <p:tav tm="100000">
                                          <p:val>
                                            <p:strVal val="#ppt_w"/>
                                          </p:val>
                                        </p:tav>
                                      </p:tavLst>
                                    </p:anim>
                                    <p:anim calcmode="lin" valueType="num">
                                      <p:cBhvr>
                                        <p:cTn id="32" dur="500" fill="hold"/>
                                        <p:tgtEl>
                                          <p:spTgt spid="363530"/>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63603"/>
                                        </p:tgtEl>
                                        <p:attrNameLst>
                                          <p:attrName>style.visibility</p:attrName>
                                        </p:attrNameLst>
                                      </p:cBhvr>
                                      <p:to>
                                        <p:strVal val="visible"/>
                                      </p:to>
                                    </p:set>
                                    <p:anim calcmode="lin" valueType="num">
                                      <p:cBhvr additive="base">
                                        <p:cTn id="43" dur="500" fill="hold"/>
                                        <p:tgtEl>
                                          <p:spTgt spid="363603"/>
                                        </p:tgtEl>
                                        <p:attrNameLst>
                                          <p:attrName>ppt_x</p:attrName>
                                        </p:attrNameLst>
                                      </p:cBhvr>
                                      <p:tavLst>
                                        <p:tav tm="0">
                                          <p:val>
                                            <p:strVal val="#ppt_x"/>
                                          </p:val>
                                        </p:tav>
                                        <p:tav tm="100000">
                                          <p:val>
                                            <p:strVal val="#ppt_x"/>
                                          </p:val>
                                        </p:tav>
                                      </p:tavLst>
                                    </p:anim>
                                    <p:anim calcmode="lin" valueType="num">
                                      <p:cBhvr additive="base">
                                        <p:cTn id="44" dur="500" fill="hold"/>
                                        <p:tgtEl>
                                          <p:spTgt spid="363603"/>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 presetClass="entr" presetSubtype="0" fill="hold" nodeType="afterEffect">
                                  <p:stCondLst>
                                    <p:cond delay="0"/>
                                  </p:stCondLst>
                                  <p:childTnLst>
                                    <p:set>
                                      <p:cBhvr>
                                        <p:cTn id="47" dur="1" fill="hold">
                                          <p:stCondLst>
                                            <p:cond delay="499"/>
                                          </p:stCondLst>
                                        </p:cTn>
                                        <p:tgtEl>
                                          <p:spTgt spid="93"/>
                                        </p:tgtEl>
                                        <p:attrNameLst>
                                          <p:attrName>style.visibility</p:attrName>
                                        </p:attrNameLst>
                                      </p:cBhvr>
                                      <p:to>
                                        <p:strVal val="visible"/>
                                      </p:to>
                                    </p:set>
                                  </p:childTnLst>
                                </p:cTn>
                              </p:par>
                            </p:childTnLst>
                          </p:cTn>
                        </p:par>
                        <p:par>
                          <p:cTn id="48" fill="hold">
                            <p:stCondLst>
                              <p:cond delay="1000"/>
                            </p:stCondLst>
                            <p:childTnLst>
                              <p:par>
                                <p:cTn id="49" presetID="1" presetClass="entr" presetSubtype="0" fill="hold" nodeType="afterEffect">
                                  <p:stCondLst>
                                    <p:cond delay="0"/>
                                  </p:stCondLst>
                                  <p:childTnLst>
                                    <p:set>
                                      <p:cBhvr>
                                        <p:cTn id="50" dur="1" fill="hold">
                                          <p:stCondLst>
                                            <p:cond delay="499"/>
                                          </p:stCondLst>
                                        </p:cTn>
                                        <p:tgtEl>
                                          <p:spTgt spid="9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499"/>
                                          </p:stCondLst>
                                        </p:cTn>
                                        <p:tgtEl>
                                          <p:spTgt spid="10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499"/>
                                          </p:stCondLst>
                                        </p:cTn>
                                        <p:tgtEl>
                                          <p:spTgt spid="36355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499"/>
                                          </p:stCondLst>
                                        </p:cTn>
                                        <p:tgtEl>
                                          <p:spTgt spid="10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6" grpId="0" animBg="1"/>
      <p:bldP spid="36360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2590800" y="0"/>
            <a:ext cx="3810000" cy="3657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Oval 9"/>
          <p:cNvSpPr/>
          <p:nvPr/>
        </p:nvSpPr>
        <p:spPr>
          <a:xfrm>
            <a:off x="2895600" y="3657600"/>
            <a:ext cx="3352800" cy="3200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Oval 10"/>
          <p:cNvSpPr/>
          <p:nvPr/>
        </p:nvSpPr>
        <p:spPr>
          <a:xfrm>
            <a:off x="3048000" y="457200"/>
            <a:ext cx="2895600" cy="2819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Oval 12"/>
          <p:cNvSpPr/>
          <p:nvPr/>
        </p:nvSpPr>
        <p:spPr>
          <a:xfrm>
            <a:off x="3276600" y="3962400"/>
            <a:ext cx="2590800" cy="2590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TextBox 13"/>
          <p:cNvSpPr txBox="1"/>
          <p:nvPr/>
        </p:nvSpPr>
        <p:spPr>
          <a:xfrm>
            <a:off x="6400800" y="3657600"/>
            <a:ext cx="13716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Base circle of Pinion</a:t>
            </a:r>
            <a:endParaRPr dirty="0">
              <a:latin typeface="Times New Roman" panose="02020603050405020304" pitchFamily="18" charset="0"/>
              <a:ea typeface="Times New Roman" panose="02020603050405020304" pitchFamily="18" charset="0"/>
            </a:endParaRPr>
          </a:p>
        </p:txBody>
      </p:sp>
      <p:cxnSp>
        <p:nvCxnSpPr>
          <p:cNvPr id="16" name="Straight Arrow Connector 15"/>
          <p:cNvCxnSpPr>
            <a:stCxn id="14" idx="2"/>
            <a:endCxn id="13" idx="6"/>
          </p:cNvCxnSpPr>
          <p:nvPr/>
        </p:nvCxnSpPr>
        <p:spPr>
          <a:xfrm flipH="1">
            <a:off x="5867400" y="4303713"/>
            <a:ext cx="1219200" cy="9540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1" idx="6"/>
          </p:cNvCxnSpPr>
          <p:nvPr/>
        </p:nvCxnSpPr>
        <p:spPr>
          <a:xfrm flipH="1">
            <a:off x="5943600" y="990600"/>
            <a:ext cx="762000" cy="8763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705600" y="762000"/>
            <a:ext cx="13716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Base circle of Wheel</a:t>
            </a:r>
            <a:endParaRPr dirty="0">
              <a:latin typeface="Times New Roman" panose="02020603050405020304" pitchFamily="18" charset="0"/>
              <a:ea typeface="Times New Roman" panose="02020603050405020304" pitchFamily="18" charset="0"/>
            </a:endParaRPr>
          </a:p>
        </p:txBody>
      </p:sp>
      <p:cxnSp>
        <p:nvCxnSpPr>
          <p:cNvPr id="34" name="Straight Arrow Connector 33"/>
          <p:cNvCxnSpPr>
            <a:endCxn id="9" idx="2"/>
          </p:cNvCxnSpPr>
          <p:nvPr/>
        </p:nvCxnSpPr>
        <p:spPr>
          <a:xfrm flipV="1">
            <a:off x="1066800" y="1828800"/>
            <a:ext cx="1524000" cy="1905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0" idx="2"/>
          </p:cNvCxnSpPr>
          <p:nvPr/>
        </p:nvCxnSpPr>
        <p:spPr>
          <a:xfrm>
            <a:off x="1066800" y="3733800"/>
            <a:ext cx="1828800" cy="1524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3048000"/>
            <a:ext cx="1371600" cy="923925"/>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Pitch circles of Pinion &amp; Wheel</a:t>
            </a:r>
            <a:endParaRPr dirty="0">
              <a:latin typeface="Times New Roman" panose="02020603050405020304" pitchFamily="18" charset="0"/>
              <a:ea typeface="Times New Roman" panose="02020603050405020304" pitchFamily="18" charset="0"/>
            </a:endParaRPr>
          </a:p>
        </p:txBody>
      </p:sp>
      <p:sp>
        <p:nvSpPr>
          <p:cNvPr id="45" name="TextBox 44"/>
          <p:cNvSpPr txBox="1"/>
          <p:nvPr/>
        </p:nvSpPr>
        <p:spPr>
          <a:xfrm>
            <a:off x="4343400" y="3287713"/>
            <a:ext cx="304800" cy="369887"/>
          </a:xfrm>
          <a:prstGeom prst="rect">
            <a:avLst/>
          </a:prstGeom>
          <a:noFill/>
          <a:ln w="9525">
            <a:noFill/>
          </a:ln>
        </p:spPr>
        <p:txBody>
          <a:bodyPr>
            <a:spAutoFit/>
          </a:bodyPr>
          <a:lstStyle/>
          <a:p>
            <a:r>
              <a:rPr dirty="0">
                <a:solidFill>
                  <a:srgbClr val="FF3399"/>
                </a:solidFill>
                <a:latin typeface="Times New Roman" panose="02020603050405020304" pitchFamily="18" charset="0"/>
                <a:cs typeface="Times New Roman" panose="02020603050405020304" pitchFamily="18" charset="0"/>
              </a:rPr>
              <a:t>P</a:t>
            </a:r>
            <a:endParaRPr dirty="0">
              <a:solidFill>
                <a:srgbClr val="FF3399"/>
              </a:solidFill>
              <a:latin typeface="Times New Roman" panose="02020603050405020304" pitchFamily="18" charset="0"/>
              <a:ea typeface="Times New Roman" panose="02020603050405020304" pitchFamily="18" charset="0"/>
            </a:endParaRPr>
          </a:p>
        </p:txBody>
      </p:sp>
      <p:sp>
        <p:nvSpPr>
          <p:cNvPr id="46" name="Oval 45"/>
          <p:cNvSpPr/>
          <p:nvPr/>
        </p:nvSpPr>
        <p:spPr>
          <a:xfrm>
            <a:off x="4509749" y="3633719"/>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48" name="Straight Connector 47"/>
          <p:cNvCxnSpPr/>
          <p:nvPr/>
        </p:nvCxnSpPr>
        <p:spPr>
          <a:xfrm>
            <a:off x="44958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4572000" y="52578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5720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4572000" y="5181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4196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495800" y="1752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4958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4495800" y="16764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724400" y="144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2</a:t>
            </a:r>
          </a:p>
          <a:p>
            <a:r>
              <a:rPr dirty="0">
                <a:latin typeface="Arial" panose="020B0604020202020204" pitchFamily="34" charset="0"/>
              </a:rPr>
              <a:t>Wheel  </a:t>
            </a:r>
          </a:p>
        </p:txBody>
      </p:sp>
      <p:sp>
        <p:nvSpPr>
          <p:cNvPr id="63" name="TextBox 62"/>
          <p:cNvSpPr txBox="1"/>
          <p:nvPr/>
        </p:nvSpPr>
        <p:spPr>
          <a:xfrm>
            <a:off x="4800600" y="525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1 </a:t>
            </a:r>
            <a:r>
              <a:rPr dirty="0">
                <a:latin typeface="Arial" panose="020B0604020202020204" pitchFamily="34" charset="0"/>
              </a:rPr>
              <a:t>Pinion</a:t>
            </a:r>
          </a:p>
        </p:txBody>
      </p:sp>
      <p:sp>
        <p:nvSpPr>
          <p:cNvPr id="64" name="Oval 63"/>
          <p:cNvSpPr/>
          <p:nvPr/>
        </p:nvSpPr>
        <p:spPr>
          <a:xfrm>
            <a:off x="2514600" y="3352800"/>
            <a:ext cx="4038600" cy="37338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5" name="Oval 64"/>
          <p:cNvSpPr/>
          <p:nvPr/>
        </p:nvSpPr>
        <p:spPr>
          <a:xfrm>
            <a:off x="2286000" y="-304800"/>
            <a:ext cx="4419600" cy="419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67" name="Straight Arrow Connector 66"/>
          <p:cNvCxnSpPr>
            <a:endCxn id="65" idx="6"/>
          </p:cNvCxnSpPr>
          <p:nvPr/>
        </p:nvCxnSpPr>
        <p:spPr>
          <a:xfrm flipH="1" flipV="1">
            <a:off x="6705600" y="1790700"/>
            <a:ext cx="1600200" cy="14859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64" idx="6"/>
          </p:cNvCxnSpPr>
          <p:nvPr/>
        </p:nvCxnSpPr>
        <p:spPr>
          <a:xfrm flipH="1">
            <a:off x="6553200" y="3276600"/>
            <a:ext cx="1752600" cy="19431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020050" y="2474913"/>
            <a:ext cx="13716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Addendum  circles</a:t>
            </a:r>
            <a:endParaRPr dirty="0">
              <a:latin typeface="Times New Roman" panose="02020603050405020304" pitchFamily="18" charset="0"/>
              <a:ea typeface="Times New Roman" panose="02020603050405020304" pitchFamily="18" charset="0"/>
            </a:endParaRPr>
          </a:p>
        </p:txBody>
      </p:sp>
      <p:cxnSp>
        <p:nvCxnSpPr>
          <p:cNvPr id="50" name="Straight Connector 49"/>
          <p:cNvCxnSpPr/>
          <p:nvPr/>
        </p:nvCxnSpPr>
        <p:spPr>
          <a:xfrm flipH="1">
            <a:off x="3848099" y="2987111"/>
            <a:ext cx="1562101" cy="120388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Arc 39"/>
          <p:cNvSpPr/>
          <p:nvPr/>
        </p:nvSpPr>
        <p:spPr>
          <a:xfrm rot="-6944040" flipV="1">
            <a:off x="3698875" y="3557588"/>
            <a:ext cx="677863" cy="34925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61" name="Arc 39"/>
          <p:cNvSpPr/>
          <p:nvPr/>
        </p:nvSpPr>
        <p:spPr>
          <a:xfrm rot="4811879" flipV="1">
            <a:off x="3871913" y="3489325"/>
            <a:ext cx="714375" cy="10795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11297" name="TextBox 65"/>
          <p:cNvSpPr txBox="1"/>
          <p:nvPr/>
        </p:nvSpPr>
        <p:spPr>
          <a:xfrm>
            <a:off x="4267200" y="3962400"/>
            <a:ext cx="3810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A</a:t>
            </a:r>
            <a:endParaRPr sz="1400" dirty="0">
              <a:latin typeface="Times New Roman" panose="02020603050405020304" pitchFamily="18" charset="0"/>
              <a:ea typeface="Times New Roman" panose="02020603050405020304" pitchFamily="18" charset="0"/>
            </a:endParaRPr>
          </a:p>
        </p:txBody>
      </p:sp>
      <p:sp>
        <p:nvSpPr>
          <p:cNvPr id="11298" name="TextBox 69"/>
          <p:cNvSpPr txBox="1"/>
          <p:nvPr/>
        </p:nvSpPr>
        <p:spPr>
          <a:xfrm>
            <a:off x="3733800" y="3200400"/>
            <a:ext cx="3810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B</a:t>
            </a:r>
            <a:endParaRPr sz="1400" dirty="0">
              <a:latin typeface="Times New Roman" panose="02020603050405020304" pitchFamily="18" charset="0"/>
              <a:ea typeface="Times New Roman" panose="02020603050405020304" pitchFamily="18" charset="0"/>
            </a:endParaRPr>
          </a:p>
        </p:txBody>
      </p:sp>
      <p:sp>
        <p:nvSpPr>
          <p:cNvPr id="71" name="TextBox 70"/>
          <p:cNvSpPr txBox="1"/>
          <p:nvPr/>
        </p:nvSpPr>
        <p:spPr>
          <a:xfrm>
            <a:off x="4267200" y="3733800"/>
            <a:ext cx="3810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A’</a:t>
            </a:r>
            <a:endParaRPr sz="1400" dirty="0">
              <a:latin typeface="Times New Roman" panose="02020603050405020304" pitchFamily="18" charset="0"/>
              <a:ea typeface="Times New Roman" panose="02020603050405020304" pitchFamily="18" charset="0"/>
            </a:endParaRPr>
          </a:p>
        </p:txBody>
      </p:sp>
      <p:sp>
        <p:nvSpPr>
          <p:cNvPr id="72" name="TextBox 71"/>
          <p:cNvSpPr txBox="1"/>
          <p:nvPr/>
        </p:nvSpPr>
        <p:spPr>
          <a:xfrm>
            <a:off x="4038600" y="2971800"/>
            <a:ext cx="3810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B’</a:t>
            </a:r>
            <a:endParaRPr sz="1400" dirty="0">
              <a:latin typeface="Times New Roman" panose="02020603050405020304" pitchFamily="18" charset="0"/>
              <a:ea typeface="Times New Roman" panose="02020603050405020304" pitchFamily="18" charset="0"/>
            </a:endParaRPr>
          </a:p>
        </p:txBody>
      </p:sp>
      <p:sp>
        <p:nvSpPr>
          <p:cNvPr id="75" name="Oval 74"/>
          <p:cNvSpPr/>
          <p:nvPr/>
        </p:nvSpPr>
        <p:spPr>
          <a:xfrm>
            <a:off x="4267200" y="3840162"/>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9" name="TextBox 78"/>
          <p:cNvSpPr txBox="1"/>
          <p:nvPr/>
        </p:nvSpPr>
        <p:spPr>
          <a:xfrm>
            <a:off x="5105400" y="3352800"/>
            <a:ext cx="3810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Q</a:t>
            </a:r>
            <a:endParaRPr sz="1400" dirty="0">
              <a:latin typeface="Times New Roman" panose="02020603050405020304" pitchFamily="18" charset="0"/>
              <a:ea typeface="Times New Roman" panose="02020603050405020304" pitchFamily="18" charset="0"/>
            </a:endParaRPr>
          </a:p>
        </p:txBody>
      </p:sp>
      <p:cxnSp>
        <p:nvCxnSpPr>
          <p:cNvPr id="87" name="Straight Arrow Connector 86"/>
          <p:cNvCxnSpPr>
            <a:stCxn id="79" idx="1"/>
            <a:endCxn id="75" idx="6"/>
          </p:cNvCxnSpPr>
          <p:nvPr/>
        </p:nvCxnSpPr>
        <p:spPr>
          <a:xfrm flipH="1">
            <a:off x="4313238" y="3506788"/>
            <a:ext cx="792162" cy="3563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flipV="1">
            <a:off x="3810000" y="4191000"/>
            <a:ext cx="762000" cy="1066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4495800" y="1752600"/>
            <a:ext cx="914400" cy="1219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486400" y="28194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N</a:t>
            </a:r>
            <a:endParaRPr dirty="0">
              <a:latin typeface="Times New Roman" panose="02020603050405020304" pitchFamily="18" charset="0"/>
              <a:ea typeface="Times New Roman" panose="02020603050405020304" pitchFamily="18" charset="0"/>
            </a:endParaRPr>
          </a:p>
        </p:txBody>
      </p:sp>
      <p:sp>
        <p:nvSpPr>
          <p:cNvPr id="103" name="TextBox 102"/>
          <p:cNvSpPr txBox="1"/>
          <p:nvPr/>
        </p:nvSpPr>
        <p:spPr>
          <a:xfrm>
            <a:off x="3429000" y="3886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M</a:t>
            </a:r>
            <a:endParaRPr dirty="0">
              <a:latin typeface="Times New Roman" panose="02020603050405020304" pitchFamily="18" charset="0"/>
              <a:ea typeface="Times New Roman" panose="02020603050405020304" pitchFamily="18" charset="0"/>
            </a:endParaRPr>
          </a:p>
        </p:txBody>
      </p:sp>
      <p:cxnSp>
        <p:nvCxnSpPr>
          <p:cNvPr id="105" name="Straight Connector 104"/>
          <p:cNvCxnSpPr/>
          <p:nvPr/>
        </p:nvCxnSpPr>
        <p:spPr>
          <a:xfrm>
            <a:off x="4495800" y="1752600"/>
            <a:ext cx="76200" cy="3505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309" name="Picture 7"/>
          <p:cNvPicPr>
            <a:picLocks noChangeAspect="1"/>
          </p:cNvPicPr>
          <p:nvPr/>
        </p:nvPicPr>
        <p:blipFill>
          <a:blip r:embed="rId2">
            <a:clrChange>
              <a:clrFrom>
                <a:srgbClr val="FFFFFF"/>
              </a:clrFrom>
              <a:clrTo>
                <a:srgbClr val="FFFFFF">
                  <a:alpha val="0"/>
                </a:srgbClr>
              </a:clrTo>
            </a:clrChange>
          </a:blip>
          <a:stretch>
            <a:fillRect/>
          </a:stretch>
        </p:blipFill>
        <p:spPr>
          <a:xfrm>
            <a:off x="6705600" y="5638800"/>
            <a:ext cx="2249488" cy="685800"/>
          </a:xfrm>
          <a:prstGeom prst="rect">
            <a:avLst/>
          </a:prstGeom>
          <a:noFill/>
          <a:ln w="9525">
            <a:noFill/>
          </a:ln>
        </p:spPr>
      </p:pic>
      <p:cxnSp>
        <p:nvCxnSpPr>
          <p:cNvPr id="123" name="Straight Connector 122"/>
          <p:cNvCxnSpPr/>
          <p:nvPr/>
        </p:nvCxnSpPr>
        <p:spPr>
          <a:xfrm flipV="1">
            <a:off x="2133600" y="3581400"/>
            <a:ext cx="4724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Arc 125"/>
          <p:cNvSpPr/>
          <p:nvPr/>
        </p:nvSpPr>
        <p:spPr>
          <a:xfrm rot="846800">
            <a:off x="4729163" y="3127375"/>
            <a:ext cx="739775" cy="755650"/>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27" name="TextBox 126"/>
          <p:cNvSpPr txBox="1"/>
          <p:nvPr/>
        </p:nvSpPr>
        <p:spPr>
          <a:xfrm>
            <a:off x="5486400" y="3124200"/>
            <a:ext cx="45720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11313" name="TextBox 127"/>
          <p:cNvSpPr txBox="1"/>
          <p:nvPr/>
        </p:nvSpPr>
        <p:spPr>
          <a:xfrm>
            <a:off x="6934200" y="3048000"/>
            <a:ext cx="914400" cy="646113"/>
          </a:xfrm>
          <a:prstGeom prst="rect">
            <a:avLst/>
          </a:prstGeom>
          <a:noFill/>
          <a:ln w="9525">
            <a:noFill/>
          </a:ln>
        </p:spPr>
        <p:txBody>
          <a:bodyPr>
            <a:spAutoFit/>
          </a:bodyPr>
          <a:lstStyle/>
          <a:p>
            <a:r>
              <a:rPr sz="1200" dirty="0">
                <a:latin typeface="Times New Roman" panose="02020603050405020304" pitchFamily="18" charset="0"/>
                <a:cs typeface="Times New Roman" panose="02020603050405020304" pitchFamily="18" charset="0"/>
              </a:rPr>
              <a:t>Common Tangent of Pitch Circle</a:t>
            </a:r>
            <a:endParaRPr sz="1200" dirty="0">
              <a:latin typeface="Times New Roman" panose="02020603050405020304" pitchFamily="18" charset="0"/>
              <a:ea typeface="Times New Roman" panose="02020603050405020304" pitchFamily="18" charset="0"/>
            </a:endParaRPr>
          </a:p>
        </p:txBody>
      </p:sp>
      <p:sp>
        <p:nvSpPr>
          <p:cNvPr id="129" name="TextBox 128"/>
          <p:cNvSpPr txBox="1"/>
          <p:nvPr/>
        </p:nvSpPr>
        <p:spPr>
          <a:xfrm>
            <a:off x="5715000" y="3124200"/>
            <a:ext cx="1219200" cy="276225"/>
          </a:xfrm>
          <a:prstGeom prst="rect">
            <a:avLst/>
          </a:prstGeom>
          <a:noFill/>
          <a:ln w="9525">
            <a:noFill/>
          </a:ln>
        </p:spPr>
        <p:txBody>
          <a:bodyPr>
            <a:spAutoFit/>
          </a:bodyPr>
          <a:lstStyle/>
          <a:p>
            <a:r>
              <a:rPr sz="1200" dirty="0">
                <a:latin typeface="Times New Roman" panose="02020603050405020304" pitchFamily="18" charset="0"/>
                <a:cs typeface="Times New Roman" panose="02020603050405020304" pitchFamily="18" charset="0"/>
              </a:rPr>
              <a:t>Pressure angle</a:t>
            </a:r>
            <a:endParaRPr sz="1200" dirty="0">
              <a:latin typeface="Times New Roman" panose="02020603050405020304" pitchFamily="18" charset="0"/>
              <a:ea typeface="Times New Roman" panose="02020603050405020304" pitchFamily="18" charset="0"/>
            </a:endParaRPr>
          </a:p>
        </p:txBody>
      </p:sp>
      <p:sp>
        <p:nvSpPr>
          <p:cNvPr id="130" name="Arc 129"/>
          <p:cNvSpPr/>
          <p:nvPr/>
        </p:nvSpPr>
        <p:spPr>
          <a:xfrm rot="18103036">
            <a:off x="4238625" y="4773613"/>
            <a:ext cx="409575" cy="339725"/>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1" name="TextBox 130"/>
          <p:cNvSpPr txBox="1"/>
          <p:nvPr/>
        </p:nvSpPr>
        <p:spPr>
          <a:xfrm rot="-360760">
            <a:off x="4243388" y="4419600"/>
            <a:ext cx="233362"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132" name="Arc 131"/>
          <p:cNvSpPr/>
          <p:nvPr/>
        </p:nvSpPr>
        <p:spPr>
          <a:xfrm rot="6861219">
            <a:off x="4378325" y="1824038"/>
            <a:ext cx="409575" cy="339725"/>
          </a:xfrm>
          <a:prstGeom prst="arc">
            <a:avLst>
              <a:gd name="adj1" fmla="val 16419905"/>
              <a:gd name="adj2" fmla="val 2157278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1318" name="TextBox 132"/>
          <p:cNvSpPr txBox="1"/>
          <p:nvPr/>
        </p:nvSpPr>
        <p:spPr>
          <a:xfrm rot="-209387">
            <a:off x="4583113" y="2216150"/>
            <a:ext cx="23495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11319" name="Arc 39"/>
          <p:cNvSpPr/>
          <p:nvPr/>
        </p:nvSpPr>
        <p:spPr>
          <a:xfrm rot="-7054901">
            <a:off x="3406775" y="3708400"/>
            <a:ext cx="661988" cy="33337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73" name="Arc 39"/>
          <p:cNvSpPr/>
          <p:nvPr/>
        </p:nvSpPr>
        <p:spPr>
          <a:xfrm rot="5839736">
            <a:off x="4484688" y="3473450"/>
            <a:ext cx="708025" cy="13970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cxnSp>
        <p:nvCxnSpPr>
          <p:cNvPr id="80" name="Straight Connector 79"/>
          <p:cNvCxnSpPr/>
          <p:nvPr/>
        </p:nvCxnSpPr>
        <p:spPr>
          <a:xfrm>
            <a:off x="4343400" y="3886200"/>
            <a:ext cx="381000" cy="0"/>
          </a:xfrm>
          <a:prstGeom prst="line">
            <a:avLst/>
          </a:prstGeom>
          <a:ln w="15875">
            <a:solidFill>
              <a:srgbClr val="FF3399"/>
            </a:solidFill>
          </a:ln>
        </p:spPr>
        <p:style>
          <a:lnRef idx="1">
            <a:schemeClr val="accent1"/>
          </a:lnRef>
          <a:fillRef idx="0">
            <a:schemeClr val="accent1"/>
          </a:fillRef>
          <a:effectRef idx="0">
            <a:schemeClr val="accent1"/>
          </a:effectRef>
          <a:fontRef idx="minor">
            <a:schemeClr val="tx1"/>
          </a:fontRef>
        </p:style>
      </p:cxnSp>
      <p:sp>
        <p:nvSpPr>
          <p:cNvPr id="11322" name="TextBox 57"/>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ox(in)">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box(in)">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box(in)">
                                      <p:cBhvr>
                                        <p:cTn id="45" dur="500"/>
                                        <p:tgtEl>
                                          <p:spTgt spid="63"/>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54"/>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55"/>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56"/>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5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box(in)">
                                      <p:cBhvr>
                                        <p:cTn id="60" dur="500"/>
                                        <p:tgtEl>
                                          <p:spTgt spid="62"/>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4"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heel(4)">
                                      <p:cBhvr>
                                        <p:cTn id="65" dur="2000"/>
                                        <p:tgtEl>
                                          <p:spTgt spid="10"/>
                                        </p:tgtEl>
                                      </p:cBhvr>
                                    </p:animEffect>
                                  </p:childTnLst>
                                </p:cTn>
                              </p:par>
                              <p:par>
                                <p:cTn id="66" presetID="21" presetClass="entr" presetSubtype="4" fill="hold" grpId="0" nodeType="with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heel(4)">
                                      <p:cBhvr>
                                        <p:cTn id="68" dur="2000"/>
                                        <p:tgtEl>
                                          <p:spTgt spid="9"/>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0-#ppt_w/2"/>
                                          </p:val>
                                        </p:tav>
                                        <p:tav tm="100000">
                                          <p:val>
                                            <p:strVal val="#ppt_x"/>
                                          </p:val>
                                        </p:tav>
                                      </p:tavLst>
                                    </p:anim>
                                    <p:anim calcmode="lin" valueType="num">
                                      <p:cBhvr additive="base">
                                        <p:cTn id="74" dur="500" fill="hold"/>
                                        <p:tgtEl>
                                          <p:spTgt spid="34"/>
                                        </p:tgtEl>
                                        <p:attrNameLst>
                                          <p:attrName>ppt_y</p:attrName>
                                        </p:attrNameLst>
                                      </p:cBhvr>
                                      <p:tavLst>
                                        <p:tav tm="0">
                                          <p:val>
                                            <p:strVal val="#ppt_y"/>
                                          </p:val>
                                        </p:tav>
                                        <p:tav tm="100000">
                                          <p:val>
                                            <p:strVal val="#ppt_y"/>
                                          </p:val>
                                        </p:tav>
                                      </p:tavLst>
                                    </p:anim>
                                  </p:childTnLst>
                                </p:cTn>
                              </p:par>
                              <p:par>
                                <p:cTn id="75" presetID="2" presetClass="entr" presetSubtype="8" fill="hold" nodeType="withEffect">
                                  <p:stCondLst>
                                    <p:cond delay="0"/>
                                  </p:stCondLst>
                                  <p:childTnLst>
                                    <p:set>
                                      <p:cBhvr>
                                        <p:cTn id="76" dur="1" fill="hold">
                                          <p:stCondLst>
                                            <p:cond delay="0"/>
                                          </p:stCondLst>
                                        </p:cTn>
                                        <p:tgtEl>
                                          <p:spTgt spid="36"/>
                                        </p:tgtEl>
                                        <p:attrNameLst>
                                          <p:attrName>style.visibility</p:attrName>
                                        </p:attrNameLst>
                                      </p:cBhvr>
                                      <p:to>
                                        <p:strVal val="visible"/>
                                      </p:to>
                                    </p:set>
                                    <p:anim calcmode="lin" valueType="num">
                                      <p:cBhvr additive="base">
                                        <p:cTn id="77" dur="500" fill="hold"/>
                                        <p:tgtEl>
                                          <p:spTgt spid="36"/>
                                        </p:tgtEl>
                                        <p:attrNameLst>
                                          <p:attrName>ppt_x</p:attrName>
                                        </p:attrNameLst>
                                      </p:cBhvr>
                                      <p:tavLst>
                                        <p:tav tm="0">
                                          <p:val>
                                            <p:strVal val="0-#ppt_w/2"/>
                                          </p:val>
                                        </p:tav>
                                        <p:tav tm="100000">
                                          <p:val>
                                            <p:strVal val="#ppt_x"/>
                                          </p:val>
                                        </p:tav>
                                      </p:tavLst>
                                    </p:anim>
                                    <p:anim calcmode="lin" valueType="num">
                                      <p:cBhvr additive="base">
                                        <p:cTn id="7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box(in)">
                                      <p:cBhvr>
                                        <p:cTn id="83" dur="500"/>
                                        <p:tgtEl>
                                          <p:spTgt spid="44"/>
                                        </p:tgtEl>
                                      </p:cBhvr>
                                    </p:animEffect>
                                  </p:childTnLst>
                                </p:cTn>
                              </p:par>
                            </p:childTnLst>
                          </p:cTn>
                        </p:par>
                      </p:childTnLst>
                    </p:cTn>
                  </p:par>
                  <p:par>
                    <p:cTn id="84" fill="hold">
                      <p:stCondLst>
                        <p:cond delay="indefinite"/>
                      </p:stCondLst>
                      <p:childTnLst>
                        <p:par>
                          <p:cTn id="85" fill="hold">
                            <p:stCondLst>
                              <p:cond delay="0"/>
                            </p:stCondLst>
                            <p:childTnLst>
                              <p:par>
                                <p:cTn id="86" presetID="21" presetClass="entr" presetSubtype="4" fill="hold" grpId="0" nodeType="clickEffect">
                                  <p:stCondLst>
                                    <p:cond delay="0"/>
                                  </p:stCondLst>
                                  <p:childTnLst>
                                    <p:set>
                                      <p:cBhvr>
                                        <p:cTn id="87" dur="1" fill="hold">
                                          <p:stCondLst>
                                            <p:cond delay="0"/>
                                          </p:stCondLst>
                                        </p:cTn>
                                        <p:tgtEl>
                                          <p:spTgt spid="64"/>
                                        </p:tgtEl>
                                        <p:attrNameLst>
                                          <p:attrName>style.visibility</p:attrName>
                                        </p:attrNameLst>
                                      </p:cBhvr>
                                      <p:to>
                                        <p:strVal val="visible"/>
                                      </p:to>
                                    </p:set>
                                    <p:animEffect transition="in" filter="wheel(4)">
                                      <p:cBhvr>
                                        <p:cTn id="88" dur="2000"/>
                                        <p:tgtEl>
                                          <p:spTgt spid="64"/>
                                        </p:tgtEl>
                                      </p:cBhvr>
                                    </p:animEffect>
                                  </p:childTnLst>
                                </p:cTn>
                              </p:par>
                              <p:par>
                                <p:cTn id="89" presetID="21" presetClass="entr" presetSubtype="4" fill="hold" grpId="0" nodeType="withEffect">
                                  <p:stCondLst>
                                    <p:cond delay="0"/>
                                  </p:stCondLst>
                                  <p:childTnLst>
                                    <p:set>
                                      <p:cBhvr>
                                        <p:cTn id="90" dur="1" fill="hold">
                                          <p:stCondLst>
                                            <p:cond delay="0"/>
                                          </p:stCondLst>
                                        </p:cTn>
                                        <p:tgtEl>
                                          <p:spTgt spid="65"/>
                                        </p:tgtEl>
                                        <p:attrNameLst>
                                          <p:attrName>style.visibility</p:attrName>
                                        </p:attrNameLst>
                                      </p:cBhvr>
                                      <p:to>
                                        <p:strVal val="visible"/>
                                      </p:to>
                                    </p:set>
                                    <p:animEffect transition="in" filter="wheel(4)">
                                      <p:cBhvr>
                                        <p:cTn id="91" dur="2000"/>
                                        <p:tgtEl>
                                          <p:spTgt spid="65"/>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2" fill="hold" nodeType="clickEffect">
                                  <p:stCondLst>
                                    <p:cond delay="0"/>
                                  </p:stCondLst>
                                  <p:childTnLst>
                                    <p:set>
                                      <p:cBhvr>
                                        <p:cTn id="95" dur="1" fill="hold">
                                          <p:stCondLst>
                                            <p:cond delay="0"/>
                                          </p:stCondLst>
                                        </p:cTn>
                                        <p:tgtEl>
                                          <p:spTgt spid="68"/>
                                        </p:tgtEl>
                                        <p:attrNameLst>
                                          <p:attrName>style.visibility</p:attrName>
                                        </p:attrNameLst>
                                      </p:cBhvr>
                                      <p:to>
                                        <p:strVal val="visible"/>
                                      </p:to>
                                    </p:set>
                                    <p:anim calcmode="lin" valueType="num">
                                      <p:cBhvr additive="base">
                                        <p:cTn id="96" dur="500" fill="hold"/>
                                        <p:tgtEl>
                                          <p:spTgt spid="68"/>
                                        </p:tgtEl>
                                        <p:attrNameLst>
                                          <p:attrName>ppt_x</p:attrName>
                                        </p:attrNameLst>
                                      </p:cBhvr>
                                      <p:tavLst>
                                        <p:tav tm="0">
                                          <p:val>
                                            <p:strVal val="1+#ppt_w/2"/>
                                          </p:val>
                                        </p:tav>
                                        <p:tav tm="100000">
                                          <p:val>
                                            <p:strVal val="#ppt_x"/>
                                          </p:val>
                                        </p:tav>
                                      </p:tavLst>
                                    </p:anim>
                                    <p:anim calcmode="lin" valueType="num">
                                      <p:cBhvr additive="base">
                                        <p:cTn id="97" dur="500" fill="hold"/>
                                        <p:tgtEl>
                                          <p:spTgt spid="68"/>
                                        </p:tgtEl>
                                        <p:attrNameLst>
                                          <p:attrName>ppt_y</p:attrName>
                                        </p:attrNameLst>
                                      </p:cBhvr>
                                      <p:tavLst>
                                        <p:tav tm="0">
                                          <p:val>
                                            <p:strVal val="#ppt_y"/>
                                          </p:val>
                                        </p:tav>
                                        <p:tav tm="100000">
                                          <p:val>
                                            <p:strVal val="#ppt_y"/>
                                          </p:val>
                                        </p:tav>
                                      </p:tavLst>
                                    </p:anim>
                                  </p:childTnLst>
                                </p:cTn>
                              </p:par>
                              <p:par>
                                <p:cTn id="98" presetID="2" presetClass="entr" presetSubtype="2" fill="hold" nodeType="with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additive="base">
                                        <p:cTn id="100" dur="500" fill="hold"/>
                                        <p:tgtEl>
                                          <p:spTgt spid="67"/>
                                        </p:tgtEl>
                                        <p:attrNameLst>
                                          <p:attrName>ppt_x</p:attrName>
                                        </p:attrNameLst>
                                      </p:cBhvr>
                                      <p:tavLst>
                                        <p:tav tm="0">
                                          <p:val>
                                            <p:strVal val="1+#ppt_w/2"/>
                                          </p:val>
                                        </p:tav>
                                        <p:tav tm="100000">
                                          <p:val>
                                            <p:strVal val="#ppt_x"/>
                                          </p:val>
                                        </p:tav>
                                      </p:tavLst>
                                    </p:anim>
                                    <p:anim calcmode="lin" valueType="num">
                                      <p:cBhvr additive="base">
                                        <p:cTn id="101"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 presetClass="entr" presetSubtype="16" fill="hold" grpId="0" nodeType="clickEffect">
                                  <p:stCondLst>
                                    <p:cond delay="0"/>
                                  </p:stCondLst>
                                  <p:childTnLst>
                                    <p:set>
                                      <p:cBhvr>
                                        <p:cTn id="105" dur="1" fill="hold">
                                          <p:stCondLst>
                                            <p:cond delay="0"/>
                                          </p:stCondLst>
                                        </p:cTn>
                                        <p:tgtEl>
                                          <p:spTgt spid="76"/>
                                        </p:tgtEl>
                                        <p:attrNameLst>
                                          <p:attrName>style.visibility</p:attrName>
                                        </p:attrNameLst>
                                      </p:cBhvr>
                                      <p:to>
                                        <p:strVal val="visible"/>
                                      </p:to>
                                    </p:set>
                                    <p:animEffect transition="in" filter="box(in)">
                                      <p:cBhvr>
                                        <p:cTn id="106" dur="500"/>
                                        <p:tgtEl>
                                          <p:spTgt spid="76"/>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4" presetClass="entr" presetSubtype="16" fill="hold" grpId="0" nodeType="clickEffect">
                                  <p:stCondLst>
                                    <p:cond delay="0"/>
                                  </p:stCondLst>
                                  <p:childTnLst>
                                    <p:set>
                                      <p:cBhvr>
                                        <p:cTn id="114" dur="1" fill="hold">
                                          <p:stCondLst>
                                            <p:cond delay="0"/>
                                          </p:stCondLst>
                                        </p:cTn>
                                        <p:tgtEl>
                                          <p:spTgt spid="11297"/>
                                        </p:tgtEl>
                                        <p:attrNameLst>
                                          <p:attrName>style.visibility</p:attrName>
                                        </p:attrNameLst>
                                      </p:cBhvr>
                                      <p:to>
                                        <p:strVal val="visible"/>
                                      </p:to>
                                    </p:set>
                                    <p:animEffect transition="in" filter="box(in)">
                                      <p:cBhvr>
                                        <p:cTn id="115" dur="500"/>
                                        <p:tgtEl>
                                          <p:spTgt spid="11297"/>
                                        </p:tgtEl>
                                      </p:cBhvr>
                                    </p:animEffect>
                                  </p:childTnLst>
                                </p:cTn>
                              </p:par>
                              <p:par>
                                <p:cTn id="116" presetID="4" presetClass="entr" presetSubtype="16" fill="hold" grpId="0" nodeType="withEffect">
                                  <p:stCondLst>
                                    <p:cond delay="0"/>
                                  </p:stCondLst>
                                  <p:childTnLst>
                                    <p:set>
                                      <p:cBhvr>
                                        <p:cTn id="117" dur="1" fill="hold">
                                          <p:stCondLst>
                                            <p:cond delay="0"/>
                                          </p:stCondLst>
                                        </p:cTn>
                                        <p:tgtEl>
                                          <p:spTgt spid="11298"/>
                                        </p:tgtEl>
                                        <p:attrNameLst>
                                          <p:attrName>style.visibility</p:attrName>
                                        </p:attrNameLst>
                                      </p:cBhvr>
                                      <p:to>
                                        <p:strVal val="visible"/>
                                      </p:to>
                                    </p:set>
                                    <p:animEffect transition="in" filter="box(in)">
                                      <p:cBhvr>
                                        <p:cTn id="118" dur="500"/>
                                        <p:tgtEl>
                                          <p:spTgt spid="11298"/>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1131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61"/>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4" presetClass="entr" presetSubtype="16" fill="hold" grpId="0" nodeType="clickEffect">
                                  <p:stCondLst>
                                    <p:cond delay="0"/>
                                  </p:stCondLst>
                                  <p:childTnLst>
                                    <p:set>
                                      <p:cBhvr>
                                        <p:cTn id="130" dur="1" fill="hold">
                                          <p:stCondLst>
                                            <p:cond delay="0"/>
                                          </p:stCondLst>
                                        </p:cTn>
                                        <p:tgtEl>
                                          <p:spTgt spid="71"/>
                                        </p:tgtEl>
                                        <p:attrNameLst>
                                          <p:attrName>style.visibility</p:attrName>
                                        </p:attrNameLst>
                                      </p:cBhvr>
                                      <p:to>
                                        <p:strVal val="visible"/>
                                      </p:to>
                                    </p:set>
                                    <p:animEffect transition="in" filter="box(in)">
                                      <p:cBhvr>
                                        <p:cTn id="131" dur="500"/>
                                        <p:tgtEl>
                                          <p:spTgt spid="71"/>
                                        </p:tgtEl>
                                      </p:cBhvr>
                                    </p:animEffect>
                                  </p:childTnLst>
                                </p:cTn>
                              </p:par>
                              <p:par>
                                <p:cTn id="132" presetID="4" presetClass="entr" presetSubtype="16" fill="hold" grpId="0" nodeType="withEffect">
                                  <p:stCondLst>
                                    <p:cond delay="0"/>
                                  </p:stCondLst>
                                  <p:childTnLst>
                                    <p:set>
                                      <p:cBhvr>
                                        <p:cTn id="133" dur="1" fill="hold">
                                          <p:stCondLst>
                                            <p:cond delay="0"/>
                                          </p:stCondLst>
                                        </p:cTn>
                                        <p:tgtEl>
                                          <p:spTgt spid="72"/>
                                        </p:tgtEl>
                                        <p:attrNameLst>
                                          <p:attrName>style.visibility</p:attrName>
                                        </p:attrNameLst>
                                      </p:cBhvr>
                                      <p:to>
                                        <p:strVal val="visible"/>
                                      </p:to>
                                    </p:set>
                                    <p:animEffect transition="in" filter="box(in)">
                                      <p:cBhvr>
                                        <p:cTn id="134" dur="500"/>
                                        <p:tgtEl>
                                          <p:spTgt spid="72"/>
                                        </p:tgtEl>
                                      </p:cBhvr>
                                    </p:animEffec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80"/>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73"/>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75"/>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2" presetClass="entr" presetSubtype="2" fill="hold" nodeType="clickEffect">
                                  <p:stCondLst>
                                    <p:cond delay="0"/>
                                  </p:stCondLst>
                                  <p:childTnLst>
                                    <p:set>
                                      <p:cBhvr>
                                        <p:cTn id="148" dur="1" fill="hold">
                                          <p:stCondLst>
                                            <p:cond delay="0"/>
                                          </p:stCondLst>
                                        </p:cTn>
                                        <p:tgtEl>
                                          <p:spTgt spid="87"/>
                                        </p:tgtEl>
                                        <p:attrNameLst>
                                          <p:attrName>style.visibility</p:attrName>
                                        </p:attrNameLst>
                                      </p:cBhvr>
                                      <p:to>
                                        <p:strVal val="visible"/>
                                      </p:to>
                                    </p:set>
                                    <p:anim calcmode="lin" valueType="num">
                                      <p:cBhvr additive="base">
                                        <p:cTn id="149" dur="500" fill="hold"/>
                                        <p:tgtEl>
                                          <p:spTgt spid="87"/>
                                        </p:tgtEl>
                                        <p:attrNameLst>
                                          <p:attrName>ppt_x</p:attrName>
                                        </p:attrNameLst>
                                      </p:cBhvr>
                                      <p:tavLst>
                                        <p:tav tm="0">
                                          <p:val>
                                            <p:strVal val="1+#ppt_w/2"/>
                                          </p:val>
                                        </p:tav>
                                        <p:tav tm="100000">
                                          <p:val>
                                            <p:strVal val="#ppt_x"/>
                                          </p:val>
                                        </p:tav>
                                      </p:tavLst>
                                    </p:anim>
                                    <p:anim calcmode="lin" valueType="num">
                                      <p:cBhvr additive="base">
                                        <p:cTn id="150" dur="500" fill="hold"/>
                                        <p:tgtEl>
                                          <p:spTgt spid="87"/>
                                        </p:tgtEl>
                                        <p:attrNameLst>
                                          <p:attrName>ppt_y</p:attrName>
                                        </p:attrNameLst>
                                      </p:cBhvr>
                                      <p:tavLst>
                                        <p:tav tm="0">
                                          <p:val>
                                            <p:strVal val="#ppt_y"/>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4" presetClass="entr" presetSubtype="16" fill="hold" grpId="0" nodeType="clickEffect">
                                  <p:stCondLst>
                                    <p:cond delay="0"/>
                                  </p:stCondLst>
                                  <p:childTnLst>
                                    <p:set>
                                      <p:cBhvr>
                                        <p:cTn id="154" dur="1" fill="hold">
                                          <p:stCondLst>
                                            <p:cond delay="0"/>
                                          </p:stCondLst>
                                        </p:cTn>
                                        <p:tgtEl>
                                          <p:spTgt spid="79"/>
                                        </p:tgtEl>
                                        <p:attrNameLst>
                                          <p:attrName>style.visibility</p:attrName>
                                        </p:attrNameLst>
                                      </p:cBhvr>
                                      <p:to>
                                        <p:strVal val="visible"/>
                                      </p:to>
                                    </p:set>
                                    <p:animEffect transition="in" filter="box(in)">
                                      <p:cBhvr>
                                        <p:cTn id="155" dur="500"/>
                                        <p:tgtEl>
                                          <p:spTgt spid="79"/>
                                        </p:tgtEl>
                                      </p:cBhvr>
                                    </p:animEffec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nodeType="clickEffect">
                                  <p:stCondLst>
                                    <p:cond delay="0"/>
                                  </p:stCondLst>
                                  <p:childTnLst>
                                    <p:set>
                                      <p:cBhvr>
                                        <p:cTn id="159" dur="1" fill="hold">
                                          <p:stCondLst>
                                            <p:cond delay="0"/>
                                          </p:stCondLst>
                                        </p:cTn>
                                        <p:tgtEl>
                                          <p:spTgt spid="50"/>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4" presetClass="entr" presetSubtype="16" fill="hold" grpId="0" nodeType="clickEffect">
                                  <p:stCondLst>
                                    <p:cond delay="0"/>
                                  </p:stCondLst>
                                  <p:childTnLst>
                                    <p:set>
                                      <p:cBhvr>
                                        <p:cTn id="163" dur="1" fill="hold">
                                          <p:stCondLst>
                                            <p:cond delay="0"/>
                                          </p:stCondLst>
                                        </p:cTn>
                                        <p:tgtEl>
                                          <p:spTgt spid="103"/>
                                        </p:tgtEl>
                                        <p:attrNameLst>
                                          <p:attrName>style.visibility</p:attrName>
                                        </p:attrNameLst>
                                      </p:cBhvr>
                                      <p:to>
                                        <p:strVal val="visible"/>
                                      </p:to>
                                    </p:set>
                                    <p:animEffect transition="in" filter="box(in)">
                                      <p:cBhvr>
                                        <p:cTn id="164" dur="500"/>
                                        <p:tgtEl>
                                          <p:spTgt spid="103"/>
                                        </p:tgtEl>
                                      </p:cBhvr>
                                    </p:animEffect>
                                  </p:childTnLst>
                                </p:cTn>
                              </p:par>
                              <p:par>
                                <p:cTn id="165" presetID="4" presetClass="entr" presetSubtype="16" fill="hold" grpId="0" nodeType="withEffect">
                                  <p:stCondLst>
                                    <p:cond delay="0"/>
                                  </p:stCondLst>
                                  <p:childTnLst>
                                    <p:set>
                                      <p:cBhvr>
                                        <p:cTn id="166" dur="1" fill="hold">
                                          <p:stCondLst>
                                            <p:cond delay="0"/>
                                          </p:stCondLst>
                                        </p:cTn>
                                        <p:tgtEl>
                                          <p:spTgt spid="102"/>
                                        </p:tgtEl>
                                        <p:attrNameLst>
                                          <p:attrName>style.visibility</p:attrName>
                                        </p:attrNameLst>
                                      </p:cBhvr>
                                      <p:to>
                                        <p:strVal val="visible"/>
                                      </p:to>
                                    </p:set>
                                    <p:animEffect transition="in" filter="box(in)">
                                      <p:cBhvr>
                                        <p:cTn id="167" dur="500"/>
                                        <p:tgtEl>
                                          <p:spTgt spid="102"/>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4" fill="hold" nodeType="clickEffect">
                                  <p:stCondLst>
                                    <p:cond delay="0"/>
                                  </p:stCondLst>
                                  <p:childTnLst>
                                    <p:set>
                                      <p:cBhvr>
                                        <p:cTn id="171" dur="1" fill="hold">
                                          <p:stCondLst>
                                            <p:cond delay="0"/>
                                          </p:stCondLst>
                                        </p:cTn>
                                        <p:tgtEl>
                                          <p:spTgt spid="93"/>
                                        </p:tgtEl>
                                        <p:attrNameLst>
                                          <p:attrName>style.visibility</p:attrName>
                                        </p:attrNameLst>
                                      </p:cBhvr>
                                      <p:to>
                                        <p:strVal val="visible"/>
                                      </p:to>
                                    </p:set>
                                    <p:animEffect transition="in" filter="wipe(down)">
                                      <p:cBhvr>
                                        <p:cTn id="172" dur="500"/>
                                        <p:tgtEl>
                                          <p:spTgt spid="93"/>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1" fill="hold" nodeType="clickEffect">
                                  <p:stCondLst>
                                    <p:cond delay="0"/>
                                  </p:stCondLst>
                                  <p:childTnLst>
                                    <p:set>
                                      <p:cBhvr>
                                        <p:cTn id="176" dur="1" fill="hold">
                                          <p:stCondLst>
                                            <p:cond delay="0"/>
                                          </p:stCondLst>
                                        </p:cTn>
                                        <p:tgtEl>
                                          <p:spTgt spid="100"/>
                                        </p:tgtEl>
                                        <p:attrNameLst>
                                          <p:attrName>style.visibility</p:attrName>
                                        </p:attrNameLst>
                                      </p:cBhvr>
                                      <p:to>
                                        <p:strVal val="visible"/>
                                      </p:to>
                                    </p:set>
                                    <p:animEffect transition="in" filter="wipe(up)">
                                      <p:cBhvr>
                                        <p:cTn id="177" dur="500"/>
                                        <p:tgtEl>
                                          <p:spTgt spid="100"/>
                                        </p:tgtEl>
                                      </p:cBhvr>
                                    </p:animEffec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nodeType="clickEffect">
                                  <p:stCondLst>
                                    <p:cond delay="0"/>
                                  </p:stCondLst>
                                  <p:childTnLst>
                                    <p:set>
                                      <p:cBhvr>
                                        <p:cTn id="181" dur="1" fill="hold">
                                          <p:stCondLst>
                                            <p:cond delay="0"/>
                                          </p:stCondLst>
                                        </p:cTn>
                                        <p:tgtEl>
                                          <p:spTgt spid="105"/>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46"/>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4" presetClass="entr" presetSubtype="16" fill="hold" grpId="0" nodeType="clickEffect">
                                  <p:stCondLst>
                                    <p:cond delay="0"/>
                                  </p:stCondLst>
                                  <p:childTnLst>
                                    <p:set>
                                      <p:cBhvr>
                                        <p:cTn id="189" dur="1" fill="hold">
                                          <p:stCondLst>
                                            <p:cond delay="0"/>
                                          </p:stCondLst>
                                        </p:cTn>
                                        <p:tgtEl>
                                          <p:spTgt spid="45"/>
                                        </p:tgtEl>
                                        <p:attrNameLst>
                                          <p:attrName>style.visibility</p:attrName>
                                        </p:attrNameLst>
                                      </p:cBhvr>
                                      <p:to>
                                        <p:strVal val="visible"/>
                                      </p:to>
                                    </p:set>
                                    <p:animEffect transition="in" filter="box(in)">
                                      <p:cBhvr>
                                        <p:cTn id="190" dur="500"/>
                                        <p:tgtEl>
                                          <p:spTgt spid="45"/>
                                        </p:tgtEl>
                                      </p:cBhvr>
                                    </p:animEffec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123"/>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4" presetClass="entr" presetSubtype="16" fill="hold" grpId="0" nodeType="clickEffect">
                                  <p:stCondLst>
                                    <p:cond delay="0"/>
                                  </p:stCondLst>
                                  <p:childTnLst>
                                    <p:set>
                                      <p:cBhvr>
                                        <p:cTn id="198" dur="1" fill="hold">
                                          <p:stCondLst>
                                            <p:cond delay="0"/>
                                          </p:stCondLst>
                                        </p:cTn>
                                        <p:tgtEl>
                                          <p:spTgt spid="11313"/>
                                        </p:tgtEl>
                                        <p:attrNameLst>
                                          <p:attrName>style.visibility</p:attrName>
                                        </p:attrNameLst>
                                      </p:cBhvr>
                                      <p:to>
                                        <p:strVal val="visible"/>
                                      </p:to>
                                    </p:set>
                                    <p:animEffect transition="in" filter="box(in)">
                                      <p:cBhvr>
                                        <p:cTn id="199" dur="500"/>
                                        <p:tgtEl>
                                          <p:spTgt spid="11313"/>
                                        </p:tgtEl>
                                      </p:cBhvr>
                                    </p:animEffect>
                                  </p:childTnLst>
                                </p:cTn>
                              </p:par>
                            </p:childTnLst>
                          </p:cTn>
                        </p:par>
                      </p:childTnLst>
                    </p:cTn>
                  </p:par>
                  <p:par>
                    <p:cTn id="200" fill="hold">
                      <p:stCondLst>
                        <p:cond delay="indefinite"/>
                      </p:stCondLst>
                      <p:childTnLst>
                        <p:par>
                          <p:cTn id="201" fill="hold">
                            <p:stCondLst>
                              <p:cond delay="0"/>
                            </p:stCondLst>
                            <p:childTnLst>
                              <p:par>
                                <p:cTn id="202" presetID="21" presetClass="entr" presetSubtype="4" fill="hold" nodeType="clickEffect">
                                  <p:stCondLst>
                                    <p:cond delay="0"/>
                                  </p:stCondLst>
                                  <p:childTnLst>
                                    <p:set>
                                      <p:cBhvr>
                                        <p:cTn id="203" dur="1" fill="hold">
                                          <p:stCondLst>
                                            <p:cond delay="0"/>
                                          </p:stCondLst>
                                        </p:cTn>
                                        <p:tgtEl>
                                          <p:spTgt spid="126"/>
                                        </p:tgtEl>
                                        <p:attrNameLst>
                                          <p:attrName>style.visibility</p:attrName>
                                        </p:attrNameLst>
                                      </p:cBhvr>
                                      <p:to>
                                        <p:strVal val="visible"/>
                                      </p:to>
                                    </p:set>
                                    <p:animEffect transition="in" filter="wheel(4)">
                                      <p:cBhvr>
                                        <p:cTn id="204" dur="2000"/>
                                        <p:tgtEl>
                                          <p:spTgt spid="126"/>
                                        </p:tgtEl>
                                      </p:cBhvr>
                                    </p:animEffect>
                                  </p:childTnLst>
                                </p:cTn>
                              </p:par>
                            </p:childTnLst>
                          </p:cTn>
                        </p:par>
                      </p:childTnLst>
                    </p:cTn>
                  </p:par>
                  <p:par>
                    <p:cTn id="205" fill="hold">
                      <p:stCondLst>
                        <p:cond delay="indefinite"/>
                      </p:stCondLst>
                      <p:childTnLst>
                        <p:par>
                          <p:cTn id="206" fill="hold">
                            <p:stCondLst>
                              <p:cond delay="0"/>
                            </p:stCondLst>
                            <p:childTnLst>
                              <p:par>
                                <p:cTn id="207" presetID="4" presetClass="entr" presetSubtype="16" fill="hold" grpId="0" nodeType="clickEffect">
                                  <p:stCondLst>
                                    <p:cond delay="0"/>
                                  </p:stCondLst>
                                  <p:childTnLst>
                                    <p:set>
                                      <p:cBhvr>
                                        <p:cTn id="208" dur="1" fill="hold">
                                          <p:stCondLst>
                                            <p:cond delay="0"/>
                                          </p:stCondLst>
                                        </p:cTn>
                                        <p:tgtEl>
                                          <p:spTgt spid="129"/>
                                        </p:tgtEl>
                                        <p:attrNameLst>
                                          <p:attrName>style.visibility</p:attrName>
                                        </p:attrNameLst>
                                      </p:cBhvr>
                                      <p:to>
                                        <p:strVal val="visible"/>
                                      </p:to>
                                    </p:set>
                                    <p:animEffect transition="in" filter="box(in)">
                                      <p:cBhvr>
                                        <p:cTn id="209" dur="500"/>
                                        <p:tgtEl>
                                          <p:spTgt spid="129"/>
                                        </p:tgtEl>
                                      </p:cBhvr>
                                    </p:animEffect>
                                  </p:childTnLst>
                                </p:cTn>
                              </p:par>
                              <p:par>
                                <p:cTn id="210" presetID="4" presetClass="entr" presetSubtype="16" fill="hold" grpId="0" nodeType="withEffect">
                                  <p:stCondLst>
                                    <p:cond delay="0"/>
                                  </p:stCondLst>
                                  <p:childTnLst>
                                    <p:set>
                                      <p:cBhvr>
                                        <p:cTn id="211" dur="1" fill="hold">
                                          <p:stCondLst>
                                            <p:cond delay="0"/>
                                          </p:stCondLst>
                                        </p:cTn>
                                        <p:tgtEl>
                                          <p:spTgt spid="127"/>
                                        </p:tgtEl>
                                        <p:attrNameLst>
                                          <p:attrName>style.visibility</p:attrName>
                                        </p:attrNameLst>
                                      </p:cBhvr>
                                      <p:to>
                                        <p:strVal val="visible"/>
                                      </p:to>
                                    </p:set>
                                    <p:animEffect transition="in" filter="box(in)">
                                      <p:cBhvr>
                                        <p:cTn id="212" dur="500"/>
                                        <p:tgtEl>
                                          <p:spTgt spid="127"/>
                                        </p:tgtEl>
                                      </p:cBhvr>
                                    </p:animEffect>
                                  </p:childTnLst>
                                </p:cTn>
                              </p:par>
                            </p:childTnLst>
                          </p:cTn>
                        </p:par>
                      </p:childTnLst>
                    </p:cTn>
                  </p:par>
                  <p:par>
                    <p:cTn id="213" fill="hold">
                      <p:stCondLst>
                        <p:cond delay="indefinite"/>
                      </p:stCondLst>
                      <p:childTnLst>
                        <p:par>
                          <p:cTn id="214" fill="hold">
                            <p:stCondLst>
                              <p:cond delay="0"/>
                            </p:stCondLst>
                            <p:childTnLst>
                              <p:par>
                                <p:cTn id="215" presetID="21" presetClass="entr" presetSubtype="4" fill="hold" nodeType="clickEffect">
                                  <p:stCondLst>
                                    <p:cond delay="0"/>
                                  </p:stCondLst>
                                  <p:childTnLst>
                                    <p:set>
                                      <p:cBhvr>
                                        <p:cTn id="216" dur="1" fill="hold">
                                          <p:stCondLst>
                                            <p:cond delay="0"/>
                                          </p:stCondLst>
                                        </p:cTn>
                                        <p:tgtEl>
                                          <p:spTgt spid="130"/>
                                        </p:tgtEl>
                                        <p:attrNameLst>
                                          <p:attrName>style.visibility</p:attrName>
                                        </p:attrNameLst>
                                      </p:cBhvr>
                                      <p:to>
                                        <p:strVal val="visible"/>
                                      </p:to>
                                    </p:set>
                                    <p:animEffect transition="in" filter="wheel(4)">
                                      <p:cBhvr>
                                        <p:cTn id="217" dur="2000"/>
                                        <p:tgtEl>
                                          <p:spTgt spid="130"/>
                                        </p:tgtEl>
                                      </p:cBhvr>
                                    </p:animEffect>
                                  </p:childTnLst>
                                </p:cTn>
                              </p:par>
                            </p:childTnLst>
                          </p:cTn>
                        </p:par>
                      </p:childTnLst>
                    </p:cTn>
                  </p:par>
                  <p:par>
                    <p:cTn id="218" fill="hold">
                      <p:stCondLst>
                        <p:cond delay="indefinite"/>
                      </p:stCondLst>
                      <p:childTnLst>
                        <p:par>
                          <p:cTn id="219" fill="hold">
                            <p:stCondLst>
                              <p:cond delay="0"/>
                            </p:stCondLst>
                            <p:childTnLst>
                              <p:par>
                                <p:cTn id="220" presetID="4" presetClass="entr" presetSubtype="16" fill="hold" grpId="0" nodeType="clickEffect">
                                  <p:stCondLst>
                                    <p:cond delay="0"/>
                                  </p:stCondLst>
                                  <p:childTnLst>
                                    <p:set>
                                      <p:cBhvr>
                                        <p:cTn id="221" dur="1" fill="hold">
                                          <p:stCondLst>
                                            <p:cond delay="0"/>
                                          </p:stCondLst>
                                        </p:cTn>
                                        <p:tgtEl>
                                          <p:spTgt spid="131"/>
                                        </p:tgtEl>
                                        <p:attrNameLst>
                                          <p:attrName>style.visibility</p:attrName>
                                        </p:attrNameLst>
                                      </p:cBhvr>
                                      <p:to>
                                        <p:strVal val="visible"/>
                                      </p:to>
                                    </p:set>
                                    <p:animEffect transition="in" filter="box(in)">
                                      <p:cBhvr>
                                        <p:cTn id="222" dur="500"/>
                                        <p:tgtEl>
                                          <p:spTgt spid="131"/>
                                        </p:tgtEl>
                                      </p:cBhvr>
                                    </p:animEffect>
                                  </p:childTnLst>
                                </p:cTn>
                              </p:par>
                            </p:childTnLst>
                          </p:cTn>
                        </p:par>
                      </p:childTnLst>
                    </p:cTn>
                  </p:par>
                  <p:par>
                    <p:cTn id="223" fill="hold">
                      <p:stCondLst>
                        <p:cond delay="indefinite"/>
                      </p:stCondLst>
                      <p:childTnLst>
                        <p:par>
                          <p:cTn id="224" fill="hold">
                            <p:stCondLst>
                              <p:cond delay="0"/>
                            </p:stCondLst>
                            <p:childTnLst>
                              <p:par>
                                <p:cTn id="225" presetID="21" presetClass="entr" presetSubtype="4" fill="hold" nodeType="clickEffect">
                                  <p:stCondLst>
                                    <p:cond delay="0"/>
                                  </p:stCondLst>
                                  <p:childTnLst>
                                    <p:set>
                                      <p:cBhvr>
                                        <p:cTn id="226" dur="1" fill="hold">
                                          <p:stCondLst>
                                            <p:cond delay="0"/>
                                          </p:stCondLst>
                                        </p:cTn>
                                        <p:tgtEl>
                                          <p:spTgt spid="132"/>
                                        </p:tgtEl>
                                        <p:attrNameLst>
                                          <p:attrName>style.visibility</p:attrName>
                                        </p:attrNameLst>
                                      </p:cBhvr>
                                      <p:to>
                                        <p:strVal val="visible"/>
                                      </p:to>
                                    </p:set>
                                    <p:animEffect transition="in" filter="wheel(4)">
                                      <p:cBhvr>
                                        <p:cTn id="227" dur="2000"/>
                                        <p:tgtEl>
                                          <p:spTgt spid="132"/>
                                        </p:tgtEl>
                                      </p:cBhvr>
                                    </p:animEffect>
                                  </p:childTnLst>
                                </p:cTn>
                              </p:par>
                            </p:childTnLst>
                          </p:cTn>
                        </p:par>
                      </p:childTnLst>
                    </p:cTn>
                  </p:par>
                  <p:par>
                    <p:cTn id="228" fill="hold">
                      <p:stCondLst>
                        <p:cond delay="indefinite"/>
                      </p:stCondLst>
                      <p:childTnLst>
                        <p:par>
                          <p:cTn id="229" fill="hold">
                            <p:stCondLst>
                              <p:cond delay="0"/>
                            </p:stCondLst>
                            <p:childTnLst>
                              <p:par>
                                <p:cTn id="230" presetID="4" presetClass="entr" presetSubtype="16" fill="hold" grpId="0" nodeType="clickEffect">
                                  <p:stCondLst>
                                    <p:cond delay="0"/>
                                  </p:stCondLst>
                                  <p:childTnLst>
                                    <p:set>
                                      <p:cBhvr>
                                        <p:cTn id="231" dur="1" fill="hold">
                                          <p:stCondLst>
                                            <p:cond delay="0"/>
                                          </p:stCondLst>
                                        </p:cTn>
                                        <p:tgtEl>
                                          <p:spTgt spid="11318"/>
                                        </p:tgtEl>
                                        <p:attrNameLst>
                                          <p:attrName>style.visibility</p:attrName>
                                        </p:attrNameLst>
                                      </p:cBhvr>
                                      <p:to>
                                        <p:strVal val="visible"/>
                                      </p:to>
                                    </p:set>
                                    <p:animEffect transition="in" filter="box(in)">
                                      <p:cBhvr>
                                        <p:cTn id="232" dur="500"/>
                                        <p:tgtEl>
                                          <p:spTgt spid="11318"/>
                                        </p:tgtEl>
                                      </p:cBhvr>
                                    </p:animEffect>
                                  </p:childTnLst>
                                </p:cTn>
                              </p:par>
                            </p:childTnLst>
                          </p:cTn>
                        </p:par>
                      </p:childTnLst>
                    </p:cTn>
                  </p:par>
                  <p:par>
                    <p:cTn id="233" fill="hold">
                      <p:stCondLst>
                        <p:cond delay="indefinite"/>
                      </p:stCondLst>
                      <p:childTnLst>
                        <p:par>
                          <p:cTn id="234" fill="hold">
                            <p:stCondLst>
                              <p:cond delay="0"/>
                            </p:stCondLst>
                            <p:childTnLst>
                              <p:par>
                                <p:cTn id="235" presetID="4" presetClass="entr" presetSubtype="16" fill="hold" nodeType="clickEffect">
                                  <p:stCondLst>
                                    <p:cond delay="0"/>
                                  </p:stCondLst>
                                  <p:childTnLst>
                                    <p:set>
                                      <p:cBhvr>
                                        <p:cTn id="236" dur="1" fill="hold">
                                          <p:stCondLst>
                                            <p:cond delay="0"/>
                                          </p:stCondLst>
                                        </p:cTn>
                                        <p:tgtEl>
                                          <p:spTgt spid="11309"/>
                                        </p:tgtEl>
                                        <p:attrNameLst>
                                          <p:attrName>style.visibility</p:attrName>
                                        </p:attrNameLst>
                                      </p:cBhvr>
                                      <p:to>
                                        <p:strVal val="visible"/>
                                      </p:to>
                                    </p:set>
                                    <p:animEffect transition="in" filter="box(in)">
                                      <p:cBhvr>
                                        <p:cTn id="237" dur="500"/>
                                        <p:tgtEl>
                                          <p:spTgt spid="11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p:bldP spid="26" grpId="0"/>
      <p:bldP spid="44" grpId="0"/>
      <p:bldP spid="45" grpId="0"/>
      <p:bldP spid="46" grpId="0" animBg="1"/>
      <p:bldP spid="62" grpId="0"/>
      <p:bldP spid="63" grpId="0"/>
      <p:bldP spid="64" grpId="0" animBg="1"/>
      <p:bldP spid="65" grpId="0" animBg="1"/>
      <p:bldP spid="76" grpId="0"/>
      <p:bldP spid="11297" grpId="0"/>
      <p:bldP spid="11298" grpId="0"/>
      <p:bldP spid="71" grpId="0"/>
      <p:bldP spid="72" grpId="0"/>
      <p:bldP spid="75" grpId="0" animBg="1"/>
      <p:bldP spid="79" grpId="0"/>
      <p:bldP spid="102" grpId="0"/>
      <p:bldP spid="103" grpId="0"/>
      <p:bldP spid="127" grpId="0"/>
      <p:bldP spid="11313" grpId="0"/>
      <p:bldP spid="129" grpId="0"/>
      <p:bldP spid="131" grpId="0"/>
      <p:bldP spid="113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2590800" y="0"/>
            <a:ext cx="3810000" cy="3657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Oval 9"/>
          <p:cNvSpPr/>
          <p:nvPr/>
        </p:nvSpPr>
        <p:spPr>
          <a:xfrm>
            <a:off x="2895600" y="3657600"/>
            <a:ext cx="3352800" cy="3200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Oval 10"/>
          <p:cNvSpPr/>
          <p:nvPr/>
        </p:nvSpPr>
        <p:spPr>
          <a:xfrm>
            <a:off x="3048000" y="457200"/>
            <a:ext cx="2895600" cy="2819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Oval 12"/>
          <p:cNvSpPr/>
          <p:nvPr/>
        </p:nvSpPr>
        <p:spPr>
          <a:xfrm>
            <a:off x="3276600" y="3962400"/>
            <a:ext cx="2590800" cy="2590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TextBox 13"/>
          <p:cNvSpPr txBox="1"/>
          <p:nvPr/>
        </p:nvSpPr>
        <p:spPr>
          <a:xfrm>
            <a:off x="6400800" y="3657600"/>
            <a:ext cx="13716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Base circle of Pinion</a:t>
            </a:r>
            <a:endParaRPr dirty="0">
              <a:latin typeface="Times New Roman" panose="02020603050405020304" pitchFamily="18" charset="0"/>
              <a:ea typeface="Times New Roman" panose="02020603050405020304" pitchFamily="18" charset="0"/>
            </a:endParaRPr>
          </a:p>
        </p:txBody>
      </p:sp>
      <p:cxnSp>
        <p:nvCxnSpPr>
          <p:cNvPr id="16" name="Straight Arrow Connector 15"/>
          <p:cNvCxnSpPr>
            <a:stCxn id="14" idx="2"/>
            <a:endCxn id="13" idx="6"/>
          </p:cNvCxnSpPr>
          <p:nvPr/>
        </p:nvCxnSpPr>
        <p:spPr>
          <a:xfrm flipH="1">
            <a:off x="5867400" y="4303713"/>
            <a:ext cx="1219200" cy="9540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1" idx="6"/>
          </p:cNvCxnSpPr>
          <p:nvPr/>
        </p:nvCxnSpPr>
        <p:spPr>
          <a:xfrm flipH="1">
            <a:off x="5943600" y="990600"/>
            <a:ext cx="762000" cy="8763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705600" y="762000"/>
            <a:ext cx="13716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Base circle of Wheel</a:t>
            </a:r>
            <a:endParaRPr dirty="0">
              <a:latin typeface="Times New Roman" panose="02020603050405020304" pitchFamily="18" charset="0"/>
              <a:ea typeface="Times New Roman" panose="02020603050405020304" pitchFamily="18" charset="0"/>
            </a:endParaRPr>
          </a:p>
        </p:txBody>
      </p:sp>
      <p:cxnSp>
        <p:nvCxnSpPr>
          <p:cNvPr id="34" name="Straight Arrow Connector 33"/>
          <p:cNvCxnSpPr>
            <a:endCxn id="9" idx="2"/>
          </p:cNvCxnSpPr>
          <p:nvPr/>
        </p:nvCxnSpPr>
        <p:spPr>
          <a:xfrm flipV="1">
            <a:off x="1066800" y="1828800"/>
            <a:ext cx="1524000" cy="1905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0" idx="2"/>
          </p:cNvCxnSpPr>
          <p:nvPr/>
        </p:nvCxnSpPr>
        <p:spPr>
          <a:xfrm>
            <a:off x="1066800" y="3733800"/>
            <a:ext cx="1828800" cy="1524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3048000"/>
            <a:ext cx="1371600" cy="923925"/>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Pitch circle of Pinion &amp; Wheel</a:t>
            </a:r>
            <a:endParaRPr dirty="0">
              <a:latin typeface="Times New Roman" panose="02020603050405020304" pitchFamily="18" charset="0"/>
              <a:ea typeface="Times New Roman" panose="02020603050405020304" pitchFamily="18" charset="0"/>
            </a:endParaRPr>
          </a:p>
        </p:txBody>
      </p:sp>
      <p:sp>
        <p:nvSpPr>
          <p:cNvPr id="45" name="TextBox 44"/>
          <p:cNvSpPr txBox="1"/>
          <p:nvPr/>
        </p:nvSpPr>
        <p:spPr>
          <a:xfrm>
            <a:off x="4267200" y="3810000"/>
            <a:ext cx="304800" cy="369888"/>
          </a:xfrm>
          <a:prstGeom prst="rect">
            <a:avLst/>
          </a:prstGeom>
          <a:noFill/>
          <a:ln w="9525">
            <a:noFill/>
          </a:ln>
        </p:spPr>
        <p:txBody>
          <a:bodyPr>
            <a:spAutoFit/>
          </a:bodyPr>
          <a:lstStyle/>
          <a:p>
            <a:r>
              <a:rPr dirty="0">
                <a:solidFill>
                  <a:srgbClr val="FF3399"/>
                </a:solidFill>
                <a:latin typeface="Times New Roman" panose="02020603050405020304" pitchFamily="18" charset="0"/>
                <a:cs typeface="Times New Roman" panose="02020603050405020304" pitchFamily="18" charset="0"/>
              </a:rPr>
              <a:t>P</a:t>
            </a:r>
            <a:endParaRPr dirty="0">
              <a:solidFill>
                <a:srgbClr val="FF3399"/>
              </a:solidFill>
              <a:latin typeface="Times New Roman" panose="02020603050405020304" pitchFamily="18" charset="0"/>
              <a:ea typeface="Times New Roman" panose="02020603050405020304" pitchFamily="18" charset="0"/>
            </a:endParaRPr>
          </a:p>
        </p:txBody>
      </p:sp>
      <p:sp>
        <p:nvSpPr>
          <p:cNvPr id="46" name="Oval 45"/>
          <p:cNvSpPr/>
          <p:nvPr/>
        </p:nvSpPr>
        <p:spPr>
          <a:xfrm>
            <a:off x="4514769" y="3634581"/>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48" name="Straight Connector 47"/>
          <p:cNvCxnSpPr/>
          <p:nvPr/>
        </p:nvCxnSpPr>
        <p:spPr>
          <a:xfrm>
            <a:off x="44958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4572000" y="52578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5720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4572000" y="5181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4196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495800" y="1752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4958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4495800" y="16764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724400" y="144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2</a:t>
            </a:r>
          </a:p>
          <a:p>
            <a:r>
              <a:rPr dirty="0">
                <a:latin typeface="Times New Roman" panose="02020603050405020304" pitchFamily="18" charset="0"/>
                <a:cs typeface="Times New Roman" panose="02020603050405020304" pitchFamily="18" charset="0"/>
              </a:rPr>
              <a:t>Wheel</a:t>
            </a:r>
            <a:r>
              <a:rPr dirty="0">
                <a:latin typeface="Arial" panose="020B0604020202020204" pitchFamily="34" charset="0"/>
              </a:rPr>
              <a:t>  </a:t>
            </a:r>
          </a:p>
        </p:txBody>
      </p:sp>
      <p:sp>
        <p:nvSpPr>
          <p:cNvPr id="63" name="TextBox 62"/>
          <p:cNvSpPr txBox="1"/>
          <p:nvPr/>
        </p:nvSpPr>
        <p:spPr>
          <a:xfrm>
            <a:off x="4800600" y="5257800"/>
            <a:ext cx="8382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1 </a:t>
            </a:r>
            <a:r>
              <a:rPr dirty="0">
                <a:latin typeface="Times New Roman" panose="02020603050405020304" pitchFamily="18" charset="0"/>
                <a:cs typeface="Times New Roman" panose="02020603050405020304" pitchFamily="18" charset="0"/>
              </a:rPr>
              <a:t>Pinion</a:t>
            </a:r>
            <a:endParaRPr dirty="0">
              <a:latin typeface="Times New Roman" panose="02020603050405020304" pitchFamily="18" charset="0"/>
              <a:ea typeface="Times New Roman" panose="02020603050405020304" pitchFamily="18" charset="0"/>
            </a:endParaRPr>
          </a:p>
        </p:txBody>
      </p:sp>
      <p:sp>
        <p:nvSpPr>
          <p:cNvPr id="64" name="Oval 63"/>
          <p:cNvSpPr/>
          <p:nvPr/>
        </p:nvSpPr>
        <p:spPr>
          <a:xfrm>
            <a:off x="2514600" y="3352800"/>
            <a:ext cx="4038600" cy="37338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5" name="Oval 64"/>
          <p:cNvSpPr/>
          <p:nvPr/>
        </p:nvSpPr>
        <p:spPr>
          <a:xfrm>
            <a:off x="2286000" y="-304800"/>
            <a:ext cx="4419600" cy="419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67" name="Straight Arrow Connector 66"/>
          <p:cNvCxnSpPr>
            <a:stCxn id="76" idx="1"/>
            <a:endCxn id="65" idx="6"/>
          </p:cNvCxnSpPr>
          <p:nvPr/>
        </p:nvCxnSpPr>
        <p:spPr>
          <a:xfrm flipH="1" flipV="1">
            <a:off x="6705600" y="1790700"/>
            <a:ext cx="762000" cy="36195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467600" y="1828800"/>
            <a:ext cx="16764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Addendum  circle of Wheel</a:t>
            </a:r>
            <a:endParaRPr dirty="0">
              <a:latin typeface="Times New Roman" panose="02020603050405020304" pitchFamily="18" charset="0"/>
              <a:ea typeface="Times New Roman" panose="02020603050405020304" pitchFamily="18" charset="0"/>
            </a:endParaRPr>
          </a:p>
        </p:txBody>
      </p:sp>
      <p:cxnSp>
        <p:nvCxnSpPr>
          <p:cNvPr id="50" name="Straight Connector 49"/>
          <p:cNvCxnSpPr/>
          <p:nvPr/>
        </p:nvCxnSpPr>
        <p:spPr>
          <a:xfrm flipH="1">
            <a:off x="3733800" y="2971800"/>
            <a:ext cx="1676400" cy="1295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Arc 39"/>
          <p:cNvSpPr/>
          <p:nvPr/>
        </p:nvSpPr>
        <p:spPr>
          <a:xfrm rot="-6652302" flipV="1">
            <a:off x="3678238" y="3586163"/>
            <a:ext cx="658812" cy="334962"/>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61" name="Arc 39"/>
          <p:cNvSpPr/>
          <p:nvPr/>
        </p:nvSpPr>
        <p:spPr>
          <a:xfrm rot="6358452" flipV="1">
            <a:off x="3968750" y="3502025"/>
            <a:ext cx="590550" cy="1619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cxnSp>
        <p:nvCxnSpPr>
          <p:cNvPr id="93" name="Straight Connector 92"/>
          <p:cNvCxnSpPr/>
          <p:nvPr/>
        </p:nvCxnSpPr>
        <p:spPr>
          <a:xfrm flipH="1" flipV="1">
            <a:off x="3810000" y="4191000"/>
            <a:ext cx="762000" cy="1066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4495800" y="1752600"/>
            <a:ext cx="914400" cy="1219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486400" y="28194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N</a:t>
            </a:r>
            <a:endParaRPr dirty="0">
              <a:latin typeface="Times New Roman" panose="02020603050405020304" pitchFamily="18" charset="0"/>
              <a:ea typeface="Times New Roman" panose="02020603050405020304" pitchFamily="18" charset="0"/>
            </a:endParaRPr>
          </a:p>
        </p:txBody>
      </p:sp>
      <p:sp>
        <p:nvSpPr>
          <p:cNvPr id="103" name="TextBox 102"/>
          <p:cNvSpPr txBox="1"/>
          <p:nvPr/>
        </p:nvSpPr>
        <p:spPr>
          <a:xfrm>
            <a:off x="3429000" y="3886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M</a:t>
            </a:r>
            <a:endParaRPr dirty="0">
              <a:latin typeface="Times New Roman" panose="02020603050405020304" pitchFamily="18" charset="0"/>
              <a:ea typeface="Times New Roman" panose="02020603050405020304" pitchFamily="18" charset="0"/>
            </a:endParaRPr>
          </a:p>
        </p:txBody>
      </p:sp>
      <p:cxnSp>
        <p:nvCxnSpPr>
          <p:cNvPr id="105" name="Straight Connector 104"/>
          <p:cNvCxnSpPr/>
          <p:nvPr/>
        </p:nvCxnSpPr>
        <p:spPr>
          <a:xfrm>
            <a:off x="4495800" y="1752600"/>
            <a:ext cx="76200" cy="3505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2133600" y="3581400"/>
            <a:ext cx="4724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Arc 125"/>
          <p:cNvSpPr/>
          <p:nvPr/>
        </p:nvSpPr>
        <p:spPr>
          <a:xfrm rot="846800">
            <a:off x="4729163" y="3127375"/>
            <a:ext cx="739775" cy="755650"/>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27" name="TextBox 126"/>
          <p:cNvSpPr txBox="1"/>
          <p:nvPr/>
        </p:nvSpPr>
        <p:spPr>
          <a:xfrm>
            <a:off x="5486400" y="3124200"/>
            <a:ext cx="45720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129" name="TextBox 128"/>
          <p:cNvSpPr txBox="1"/>
          <p:nvPr/>
        </p:nvSpPr>
        <p:spPr>
          <a:xfrm>
            <a:off x="5715000" y="3124200"/>
            <a:ext cx="1828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Pressure angle</a:t>
            </a:r>
            <a:endParaRPr dirty="0">
              <a:latin typeface="Times New Roman" panose="02020603050405020304" pitchFamily="18" charset="0"/>
              <a:ea typeface="Times New Roman" panose="02020603050405020304" pitchFamily="18" charset="0"/>
            </a:endParaRPr>
          </a:p>
        </p:txBody>
      </p:sp>
      <p:sp>
        <p:nvSpPr>
          <p:cNvPr id="130" name="Arc 129"/>
          <p:cNvSpPr/>
          <p:nvPr/>
        </p:nvSpPr>
        <p:spPr>
          <a:xfrm rot="18103036">
            <a:off x="4238625" y="4773613"/>
            <a:ext cx="409575" cy="339725"/>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1" name="TextBox 130"/>
          <p:cNvSpPr txBox="1"/>
          <p:nvPr/>
        </p:nvSpPr>
        <p:spPr>
          <a:xfrm rot="-360760">
            <a:off x="4243388" y="4419600"/>
            <a:ext cx="233362"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132" name="Arc 131"/>
          <p:cNvSpPr/>
          <p:nvPr/>
        </p:nvSpPr>
        <p:spPr>
          <a:xfrm rot="6861219">
            <a:off x="4378325" y="1824038"/>
            <a:ext cx="409575" cy="339725"/>
          </a:xfrm>
          <a:prstGeom prst="arc">
            <a:avLst>
              <a:gd name="adj1" fmla="val 16419905"/>
              <a:gd name="adj2" fmla="val 2157278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3" name="TextBox 132"/>
          <p:cNvSpPr txBox="1"/>
          <p:nvPr/>
        </p:nvSpPr>
        <p:spPr>
          <a:xfrm rot="-209387">
            <a:off x="4583113" y="2216150"/>
            <a:ext cx="23495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58" name="Arc 55"/>
          <p:cNvSpPr/>
          <p:nvPr/>
        </p:nvSpPr>
        <p:spPr>
          <a:xfrm rot="-5943100">
            <a:off x="3902075" y="4506913"/>
            <a:ext cx="838200" cy="593725"/>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59" name="Arc 55"/>
          <p:cNvSpPr/>
          <p:nvPr/>
        </p:nvSpPr>
        <p:spPr>
          <a:xfrm rot="1475807" flipV="1">
            <a:off x="4327525" y="1982788"/>
            <a:ext cx="847725" cy="477837"/>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69" name="Oval 68"/>
          <p:cNvSpPr/>
          <p:nvPr/>
        </p:nvSpPr>
        <p:spPr>
          <a:xfrm>
            <a:off x="4221163" y="3840163"/>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3" name="TextBox 72"/>
          <p:cNvSpPr txBox="1"/>
          <p:nvPr/>
        </p:nvSpPr>
        <p:spPr>
          <a:xfrm>
            <a:off x="3810000" y="36576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K</a:t>
            </a:r>
            <a:endParaRPr dirty="0">
              <a:latin typeface="Times New Roman" panose="02020603050405020304" pitchFamily="18" charset="0"/>
              <a:ea typeface="Times New Roman" panose="02020603050405020304" pitchFamily="18" charset="0"/>
            </a:endParaRPr>
          </a:p>
        </p:txBody>
      </p:sp>
      <p:sp>
        <p:nvSpPr>
          <p:cNvPr id="74" name="Arc 39"/>
          <p:cNvSpPr/>
          <p:nvPr/>
        </p:nvSpPr>
        <p:spPr>
          <a:xfrm rot="-4234948" flipV="1">
            <a:off x="4543425" y="3589338"/>
            <a:ext cx="596900" cy="1365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77" name="Arc 39"/>
          <p:cNvSpPr/>
          <p:nvPr/>
        </p:nvSpPr>
        <p:spPr>
          <a:xfrm rot="4470469" flipV="1">
            <a:off x="4776788" y="3294063"/>
            <a:ext cx="617537" cy="344487"/>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78" name="Oval 77"/>
          <p:cNvSpPr/>
          <p:nvPr/>
        </p:nvSpPr>
        <p:spPr>
          <a:xfrm>
            <a:off x="4876800" y="3352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0" name="TextBox 79"/>
          <p:cNvSpPr txBox="1"/>
          <p:nvPr/>
        </p:nvSpPr>
        <p:spPr>
          <a:xfrm>
            <a:off x="4953000" y="3124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L</a:t>
            </a:r>
            <a:endParaRPr dirty="0">
              <a:latin typeface="Times New Roman" panose="02020603050405020304" pitchFamily="18" charset="0"/>
              <a:ea typeface="Times New Roman" panose="02020603050405020304" pitchFamily="18" charset="0"/>
            </a:endParaRPr>
          </a:p>
        </p:txBody>
      </p:sp>
      <p:cxnSp>
        <p:nvCxnSpPr>
          <p:cNvPr id="85" name="Straight Arrow Connector 84"/>
          <p:cNvCxnSpPr>
            <a:stCxn id="86" idx="1"/>
            <a:endCxn id="64" idx="6"/>
          </p:cNvCxnSpPr>
          <p:nvPr/>
        </p:nvCxnSpPr>
        <p:spPr>
          <a:xfrm flipH="1">
            <a:off x="6553200" y="5124450"/>
            <a:ext cx="533400" cy="9525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7086600" y="4800600"/>
            <a:ext cx="20574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Addendum  circle of  Pinion</a:t>
            </a:r>
            <a:endParaRPr dirty="0">
              <a:latin typeface="Times New Roman" panose="02020603050405020304" pitchFamily="18" charset="0"/>
              <a:ea typeface="Times New Roman" panose="02020603050405020304" pitchFamily="18" charset="0"/>
            </a:endParaRPr>
          </a:p>
        </p:txBody>
      </p:sp>
      <p:cxnSp>
        <p:nvCxnSpPr>
          <p:cNvPr id="91" name="Straight Arrow Connector 90"/>
          <p:cNvCxnSpPr>
            <a:endCxn id="9" idx="3"/>
          </p:cNvCxnSpPr>
          <p:nvPr/>
        </p:nvCxnSpPr>
        <p:spPr>
          <a:xfrm flipH="1">
            <a:off x="3148013" y="1752600"/>
            <a:ext cx="1347788" cy="137001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endCxn id="65" idx="2"/>
          </p:cNvCxnSpPr>
          <p:nvPr/>
        </p:nvCxnSpPr>
        <p:spPr>
          <a:xfrm flipH="1">
            <a:off x="2286000" y="1752600"/>
            <a:ext cx="2209800" cy="381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flipH="1">
            <a:off x="2895600" y="5257800"/>
            <a:ext cx="1676400" cy="1524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flipH="1">
            <a:off x="3429000" y="5257800"/>
            <a:ext cx="1143000" cy="1524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a:xfrm>
            <a:off x="3429000" y="2133600"/>
            <a:ext cx="2286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endParaRPr dirty="0">
              <a:latin typeface="Times New Roman" panose="02020603050405020304" pitchFamily="18" charset="0"/>
              <a:ea typeface="Times New Roman" panose="02020603050405020304" pitchFamily="18" charset="0"/>
            </a:endParaRPr>
          </a:p>
        </p:txBody>
      </p:sp>
      <p:sp>
        <p:nvSpPr>
          <p:cNvPr id="177" name="TextBox 176"/>
          <p:cNvSpPr txBox="1"/>
          <p:nvPr/>
        </p:nvSpPr>
        <p:spPr>
          <a:xfrm>
            <a:off x="3505200" y="1371600"/>
            <a:ext cx="5334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r>
              <a:rPr baseline="-25000" dirty="0">
                <a:latin typeface="Times New Roman" panose="02020603050405020304" pitchFamily="18" charset="0"/>
                <a:cs typeface="Times New Roman" panose="02020603050405020304" pitchFamily="18" charset="0"/>
              </a:rPr>
              <a:t>A</a:t>
            </a:r>
            <a:endParaRPr baseline="-25000" dirty="0">
              <a:latin typeface="Times New Roman" panose="02020603050405020304" pitchFamily="18" charset="0"/>
              <a:ea typeface="Times New Roman" panose="02020603050405020304" pitchFamily="18" charset="0"/>
            </a:endParaRPr>
          </a:p>
        </p:txBody>
      </p:sp>
      <p:sp>
        <p:nvSpPr>
          <p:cNvPr id="178" name="TextBox 177"/>
          <p:cNvSpPr txBox="1"/>
          <p:nvPr/>
        </p:nvSpPr>
        <p:spPr>
          <a:xfrm>
            <a:off x="3657600" y="5562600"/>
            <a:ext cx="457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r>
              <a:rPr sz="1400" baseline="-25000" dirty="0">
                <a:latin typeface="Times New Roman" panose="02020603050405020304" pitchFamily="18" charset="0"/>
                <a:cs typeface="Times New Roman" panose="02020603050405020304" pitchFamily="18" charset="0"/>
              </a:rPr>
              <a:t>A</a:t>
            </a:r>
            <a:endParaRPr baseline="-25000" dirty="0">
              <a:latin typeface="Times New Roman" panose="02020603050405020304" pitchFamily="18" charset="0"/>
              <a:ea typeface="Times New Roman" panose="02020603050405020304" pitchFamily="18" charset="0"/>
            </a:endParaRPr>
          </a:p>
        </p:txBody>
      </p:sp>
      <p:sp>
        <p:nvSpPr>
          <p:cNvPr id="179" name="TextBox 178"/>
          <p:cNvSpPr txBox="1"/>
          <p:nvPr/>
        </p:nvSpPr>
        <p:spPr>
          <a:xfrm>
            <a:off x="3657600" y="4953000"/>
            <a:ext cx="1524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endParaRPr dirty="0">
              <a:latin typeface="Times New Roman" panose="02020603050405020304" pitchFamily="18" charset="0"/>
              <a:ea typeface="Times New Roman" panose="02020603050405020304" pitchFamily="18" charset="0"/>
            </a:endParaRPr>
          </a:p>
        </p:txBody>
      </p:sp>
      <p:sp>
        <p:nvSpPr>
          <p:cNvPr id="180" name="TextBox 179"/>
          <p:cNvSpPr txBox="1"/>
          <p:nvPr/>
        </p:nvSpPr>
        <p:spPr>
          <a:xfrm>
            <a:off x="152400" y="5029200"/>
            <a:ext cx="13716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r>
              <a:rPr baseline="-25000" dirty="0">
                <a:latin typeface="Times New Roman" panose="02020603050405020304" pitchFamily="18" charset="0"/>
                <a:cs typeface="Times New Roman" panose="02020603050405020304" pitchFamily="18" charset="0"/>
              </a:rPr>
              <a:t>A</a:t>
            </a:r>
            <a:r>
              <a:rPr dirty="0">
                <a:latin typeface="Times New Roman" panose="02020603050405020304" pitchFamily="18" charset="0"/>
                <a:cs typeface="Times New Roman" panose="02020603050405020304" pitchFamily="18" charset="0"/>
              </a:rPr>
              <a:t>  = O</a:t>
            </a:r>
            <a:r>
              <a:rPr baseline="-25000" dirty="0">
                <a:latin typeface="Times New Roman" panose="02020603050405020304" pitchFamily="18" charset="0"/>
                <a:cs typeface="Times New Roman" panose="02020603050405020304" pitchFamily="18" charset="0"/>
              </a:rPr>
              <a:t>1</a:t>
            </a:r>
            <a:r>
              <a:rPr dirty="0">
                <a:latin typeface="Times New Roman" panose="02020603050405020304" pitchFamily="18" charset="0"/>
                <a:cs typeface="Times New Roman" panose="02020603050405020304" pitchFamily="18" charset="0"/>
              </a:rPr>
              <a:t>L</a:t>
            </a:r>
            <a:r>
              <a:rPr baseline="-25000" dirty="0">
                <a:latin typeface="Times New Roman" panose="02020603050405020304" pitchFamily="18" charset="0"/>
                <a:cs typeface="Times New Roman" panose="02020603050405020304" pitchFamily="18" charset="0"/>
              </a:rPr>
              <a:t>  </a:t>
            </a:r>
          </a:p>
        </p:txBody>
      </p:sp>
      <p:sp>
        <p:nvSpPr>
          <p:cNvPr id="181" name="TextBox 180"/>
          <p:cNvSpPr txBox="1"/>
          <p:nvPr/>
        </p:nvSpPr>
        <p:spPr>
          <a:xfrm>
            <a:off x="152400" y="5410200"/>
            <a:ext cx="1371600" cy="369888"/>
          </a:xfrm>
          <a:prstGeom prst="rect">
            <a:avLst/>
          </a:prstGeom>
          <a:noFill/>
          <a:ln w="9525">
            <a:noFill/>
          </a:ln>
        </p:spPr>
        <p:txBody>
          <a:bodyPr>
            <a:spAutoFit/>
          </a:bodyPr>
          <a:lstStyle>
            <a:defPPr>
              <a:defRPr lang="en-US"/>
            </a:defPPr>
            <a:lvl1pPr>
              <a:defRPr>
                <a:latin typeface="Times New Roman" panose="02020603050405020304" pitchFamily="18" charset="0"/>
                <a:cs typeface="Times New Roman" panose="02020603050405020304" pitchFamily="18" charset="0"/>
              </a:defRPr>
            </a:lvl1pPr>
          </a:lstStyle>
          <a:p>
            <a:r>
              <a:rPr dirty="0"/>
              <a:t>R</a:t>
            </a:r>
            <a:r>
              <a:rPr baseline="-25000" dirty="0"/>
              <a:t>A</a:t>
            </a:r>
            <a:r>
              <a:rPr dirty="0"/>
              <a:t> = O</a:t>
            </a:r>
            <a:r>
              <a:rPr baseline="-25000" dirty="0"/>
              <a:t>2</a:t>
            </a:r>
            <a:r>
              <a:rPr dirty="0"/>
              <a:t>K  </a:t>
            </a:r>
          </a:p>
        </p:txBody>
      </p:sp>
      <p:sp>
        <p:nvSpPr>
          <p:cNvPr id="182" name="TextBox 181"/>
          <p:cNvSpPr txBox="1"/>
          <p:nvPr/>
        </p:nvSpPr>
        <p:spPr>
          <a:xfrm>
            <a:off x="152400" y="5726113"/>
            <a:ext cx="1371600" cy="369887"/>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    = O</a:t>
            </a:r>
            <a:r>
              <a:rPr baseline="-25000" dirty="0">
                <a:latin typeface="Times New Roman" panose="02020603050405020304" pitchFamily="18" charset="0"/>
                <a:cs typeface="Times New Roman" panose="02020603050405020304" pitchFamily="18" charset="0"/>
              </a:rPr>
              <a:t>1</a:t>
            </a:r>
            <a:r>
              <a:rPr dirty="0">
                <a:latin typeface="Times New Roman" panose="02020603050405020304" pitchFamily="18" charset="0"/>
                <a:cs typeface="Times New Roman" panose="02020603050405020304" pitchFamily="18" charset="0"/>
              </a:rPr>
              <a:t>P</a:t>
            </a:r>
            <a:r>
              <a:rPr baseline="-25000" dirty="0">
                <a:latin typeface="Times New Roman" panose="02020603050405020304" pitchFamily="18" charset="0"/>
                <a:cs typeface="Times New Roman" panose="02020603050405020304" pitchFamily="18" charset="0"/>
              </a:rPr>
              <a:t>  </a:t>
            </a:r>
          </a:p>
        </p:txBody>
      </p:sp>
      <p:sp>
        <p:nvSpPr>
          <p:cNvPr id="183" name="TextBox 182"/>
          <p:cNvSpPr txBox="1"/>
          <p:nvPr/>
        </p:nvSpPr>
        <p:spPr>
          <a:xfrm>
            <a:off x="152400" y="6107113"/>
            <a:ext cx="1371600" cy="369887"/>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   = O</a:t>
            </a:r>
            <a:r>
              <a:rPr baseline="-25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P</a:t>
            </a:r>
            <a:r>
              <a:rPr baseline="-25000" dirty="0">
                <a:latin typeface="Times New Roman" panose="02020603050405020304" pitchFamily="18" charset="0"/>
                <a:cs typeface="Times New Roman" panose="02020603050405020304" pitchFamily="18" charset="0"/>
              </a:rPr>
              <a:t>  </a:t>
            </a:r>
          </a:p>
        </p:txBody>
      </p:sp>
      <p:cxnSp>
        <p:nvCxnSpPr>
          <p:cNvPr id="185" name="Straight Connector 184"/>
          <p:cNvCxnSpPr>
            <a:stCxn id="78" idx="1"/>
          </p:cNvCxnSpPr>
          <p:nvPr/>
        </p:nvCxnSpPr>
        <p:spPr>
          <a:xfrm flipH="1">
            <a:off x="4572000" y="3359150"/>
            <a:ext cx="311150" cy="18986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a:endCxn id="69" idx="0"/>
          </p:cNvCxnSpPr>
          <p:nvPr/>
        </p:nvCxnSpPr>
        <p:spPr>
          <a:xfrm flipH="1">
            <a:off x="4244975" y="1752600"/>
            <a:ext cx="250825" cy="20875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357" name="TextBox 189"/>
          <p:cNvSpPr txBox="1"/>
          <p:nvPr/>
        </p:nvSpPr>
        <p:spPr>
          <a:xfrm>
            <a:off x="1752600" y="304800"/>
            <a:ext cx="5410200" cy="523875"/>
          </a:xfrm>
          <a:prstGeom prst="rect">
            <a:avLst/>
          </a:prstGeom>
          <a:noFill/>
          <a:ln w="9525">
            <a:noFill/>
          </a:ln>
        </p:spPr>
        <p:txBody>
          <a:bodyPr>
            <a:spAutoFit/>
          </a:bodyPr>
          <a:lstStyle/>
          <a:p>
            <a:pPr algn="ctr"/>
            <a:r>
              <a:rPr sz="2400" dirty="0">
                <a:solidFill>
                  <a:srgbClr val="FF3399"/>
                </a:solidFill>
                <a:latin typeface="Times New Roman" panose="02020603050405020304" pitchFamily="18" charset="0"/>
                <a:cs typeface="Times New Roman" panose="02020603050405020304" pitchFamily="18" charset="0"/>
              </a:rPr>
              <a:t>LENGTH</a:t>
            </a:r>
            <a:r>
              <a:rPr sz="2800" dirty="0">
                <a:solidFill>
                  <a:srgbClr val="FF3399"/>
                </a:solidFill>
                <a:latin typeface="Times New Roman" panose="02020603050405020304" pitchFamily="18" charset="0"/>
                <a:cs typeface="Times New Roman" panose="02020603050405020304" pitchFamily="18" charset="0"/>
              </a:rPr>
              <a:t> OF PATH OF CONTACT</a:t>
            </a:r>
            <a:endParaRPr sz="2800" dirty="0">
              <a:solidFill>
                <a:srgbClr val="FF3399"/>
              </a:solidFill>
              <a:latin typeface="Times New Roman" panose="02020603050405020304" pitchFamily="18" charset="0"/>
              <a:ea typeface="Times New Roman" panose="02020603050405020304" pitchFamily="18" charset="0"/>
            </a:endParaRPr>
          </a:p>
        </p:txBody>
      </p:sp>
      <p:sp>
        <p:nvSpPr>
          <p:cNvPr id="191" name="Left Brace 190"/>
          <p:cNvSpPr/>
          <p:nvPr/>
        </p:nvSpPr>
        <p:spPr>
          <a:xfrm rot="3018872">
            <a:off x="4214019" y="3505994"/>
            <a:ext cx="158750" cy="331788"/>
          </a:xfrm>
          <a:prstGeom prst="leftBrace">
            <a:avLst>
              <a:gd name="adj1" fmla="val 8333"/>
              <a:gd name="adj2" fmla="val 4975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92" name="Left Brace 191"/>
          <p:cNvSpPr/>
          <p:nvPr/>
        </p:nvSpPr>
        <p:spPr>
          <a:xfrm rot="3018872">
            <a:off x="4548981" y="3180556"/>
            <a:ext cx="158750" cy="449263"/>
          </a:xfrm>
          <a:prstGeom prst="leftBrace">
            <a:avLst>
              <a:gd name="adj1" fmla="val 8333"/>
              <a:gd name="adj2" fmla="val 4975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93" name="TextBox 192"/>
          <p:cNvSpPr txBox="1"/>
          <p:nvPr/>
        </p:nvSpPr>
        <p:spPr>
          <a:xfrm>
            <a:off x="2286000" y="3059113"/>
            <a:ext cx="1981200" cy="369887"/>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Path of  approach</a:t>
            </a:r>
            <a:endParaRPr dirty="0">
              <a:latin typeface="Times New Roman" panose="02020603050405020304" pitchFamily="18" charset="0"/>
              <a:ea typeface="Times New Roman" panose="02020603050405020304" pitchFamily="18" charset="0"/>
            </a:endParaRPr>
          </a:p>
        </p:txBody>
      </p:sp>
      <p:sp>
        <p:nvSpPr>
          <p:cNvPr id="194" name="TextBox 193"/>
          <p:cNvSpPr txBox="1"/>
          <p:nvPr/>
        </p:nvSpPr>
        <p:spPr>
          <a:xfrm>
            <a:off x="4419600" y="2514600"/>
            <a:ext cx="1981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Path of  recess</a:t>
            </a:r>
            <a:endParaRPr dirty="0">
              <a:latin typeface="Times New Roman" panose="02020603050405020304" pitchFamily="18" charset="0"/>
              <a:ea typeface="Times New Roman" panose="02020603050405020304" pitchFamily="18" charset="0"/>
            </a:endParaRPr>
          </a:p>
        </p:txBody>
      </p:sp>
      <p:sp>
        <p:nvSpPr>
          <p:cNvPr id="12362" name="TextBox 74"/>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ox(in)">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ircle(in)">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box(in)">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ircle(in)">
                                      <p:cBhvr>
                                        <p:cTn id="35" dur="500"/>
                                        <p:tgtEl>
                                          <p:spTgt spid="9"/>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circle(in)">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ppt_x"/>
                                          </p:val>
                                        </p:tav>
                                        <p:tav tm="100000">
                                          <p:val>
                                            <p:strVal val="#ppt_x"/>
                                          </p:val>
                                        </p:tav>
                                      </p:tavLst>
                                    </p:anim>
                                    <p:anim calcmode="lin" valueType="num">
                                      <p:cBhvr additive="base">
                                        <p:cTn id="4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box(in)">
                                      <p:cBhvr>
                                        <p:cTn id="53" dur="5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48"/>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49"/>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51"/>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52"/>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6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54"/>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55"/>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56"/>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57"/>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62"/>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8" presetClass="entr" presetSubtype="3" fill="hold" nodeType="click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strips(upRight)">
                                      <p:cBhvr>
                                        <p:cTn id="82" dur="500"/>
                                        <p:tgtEl>
                                          <p:spTgt spid="58"/>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3" fill="hold" nodeType="click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strips(upRight)">
                                      <p:cBhvr>
                                        <p:cTn id="87" dur="500"/>
                                        <p:tgtEl>
                                          <p:spTgt spid="59"/>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6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61"/>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69"/>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grpId="0" nodeType="clickEffect">
                                  <p:stCondLst>
                                    <p:cond delay="0"/>
                                  </p:stCondLst>
                                  <p:childTnLst>
                                    <p:set>
                                      <p:cBhvr>
                                        <p:cTn id="103" dur="1" fill="hold">
                                          <p:stCondLst>
                                            <p:cond delay="0"/>
                                          </p:stCondLst>
                                        </p:cTn>
                                        <p:tgtEl>
                                          <p:spTgt spid="73"/>
                                        </p:tgtEl>
                                        <p:attrNameLst>
                                          <p:attrName>style.visibility</p:attrName>
                                        </p:attrNameLst>
                                      </p:cBhvr>
                                      <p:to>
                                        <p:strVal val="visible"/>
                                      </p:to>
                                    </p:set>
                                    <p:animEffect transition="in" filter="box(in)">
                                      <p:cBhvr>
                                        <p:cTn id="104" dur="500"/>
                                        <p:tgtEl>
                                          <p:spTgt spid="73"/>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74"/>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77"/>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78"/>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4" presetClass="entr" presetSubtype="16" fill="hold" grpId="0" nodeType="clickEffect">
                                  <p:stCondLst>
                                    <p:cond delay="0"/>
                                  </p:stCondLst>
                                  <p:childTnLst>
                                    <p:set>
                                      <p:cBhvr>
                                        <p:cTn id="120" dur="1" fill="hold">
                                          <p:stCondLst>
                                            <p:cond delay="0"/>
                                          </p:stCondLst>
                                        </p:cTn>
                                        <p:tgtEl>
                                          <p:spTgt spid="80"/>
                                        </p:tgtEl>
                                        <p:attrNameLst>
                                          <p:attrName>style.visibility</p:attrName>
                                        </p:attrNameLst>
                                      </p:cBhvr>
                                      <p:to>
                                        <p:strVal val="visible"/>
                                      </p:to>
                                    </p:set>
                                    <p:animEffect transition="in" filter="box(in)">
                                      <p:cBhvr>
                                        <p:cTn id="121" dur="500"/>
                                        <p:tgtEl>
                                          <p:spTgt spid="80"/>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nodeType="clickEffect">
                                  <p:stCondLst>
                                    <p:cond delay="0"/>
                                  </p:stCondLst>
                                  <p:childTnLst>
                                    <p:set>
                                      <p:cBhvr>
                                        <p:cTn id="125" dur="1" fill="hold">
                                          <p:stCondLst>
                                            <p:cond delay="0"/>
                                          </p:stCondLst>
                                        </p:cTn>
                                        <p:tgtEl>
                                          <p:spTgt spid="50"/>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4" presetClass="entr" presetSubtype="16" fill="hold" grpId="0" nodeType="clickEffect">
                                  <p:stCondLst>
                                    <p:cond delay="0"/>
                                  </p:stCondLst>
                                  <p:childTnLst>
                                    <p:set>
                                      <p:cBhvr>
                                        <p:cTn id="129" dur="1" fill="hold">
                                          <p:stCondLst>
                                            <p:cond delay="0"/>
                                          </p:stCondLst>
                                        </p:cTn>
                                        <p:tgtEl>
                                          <p:spTgt spid="103"/>
                                        </p:tgtEl>
                                        <p:attrNameLst>
                                          <p:attrName>style.visibility</p:attrName>
                                        </p:attrNameLst>
                                      </p:cBhvr>
                                      <p:to>
                                        <p:strVal val="visible"/>
                                      </p:to>
                                    </p:set>
                                    <p:animEffect transition="in" filter="box(in)">
                                      <p:cBhvr>
                                        <p:cTn id="130" dur="500"/>
                                        <p:tgtEl>
                                          <p:spTgt spid="103"/>
                                        </p:tgtEl>
                                      </p:cBhvr>
                                    </p:animEffect>
                                  </p:childTnLst>
                                </p:cTn>
                              </p:par>
                              <p:par>
                                <p:cTn id="131" presetID="4" presetClass="entr" presetSubtype="16" fill="hold" grpId="0" nodeType="withEffect">
                                  <p:stCondLst>
                                    <p:cond delay="0"/>
                                  </p:stCondLst>
                                  <p:childTnLst>
                                    <p:set>
                                      <p:cBhvr>
                                        <p:cTn id="132" dur="1" fill="hold">
                                          <p:stCondLst>
                                            <p:cond delay="0"/>
                                          </p:stCondLst>
                                        </p:cTn>
                                        <p:tgtEl>
                                          <p:spTgt spid="102"/>
                                        </p:tgtEl>
                                        <p:attrNameLst>
                                          <p:attrName>style.visibility</p:attrName>
                                        </p:attrNameLst>
                                      </p:cBhvr>
                                      <p:to>
                                        <p:strVal val="visible"/>
                                      </p:to>
                                    </p:set>
                                    <p:animEffect transition="in" filter="box(in)">
                                      <p:cBhvr>
                                        <p:cTn id="133" dur="500"/>
                                        <p:tgtEl>
                                          <p:spTgt spid="102"/>
                                        </p:tgtEl>
                                      </p:cBhvr>
                                    </p:animEffect>
                                  </p:childTnLst>
                                </p:cTn>
                              </p:par>
                            </p:childTnLst>
                          </p:cTn>
                        </p:par>
                      </p:childTnLst>
                    </p:cTn>
                  </p:par>
                  <p:par>
                    <p:cTn id="134" fill="hold">
                      <p:stCondLst>
                        <p:cond delay="indefinite"/>
                      </p:stCondLst>
                      <p:childTnLst>
                        <p:par>
                          <p:cTn id="135" fill="hold">
                            <p:stCondLst>
                              <p:cond delay="0"/>
                            </p:stCondLst>
                            <p:childTnLst>
                              <p:par>
                                <p:cTn id="136" presetID="6" presetClass="entr" presetSubtype="16" fill="hold" grpId="0" nodeType="clickEffect">
                                  <p:stCondLst>
                                    <p:cond delay="0"/>
                                  </p:stCondLst>
                                  <p:childTnLst>
                                    <p:set>
                                      <p:cBhvr>
                                        <p:cTn id="137" dur="1" fill="hold">
                                          <p:stCondLst>
                                            <p:cond delay="0"/>
                                          </p:stCondLst>
                                        </p:cTn>
                                        <p:tgtEl>
                                          <p:spTgt spid="65"/>
                                        </p:tgtEl>
                                        <p:attrNameLst>
                                          <p:attrName>style.visibility</p:attrName>
                                        </p:attrNameLst>
                                      </p:cBhvr>
                                      <p:to>
                                        <p:strVal val="visible"/>
                                      </p:to>
                                    </p:set>
                                    <p:animEffect transition="in" filter="circle(in)">
                                      <p:cBhvr>
                                        <p:cTn id="138" dur="2000"/>
                                        <p:tgtEl>
                                          <p:spTgt spid="65"/>
                                        </p:tgtEl>
                                      </p:cBhvr>
                                    </p:animEffec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6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76"/>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6" presetClass="entr" presetSubtype="16" fill="hold" grpId="0" nodeType="clickEffect">
                                  <p:stCondLst>
                                    <p:cond delay="0"/>
                                  </p:stCondLst>
                                  <p:childTnLst>
                                    <p:set>
                                      <p:cBhvr>
                                        <p:cTn id="148" dur="1" fill="hold">
                                          <p:stCondLst>
                                            <p:cond delay="0"/>
                                          </p:stCondLst>
                                        </p:cTn>
                                        <p:tgtEl>
                                          <p:spTgt spid="64"/>
                                        </p:tgtEl>
                                        <p:attrNameLst>
                                          <p:attrName>style.visibility</p:attrName>
                                        </p:attrNameLst>
                                      </p:cBhvr>
                                      <p:to>
                                        <p:strVal val="visible"/>
                                      </p:to>
                                    </p:set>
                                    <p:animEffect transition="in" filter="circle(in)">
                                      <p:cBhvr>
                                        <p:cTn id="149" dur="2000"/>
                                        <p:tgtEl>
                                          <p:spTgt spid="64"/>
                                        </p:tgtEl>
                                      </p:cBhvr>
                                    </p:animEffec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nodeType="clickEffect">
                                  <p:stCondLst>
                                    <p:cond delay="0"/>
                                  </p:stCondLst>
                                  <p:childTnLst>
                                    <p:set>
                                      <p:cBhvr>
                                        <p:cTn id="153" dur="1" fill="hold">
                                          <p:stCondLst>
                                            <p:cond delay="0"/>
                                          </p:stCondLst>
                                        </p:cTn>
                                        <p:tgtEl>
                                          <p:spTgt spid="85"/>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86"/>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nodeType="clickEffect">
                                  <p:stCondLst>
                                    <p:cond delay="0"/>
                                  </p:stCondLst>
                                  <p:childTnLst>
                                    <p:set>
                                      <p:cBhvr>
                                        <p:cTn id="159" dur="1" fill="hold">
                                          <p:stCondLst>
                                            <p:cond delay="0"/>
                                          </p:stCondLst>
                                        </p:cTn>
                                        <p:tgtEl>
                                          <p:spTgt spid="105"/>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46"/>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4" presetClass="entr" presetSubtype="16" fill="hold" grpId="0" nodeType="clickEffect">
                                  <p:stCondLst>
                                    <p:cond delay="0"/>
                                  </p:stCondLst>
                                  <p:childTnLst>
                                    <p:set>
                                      <p:cBhvr>
                                        <p:cTn id="167" dur="1" fill="hold">
                                          <p:stCondLst>
                                            <p:cond delay="0"/>
                                          </p:stCondLst>
                                        </p:cTn>
                                        <p:tgtEl>
                                          <p:spTgt spid="45"/>
                                        </p:tgtEl>
                                        <p:attrNameLst>
                                          <p:attrName>style.visibility</p:attrName>
                                        </p:attrNameLst>
                                      </p:cBhvr>
                                      <p:to>
                                        <p:strVal val="visible"/>
                                      </p:to>
                                    </p:set>
                                    <p:animEffect transition="in" filter="box(in)">
                                      <p:cBhvr>
                                        <p:cTn id="168" dur="500"/>
                                        <p:tgtEl>
                                          <p:spTgt spid="45"/>
                                        </p:tgtEl>
                                      </p:cBhvr>
                                    </p:animEffec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nodeType="clickEffect">
                                  <p:stCondLst>
                                    <p:cond delay="0"/>
                                  </p:stCondLst>
                                  <p:childTnLst>
                                    <p:set>
                                      <p:cBhvr>
                                        <p:cTn id="172" dur="1" fill="hold">
                                          <p:stCondLst>
                                            <p:cond delay="0"/>
                                          </p:stCondLst>
                                        </p:cTn>
                                        <p:tgtEl>
                                          <p:spTgt spid="123"/>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21" presetClass="entr" presetSubtype="4" fill="hold" nodeType="clickEffect">
                                  <p:stCondLst>
                                    <p:cond delay="0"/>
                                  </p:stCondLst>
                                  <p:childTnLst>
                                    <p:set>
                                      <p:cBhvr>
                                        <p:cTn id="176" dur="1" fill="hold">
                                          <p:stCondLst>
                                            <p:cond delay="0"/>
                                          </p:stCondLst>
                                        </p:cTn>
                                        <p:tgtEl>
                                          <p:spTgt spid="126"/>
                                        </p:tgtEl>
                                        <p:attrNameLst>
                                          <p:attrName>style.visibility</p:attrName>
                                        </p:attrNameLst>
                                      </p:cBhvr>
                                      <p:to>
                                        <p:strVal val="visible"/>
                                      </p:to>
                                    </p:set>
                                    <p:animEffect transition="in" filter="wheel(4)">
                                      <p:cBhvr>
                                        <p:cTn id="177" dur="2000"/>
                                        <p:tgtEl>
                                          <p:spTgt spid="126"/>
                                        </p:tgtEl>
                                      </p:cBhvr>
                                    </p:animEffect>
                                  </p:childTnLst>
                                </p:cTn>
                              </p:par>
                            </p:childTnLst>
                          </p:cTn>
                        </p:par>
                      </p:childTnLst>
                    </p:cTn>
                  </p:par>
                  <p:par>
                    <p:cTn id="178" fill="hold">
                      <p:stCondLst>
                        <p:cond delay="indefinite"/>
                      </p:stCondLst>
                      <p:childTnLst>
                        <p:par>
                          <p:cTn id="179" fill="hold">
                            <p:stCondLst>
                              <p:cond delay="0"/>
                            </p:stCondLst>
                            <p:childTnLst>
                              <p:par>
                                <p:cTn id="180" presetID="4" presetClass="entr" presetSubtype="16" fill="hold" grpId="0" nodeType="clickEffect">
                                  <p:stCondLst>
                                    <p:cond delay="0"/>
                                  </p:stCondLst>
                                  <p:childTnLst>
                                    <p:set>
                                      <p:cBhvr>
                                        <p:cTn id="181" dur="1" fill="hold">
                                          <p:stCondLst>
                                            <p:cond delay="0"/>
                                          </p:stCondLst>
                                        </p:cTn>
                                        <p:tgtEl>
                                          <p:spTgt spid="127"/>
                                        </p:tgtEl>
                                        <p:attrNameLst>
                                          <p:attrName>style.visibility</p:attrName>
                                        </p:attrNameLst>
                                      </p:cBhvr>
                                      <p:to>
                                        <p:strVal val="visible"/>
                                      </p:to>
                                    </p:set>
                                    <p:animEffect transition="in" filter="box(in)">
                                      <p:cBhvr>
                                        <p:cTn id="182" dur="500"/>
                                        <p:tgtEl>
                                          <p:spTgt spid="127"/>
                                        </p:tgtEl>
                                      </p:cBhvr>
                                    </p:animEffect>
                                  </p:childTnLst>
                                </p:cTn>
                              </p:par>
                              <p:par>
                                <p:cTn id="183" presetID="4" presetClass="entr" presetSubtype="16" fill="hold" grpId="0" nodeType="withEffect">
                                  <p:stCondLst>
                                    <p:cond delay="0"/>
                                  </p:stCondLst>
                                  <p:childTnLst>
                                    <p:set>
                                      <p:cBhvr>
                                        <p:cTn id="184" dur="1" fill="hold">
                                          <p:stCondLst>
                                            <p:cond delay="0"/>
                                          </p:stCondLst>
                                        </p:cTn>
                                        <p:tgtEl>
                                          <p:spTgt spid="129"/>
                                        </p:tgtEl>
                                        <p:attrNameLst>
                                          <p:attrName>style.visibility</p:attrName>
                                        </p:attrNameLst>
                                      </p:cBhvr>
                                      <p:to>
                                        <p:strVal val="visible"/>
                                      </p:to>
                                    </p:set>
                                    <p:animEffect transition="in" filter="box(in)">
                                      <p:cBhvr>
                                        <p:cTn id="185" dur="500"/>
                                        <p:tgtEl>
                                          <p:spTgt spid="129"/>
                                        </p:tgtEl>
                                      </p:cBhvr>
                                    </p:animEffec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nodeType="clickEffect">
                                  <p:stCondLst>
                                    <p:cond delay="0"/>
                                  </p:stCondLst>
                                  <p:childTnLst>
                                    <p:set>
                                      <p:cBhvr>
                                        <p:cTn id="189" dur="1" fill="hold">
                                          <p:stCondLst>
                                            <p:cond delay="0"/>
                                          </p:stCondLst>
                                        </p:cTn>
                                        <p:tgtEl>
                                          <p:spTgt spid="100"/>
                                        </p:tgtEl>
                                        <p:attrNameLst>
                                          <p:attrName>style.visibility</p:attrName>
                                        </p:attrNameLst>
                                      </p:cBhvr>
                                      <p:to>
                                        <p:strVal val="visible"/>
                                      </p:to>
                                    </p:set>
                                  </p:childTnLst>
                                </p:cTn>
                              </p:par>
                              <p:par>
                                <p:cTn id="190" presetID="1" presetClass="entr" presetSubtype="0" fill="hold" nodeType="withEffect">
                                  <p:stCondLst>
                                    <p:cond delay="0"/>
                                  </p:stCondLst>
                                  <p:childTnLst>
                                    <p:set>
                                      <p:cBhvr>
                                        <p:cTn id="191" dur="1" fill="hold">
                                          <p:stCondLst>
                                            <p:cond delay="0"/>
                                          </p:stCondLst>
                                        </p:cTn>
                                        <p:tgtEl>
                                          <p:spTgt spid="93"/>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131"/>
                                        </p:tgtEl>
                                        <p:attrNameLst>
                                          <p:attrName>style.visibility</p:attrName>
                                        </p:attrNameLst>
                                      </p:cBhvr>
                                      <p:to>
                                        <p:strVal val="visible"/>
                                      </p:to>
                                    </p:set>
                                  </p:childTnLst>
                                </p:cTn>
                              </p:par>
                              <p:par>
                                <p:cTn id="196" presetID="1" presetClass="entr" presetSubtype="0" fill="hold" nodeType="withEffect">
                                  <p:stCondLst>
                                    <p:cond delay="0"/>
                                  </p:stCondLst>
                                  <p:childTnLst>
                                    <p:set>
                                      <p:cBhvr>
                                        <p:cTn id="197" dur="1" fill="hold">
                                          <p:stCondLst>
                                            <p:cond delay="0"/>
                                          </p:stCondLst>
                                        </p:cTn>
                                        <p:tgtEl>
                                          <p:spTgt spid="130"/>
                                        </p:tgtEl>
                                        <p:attrNameLst>
                                          <p:attrName>style.visibility</p:attrName>
                                        </p:attrNameLst>
                                      </p:cBhvr>
                                      <p:to>
                                        <p:strVal val="visible"/>
                                      </p:to>
                                    </p:set>
                                  </p:childTnLst>
                                </p:cTn>
                              </p:par>
                              <p:par>
                                <p:cTn id="198" presetID="1" presetClass="entr" presetSubtype="0" fill="hold" grpId="0" nodeType="withEffect">
                                  <p:stCondLst>
                                    <p:cond delay="0"/>
                                  </p:stCondLst>
                                  <p:childTnLst>
                                    <p:set>
                                      <p:cBhvr>
                                        <p:cTn id="199" dur="1" fill="hold">
                                          <p:stCondLst>
                                            <p:cond delay="0"/>
                                          </p:stCondLst>
                                        </p:cTn>
                                        <p:tgtEl>
                                          <p:spTgt spid="133"/>
                                        </p:tgtEl>
                                        <p:attrNameLst>
                                          <p:attrName>style.visibility</p:attrName>
                                        </p:attrNameLst>
                                      </p:cBhvr>
                                      <p:to>
                                        <p:strVal val="visible"/>
                                      </p:to>
                                    </p:set>
                                  </p:childTnLst>
                                </p:cTn>
                              </p:par>
                              <p:par>
                                <p:cTn id="200" presetID="1" presetClass="entr" presetSubtype="0" fill="hold" nodeType="withEffect">
                                  <p:stCondLst>
                                    <p:cond delay="0"/>
                                  </p:stCondLst>
                                  <p:childTnLst>
                                    <p:set>
                                      <p:cBhvr>
                                        <p:cTn id="201" dur="1" fill="hold">
                                          <p:stCondLst>
                                            <p:cond delay="0"/>
                                          </p:stCondLst>
                                        </p:cTn>
                                        <p:tgtEl>
                                          <p:spTgt spid="132"/>
                                        </p:tgtEl>
                                        <p:attrNameLst>
                                          <p:attrName>style.visibility</p:attrName>
                                        </p:attrNameLst>
                                      </p:cBhvr>
                                      <p:to>
                                        <p:strVal val="visible"/>
                                      </p:to>
                                    </p:set>
                                  </p:childTnLst>
                                </p:cTn>
                              </p:par>
                            </p:childTnLst>
                          </p:cTn>
                        </p:par>
                      </p:childTnLst>
                    </p:cTn>
                  </p:par>
                  <p:par>
                    <p:cTn id="202" fill="hold">
                      <p:stCondLst>
                        <p:cond delay="indefinite"/>
                      </p:stCondLst>
                      <p:childTnLst>
                        <p:par>
                          <p:cTn id="203" fill="hold">
                            <p:stCondLst>
                              <p:cond delay="0"/>
                            </p:stCondLst>
                            <p:childTnLst>
                              <p:par>
                                <p:cTn id="204" presetID="1" presetClass="entr" presetSubtype="0" fill="hold" grpId="0" nodeType="clickEffect">
                                  <p:stCondLst>
                                    <p:cond delay="0"/>
                                  </p:stCondLst>
                                  <p:childTnLst>
                                    <p:set>
                                      <p:cBhvr>
                                        <p:cTn id="205" dur="1" fill="hold">
                                          <p:stCondLst>
                                            <p:cond delay="0"/>
                                          </p:stCondLst>
                                        </p:cTn>
                                        <p:tgtEl>
                                          <p:spTgt spid="177"/>
                                        </p:tgtEl>
                                        <p:attrNameLst>
                                          <p:attrName>style.visibility</p:attrName>
                                        </p:attrNameLst>
                                      </p:cBhvr>
                                      <p:to>
                                        <p:strVal val="visible"/>
                                      </p:to>
                                    </p:set>
                                  </p:childTnLst>
                                </p:cTn>
                              </p:par>
                              <p:par>
                                <p:cTn id="206" presetID="1" presetClass="entr" presetSubtype="0" fill="hold" nodeType="withEffect">
                                  <p:stCondLst>
                                    <p:cond delay="0"/>
                                  </p:stCondLst>
                                  <p:childTnLst>
                                    <p:set>
                                      <p:cBhvr>
                                        <p:cTn id="207" dur="1" fill="hold">
                                          <p:stCondLst>
                                            <p:cond delay="0"/>
                                          </p:stCondLst>
                                        </p:cTn>
                                        <p:tgtEl>
                                          <p:spTgt spid="95"/>
                                        </p:tgtEl>
                                        <p:attrNameLst>
                                          <p:attrName>style.visibility</p:attrName>
                                        </p:attrNameLst>
                                      </p:cBhvr>
                                      <p:to>
                                        <p:strVal val="visible"/>
                                      </p:to>
                                    </p:set>
                                  </p:childTnLst>
                                </p:cTn>
                              </p:par>
                            </p:childTnLst>
                          </p:cTn>
                        </p:par>
                      </p:childTnLst>
                    </p:cTn>
                  </p:par>
                  <p:par>
                    <p:cTn id="208" fill="hold">
                      <p:stCondLst>
                        <p:cond delay="indefinite"/>
                      </p:stCondLst>
                      <p:childTnLst>
                        <p:par>
                          <p:cTn id="209" fill="hold">
                            <p:stCondLst>
                              <p:cond delay="0"/>
                            </p:stCondLst>
                            <p:childTnLst>
                              <p:par>
                                <p:cTn id="210" presetID="1" presetClass="entr" presetSubtype="0" fill="hold" nodeType="clickEffect">
                                  <p:stCondLst>
                                    <p:cond delay="0"/>
                                  </p:stCondLst>
                                  <p:childTnLst>
                                    <p:set>
                                      <p:cBhvr>
                                        <p:cTn id="211" dur="1" fill="hold">
                                          <p:stCondLst>
                                            <p:cond delay="0"/>
                                          </p:stCondLst>
                                        </p:cTn>
                                        <p:tgtEl>
                                          <p:spTgt spid="106"/>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178"/>
                                        </p:tgtEl>
                                        <p:attrNameLst>
                                          <p:attrName>style.visibility</p:attrName>
                                        </p:attrNameLst>
                                      </p:cBhvr>
                                      <p:to>
                                        <p:strVal val="visible"/>
                                      </p:to>
                                    </p:se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nodeType="clickEffect">
                                  <p:stCondLst>
                                    <p:cond delay="0"/>
                                  </p:stCondLst>
                                  <p:childTnLst>
                                    <p:set>
                                      <p:cBhvr>
                                        <p:cTn id="217" dur="1" fill="hold">
                                          <p:stCondLst>
                                            <p:cond delay="0"/>
                                          </p:stCondLst>
                                        </p:cTn>
                                        <p:tgtEl>
                                          <p:spTgt spid="104"/>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179"/>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176"/>
                                        </p:tgtEl>
                                        <p:attrNameLst>
                                          <p:attrName>style.visibility</p:attrName>
                                        </p:attrNameLst>
                                      </p:cBhvr>
                                      <p:to>
                                        <p:strVal val="visible"/>
                                      </p:to>
                                    </p:set>
                                  </p:childTnLst>
                                </p:cTn>
                              </p:par>
                              <p:par>
                                <p:cTn id="222" presetID="1" presetClass="entr" presetSubtype="0" fill="hold" nodeType="withEffect">
                                  <p:stCondLst>
                                    <p:cond delay="0"/>
                                  </p:stCondLst>
                                  <p:childTnLst>
                                    <p:set>
                                      <p:cBhvr>
                                        <p:cTn id="223" dur="1" fill="hold">
                                          <p:stCondLst>
                                            <p:cond delay="0"/>
                                          </p:stCondLst>
                                        </p:cTn>
                                        <p:tgtEl>
                                          <p:spTgt spid="91"/>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1" presetClass="entr" presetSubtype="0" fill="hold" nodeType="clickEffect">
                                  <p:stCondLst>
                                    <p:cond delay="0"/>
                                  </p:stCondLst>
                                  <p:childTnLst>
                                    <p:set>
                                      <p:cBhvr>
                                        <p:cTn id="227" dur="1" fill="hold">
                                          <p:stCondLst>
                                            <p:cond delay="0"/>
                                          </p:stCondLst>
                                        </p:cTn>
                                        <p:tgtEl>
                                          <p:spTgt spid="185"/>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180"/>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nodeType="clickEffect">
                                  <p:stCondLst>
                                    <p:cond delay="0"/>
                                  </p:stCondLst>
                                  <p:childTnLst>
                                    <p:set>
                                      <p:cBhvr>
                                        <p:cTn id="233" dur="1" fill="hold">
                                          <p:stCondLst>
                                            <p:cond delay="0"/>
                                          </p:stCondLst>
                                        </p:cTn>
                                        <p:tgtEl>
                                          <p:spTgt spid="187"/>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181"/>
                                        </p:tgtEl>
                                        <p:attrNameLst>
                                          <p:attrName>style.visibility</p:attrName>
                                        </p:attrNameLst>
                                      </p:cBhvr>
                                      <p:to>
                                        <p:strVal val="visible"/>
                                      </p:to>
                                    </p:set>
                                  </p:childTnLst>
                                </p:cTn>
                              </p:par>
                            </p:childTnLst>
                          </p:cTn>
                        </p:par>
                      </p:childTnLst>
                    </p:cTn>
                  </p:par>
                  <p:par>
                    <p:cTn id="236" fill="hold">
                      <p:stCondLst>
                        <p:cond delay="indefinite"/>
                      </p:stCondLst>
                      <p:childTnLst>
                        <p:par>
                          <p:cTn id="237" fill="hold">
                            <p:stCondLst>
                              <p:cond delay="0"/>
                            </p:stCondLst>
                            <p:childTnLst>
                              <p:par>
                                <p:cTn id="238" presetID="1" presetClass="entr" presetSubtype="0" fill="hold" grpId="0" nodeType="clickEffect">
                                  <p:stCondLst>
                                    <p:cond delay="0"/>
                                  </p:stCondLst>
                                  <p:childTnLst>
                                    <p:set>
                                      <p:cBhvr>
                                        <p:cTn id="239" dur="1" fill="hold">
                                          <p:stCondLst>
                                            <p:cond delay="0"/>
                                          </p:stCondLst>
                                        </p:cTn>
                                        <p:tgtEl>
                                          <p:spTgt spid="182"/>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183"/>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2" presetClass="entr" presetSubtype="4" fill="hold" grpId="0" nodeType="clickEffect">
                                  <p:stCondLst>
                                    <p:cond delay="0"/>
                                  </p:stCondLst>
                                  <p:childTnLst>
                                    <p:set>
                                      <p:cBhvr>
                                        <p:cTn id="245" dur="1" fill="hold">
                                          <p:stCondLst>
                                            <p:cond delay="0"/>
                                          </p:stCondLst>
                                        </p:cTn>
                                        <p:tgtEl>
                                          <p:spTgt spid="191"/>
                                        </p:tgtEl>
                                        <p:attrNameLst>
                                          <p:attrName>style.visibility</p:attrName>
                                        </p:attrNameLst>
                                      </p:cBhvr>
                                      <p:to>
                                        <p:strVal val="visible"/>
                                      </p:to>
                                    </p:set>
                                    <p:anim calcmode="lin" valueType="num">
                                      <p:cBhvr additive="base">
                                        <p:cTn id="246" dur="500" fill="hold"/>
                                        <p:tgtEl>
                                          <p:spTgt spid="191"/>
                                        </p:tgtEl>
                                        <p:attrNameLst>
                                          <p:attrName>ppt_x</p:attrName>
                                        </p:attrNameLst>
                                      </p:cBhvr>
                                      <p:tavLst>
                                        <p:tav tm="0">
                                          <p:val>
                                            <p:strVal val="#ppt_x"/>
                                          </p:val>
                                        </p:tav>
                                        <p:tav tm="100000">
                                          <p:val>
                                            <p:strVal val="#ppt_x"/>
                                          </p:val>
                                        </p:tav>
                                      </p:tavLst>
                                    </p:anim>
                                    <p:anim calcmode="lin" valueType="num">
                                      <p:cBhvr additive="base">
                                        <p:cTn id="247" dur="500" fill="hold"/>
                                        <p:tgtEl>
                                          <p:spTgt spid="19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193"/>
                                        </p:tgtEl>
                                        <p:attrNameLst>
                                          <p:attrName>style.visibility</p:attrName>
                                        </p:attrNameLst>
                                      </p:cBhvr>
                                      <p:to>
                                        <p:strVal val="visible"/>
                                      </p:to>
                                    </p:set>
                                    <p:anim calcmode="lin" valueType="num">
                                      <p:cBhvr additive="base">
                                        <p:cTn id="250" dur="500" fill="hold"/>
                                        <p:tgtEl>
                                          <p:spTgt spid="193"/>
                                        </p:tgtEl>
                                        <p:attrNameLst>
                                          <p:attrName>ppt_x</p:attrName>
                                        </p:attrNameLst>
                                      </p:cBhvr>
                                      <p:tavLst>
                                        <p:tav tm="0">
                                          <p:val>
                                            <p:strVal val="#ppt_x"/>
                                          </p:val>
                                        </p:tav>
                                        <p:tav tm="100000">
                                          <p:val>
                                            <p:strVal val="#ppt_x"/>
                                          </p:val>
                                        </p:tav>
                                      </p:tavLst>
                                    </p:anim>
                                    <p:anim calcmode="lin" valueType="num">
                                      <p:cBhvr additive="base">
                                        <p:cTn id="251" dur="500" fill="hold"/>
                                        <p:tgtEl>
                                          <p:spTgt spid="193"/>
                                        </p:tgtEl>
                                        <p:attrNameLst>
                                          <p:attrName>ppt_y</p:attrName>
                                        </p:attrNameLst>
                                      </p:cBhvr>
                                      <p:tavLst>
                                        <p:tav tm="0">
                                          <p:val>
                                            <p:strVal val="1+#ppt_h/2"/>
                                          </p:val>
                                        </p:tav>
                                        <p:tav tm="100000">
                                          <p:val>
                                            <p:strVal val="#ppt_y"/>
                                          </p:val>
                                        </p:tav>
                                      </p:tavLst>
                                    </p:anim>
                                  </p:childTnLst>
                                </p:cTn>
                              </p:par>
                            </p:childTnLst>
                          </p:cTn>
                        </p:par>
                      </p:childTnLst>
                    </p:cTn>
                  </p:par>
                  <p:par>
                    <p:cTn id="252" fill="hold">
                      <p:stCondLst>
                        <p:cond delay="indefinite"/>
                      </p:stCondLst>
                      <p:childTnLst>
                        <p:par>
                          <p:cTn id="253" fill="hold">
                            <p:stCondLst>
                              <p:cond delay="0"/>
                            </p:stCondLst>
                            <p:childTnLst>
                              <p:par>
                                <p:cTn id="254" presetID="2" presetClass="entr" presetSubtype="1" fill="hold" grpId="0" nodeType="clickEffect">
                                  <p:stCondLst>
                                    <p:cond delay="0"/>
                                  </p:stCondLst>
                                  <p:childTnLst>
                                    <p:set>
                                      <p:cBhvr>
                                        <p:cTn id="255" dur="1" fill="hold">
                                          <p:stCondLst>
                                            <p:cond delay="0"/>
                                          </p:stCondLst>
                                        </p:cTn>
                                        <p:tgtEl>
                                          <p:spTgt spid="192"/>
                                        </p:tgtEl>
                                        <p:attrNameLst>
                                          <p:attrName>style.visibility</p:attrName>
                                        </p:attrNameLst>
                                      </p:cBhvr>
                                      <p:to>
                                        <p:strVal val="visible"/>
                                      </p:to>
                                    </p:set>
                                    <p:anim calcmode="lin" valueType="num">
                                      <p:cBhvr additive="base">
                                        <p:cTn id="256" dur="500" fill="hold"/>
                                        <p:tgtEl>
                                          <p:spTgt spid="192"/>
                                        </p:tgtEl>
                                        <p:attrNameLst>
                                          <p:attrName>ppt_x</p:attrName>
                                        </p:attrNameLst>
                                      </p:cBhvr>
                                      <p:tavLst>
                                        <p:tav tm="0">
                                          <p:val>
                                            <p:strVal val="#ppt_x"/>
                                          </p:val>
                                        </p:tav>
                                        <p:tav tm="100000">
                                          <p:val>
                                            <p:strVal val="#ppt_x"/>
                                          </p:val>
                                        </p:tav>
                                      </p:tavLst>
                                    </p:anim>
                                    <p:anim calcmode="lin" valueType="num">
                                      <p:cBhvr additive="base">
                                        <p:cTn id="257" dur="500" fill="hold"/>
                                        <p:tgtEl>
                                          <p:spTgt spid="192"/>
                                        </p:tgtEl>
                                        <p:attrNameLst>
                                          <p:attrName>ppt_y</p:attrName>
                                        </p:attrNameLst>
                                      </p:cBhvr>
                                      <p:tavLst>
                                        <p:tav tm="0">
                                          <p:val>
                                            <p:strVal val="0-#ppt_h/2"/>
                                          </p:val>
                                        </p:tav>
                                        <p:tav tm="100000">
                                          <p:val>
                                            <p:strVal val="#ppt_y"/>
                                          </p:val>
                                        </p:tav>
                                      </p:tavLst>
                                    </p:anim>
                                  </p:childTnLst>
                                </p:cTn>
                              </p:par>
                              <p:par>
                                <p:cTn id="258" presetID="2" presetClass="entr" presetSubtype="1" fill="hold" grpId="0" nodeType="withEffect">
                                  <p:stCondLst>
                                    <p:cond delay="0"/>
                                  </p:stCondLst>
                                  <p:childTnLst>
                                    <p:set>
                                      <p:cBhvr>
                                        <p:cTn id="259" dur="1" fill="hold">
                                          <p:stCondLst>
                                            <p:cond delay="0"/>
                                          </p:stCondLst>
                                        </p:cTn>
                                        <p:tgtEl>
                                          <p:spTgt spid="194"/>
                                        </p:tgtEl>
                                        <p:attrNameLst>
                                          <p:attrName>style.visibility</p:attrName>
                                        </p:attrNameLst>
                                      </p:cBhvr>
                                      <p:to>
                                        <p:strVal val="visible"/>
                                      </p:to>
                                    </p:set>
                                    <p:anim calcmode="lin" valueType="num">
                                      <p:cBhvr additive="base">
                                        <p:cTn id="260" dur="500" fill="hold"/>
                                        <p:tgtEl>
                                          <p:spTgt spid="194"/>
                                        </p:tgtEl>
                                        <p:attrNameLst>
                                          <p:attrName>ppt_x</p:attrName>
                                        </p:attrNameLst>
                                      </p:cBhvr>
                                      <p:tavLst>
                                        <p:tav tm="0">
                                          <p:val>
                                            <p:strVal val="#ppt_x"/>
                                          </p:val>
                                        </p:tav>
                                        <p:tav tm="100000">
                                          <p:val>
                                            <p:strVal val="#ppt_x"/>
                                          </p:val>
                                        </p:tav>
                                      </p:tavLst>
                                    </p:anim>
                                    <p:anim calcmode="lin" valueType="num">
                                      <p:cBhvr additive="base">
                                        <p:cTn id="261" dur="500" fill="hold"/>
                                        <p:tgtEl>
                                          <p:spTgt spid="1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p:bldP spid="26" grpId="0"/>
      <p:bldP spid="44" grpId="0"/>
      <p:bldP spid="45" grpId="0"/>
      <p:bldP spid="46" grpId="0" animBg="1"/>
      <p:bldP spid="62" grpId="0"/>
      <p:bldP spid="63" grpId="0"/>
      <p:bldP spid="64" grpId="0" animBg="1"/>
      <p:bldP spid="65" grpId="0" animBg="1"/>
      <p:bldP spid="76" grpId="0"/>
      <p:bldP spid="102" grpId="0"/>
      <p:bldP spid="103" grpId="0"/>
      <p:bldP spid="127" grpId="0"/>
      <p:bldP spid="129" grpId="0"/>
      <p:bldP spid="131" grpId="0"/>
      <p:bldP spid="133" grpId="0"/>
      <p:bldP spid="69" grpId="0" animBg="1"/>
      <p:bldP spid="73" grpId="0"/>
      <p:bldP spid="78" grpId="0" animBg="1"/>
      <p:bldP spid="80" grpId="0"/>
      <p:bldP spid="86" grpId="0"/>
      <p:bldP spid="176" grpId="0"/>
      <p:bldP spid="177" grpId="0"/>
      <p:bldP spid="178" grpId="0"/>
      <p:bldP spid="179" grpId="0"/>
      <p:bldP spid="180" grpId="0"/>
      <p:bldP spid="181" grpId="0"/>
      <p:bldP spid="182" grpId="0"/>
      <p:bldP spid="183" grpId="0"/>
      <p:bldP spid="191" grpId="0" animBg="1"/>
      <p:bldP spid="192" grpId="0" animBg="1"/>
      <p:bldP spid="193" grpId="0"/>
      <p:bldP spid="1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533400" y="0"/>
            <a:ext cx="3810000" cy="3657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Oval 9"/>
          <p:cNvSpPr/>
          <p:nvPr/>
        </p:nvSpPr>
        <p:spPr>
          <a:xfrm>
            <a:off x="838200" y="3657600"/>
            <a:ext cx="3352800" cy="3200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Oval 10"/>
          <p:cNvSpPr/>
          <p:nvPr/>
        </p:nvSpPr>
        <p:spPr>
          <a:xfrm>
            <a:off x="990600" y="457200"/>
            <a:ext cx="2895600" cy="2819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Oval 12"/>
          <p:cNvSpPr/>
          <p:nvPr/>
        </p:nvSpPr>
        <p:spPr>
          <a:xfrm>
            <a:off x="1219200" y="3962400"/>
            <a:ext cx="2590800" cy="2590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318" name="TextBox 44"/>
          <p:cNvSpPr txBox="1"/>
          <p:nvPr/>
        </p:nvSpPr>
        <p:spPr>
          <a:xfrm>
            <a:off x="2209800" y="3810000"/>
            <a:ext cx="304800" cy="369888"/>
          </a:xfrm>
          <a:prstGeom prst="rect">
            <a:avLst/>
          </a:prstGeom>
          <a:noFill/>
          <a:ln w="9525">
            <a:noFill/>
          </a:ln>
        </p:spPr>
        <p:txBody>
          <a:bodyPr>
            <a:spAutoFit/>
          </a:bodyPr>
          <a:lstStyle/>
          <a:p>
            <a:r>
              <a:rPr dirty="0">
                <a:solidFill>
                  <a:srgbClr val="FF3399"/>
                </a:solidFill>
                <a:latin typeface="Times New Roman" panose="02020603050405020304" pitchFamily="18" charset="0"/>
                <a:cs typeface="Times New Roman" panose="02020603050405020304" pitchFamily="18" charset="0"/>
              </a:rPr>
              <a:t>P</a:t>
            </a:r>
            <a:endParaRPr dirty="0">
              <a:solidFill>
                <a:srgbClr val="FF3399"/>
              </a:solidFill>
              <a:latin typeface="Times New Roman" panose="02020603050405020304" pitchFamily="18" charset="0"/>
              <a:ea typeface="Times New Roman" panose="02020603050405020304" pitchFamily="18" charset="0"/>
            </a:endParaRPr>
          </a:p>
        </p:txBody>
      </p:sp>
      <p:sp>
        <p:nvSpPr>
          <p:cNvPr id="46" name="Oval 45"/>
          <p:cNvSpPr/>
          <p:nvPr/>
        </p:nvSpPr>
        <p:spPr>
          <a:xfrm>
            <a:off x="2438400" y="3657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48" name="Straight Connector 47"/>
          <p:cNvCxnSpPr/>
          <p:nvPr/>
        </p:nvCxnSpPr>
        <p:spPr>
          <a:xfrm>
            <a:off x="24384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2514600" y="52578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5146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2514600" y="5181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3622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2438400" y="1752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4384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2438400" y="16764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328" name="TextBox 61"/>
          <p:cNvSpPr txBox="1"/>
          <p:nvPr/>
        </p:nvSpPr>
        <p:spPr>
          <a:xfrm>
            <a:off x="2667000" y="144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2</a:t>
            </a:r>
          </a:p>
          <a:p>
            <a:r>
              <a:rPr dirty="0">
                <a:latin typeface="Arial" panose="020B0604020202020204" pitchFamily="34" charset="0"/>
              </a:rPr>
              <a:t>Wheel  </a:t>
            </a:r>
          </a:p>
        </p:txBody>
      </p:sp>
      <p:sp>
        <p:nvSpPr>
          <p:cNvPr id="13329" name="TextBox 62"/>
          <p:cNvSpPr txBox="1"/>
          <p:nvPr/>
        </p:nvSpPr>
        <p:spPr>
          <a:xfrm>
            <a:off x="2743200" y="525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1 </a:t>
            </a:r>
            <a:r>
              <a:rPr dirty="0">
                <a:latin typeface="Arial" panose="020B0604020202020204" pitchFamily="34" charset="0"/>
              </a:rPr>
              <a:t>Pinion</a:t>
            </a:r>
          </a:p>
        </p:txBody>
      </p:sp>
      <p:sp>
        <p:nvSpPr>
          <p:cNvPr id="64" name="Oval 63"/>
          <p:cNvSpPr/>
          <p:nvPr/>
        </p:nvSpPr>
        <p:spPr>
          <a:xfrm>
            <a:off x="457200" y="3352800"/>
            <a:ext cx="4038600" cy="37338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5" name="Oval 64"/>
          <p:cNvSpPr/>
          <p:nvPr/>
        </p:nvSpPr>
        <p:spPr>
          <a:xfrm>
            <a:off x="228600" y="-304800"/>
            <a:ext cx="4419600" cy="419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50" name="Straight Connector 49"/>
          <p:cNvCxnSpPr/>
          <p:nvPr/>
        </p:nvCxnSpPr>
        <p:spPr>
          <a:xfrm flipH="1">
            <a:off x="1676400" y="2971800"/>
            <a:ext cx="1676400" cy="1295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333" name="Arc 39"/>
          <p:cNvSpPr/>
          <p:nvPr/>
        </p:nvSpPr>
        <p:spPr>
          <a:xfrm rot="-6652302" flipV="1">
            <a:off x="1620838" y="3586163"/>
            <a:ext cx="658812" cy="334962"/>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13334" name="Arc 39"/>
          <p:cNvSpPr/>
          <p:nvPr/>
        </p:nvSpPr>
        <p:spPr>
          <a:xfrm rot="6358452" flipV="1">
            <a:off x="1911350" y="3502025"/>
            <a:ext cx="590550" cy="1619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cxnSp>
        <p:nvCxnSpPr>
          <p:cNvPr id="93" name="Straight Connector 92"/>
          <p:cNvCxnSpPr/>
          <p:nvPr/>
        </p:nvCxnSpPr>
        <p:spPr>
          <a:xfrm flipH="1" flipV="1">
            <a:off x="1752600" y="4191000"/>
            <a:ext cx="762000" cy="1066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438400" y="1752600"/>
            <a:ext cx="914400" cy="1219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337" name="TextBox 101"/>
          <p:cNvSpPr txBox="1"/>
          <p:nvPr/>
        </p:nvSpPr>
        <p:spPr>
          <a:xfrm>
            <a:off x="3429000" y="28194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N</a:t>
            </a:r>
            <a:endParaRPr dirty="0">
              <a:latin typeface="Times New Roman" panose="02020603050405020304" pitchFamily="18" charset="0"/>
              <a:ea typeface="Times New Roman" panose="02020603050405020304" pitchFamily="18" charset="0"/>
            </a:endParaRPr>
          </a:p>
        </p:txBody>
      </p:sp>
      <p:sp>
        <p:nvSpPr>
          <p:cNvPr id="13338" name="TextBox 102"/>
          <p:cNvSpPr txBox="1"/>
          <p:nvPr/>
        </p:nvSpPr>
        <p:spPr>
          <a:xfrm>
            <a:off x="1371600" y="3886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M</a:t>
            </a:r>
            <a:endParaRPr dirty="0">
              <a:latin typeface="Times New Roman" panose="02020603050405020304" pitchFamily="18" charset="0"/>
              <a:ea typeface="Times New Roman" panose="02020603050405020304" pitchFamily="18" charset="0"/>
            </a:endParaRPr>
          </a:p>
        </p:txBody>
      </p:sp>
      <p:cxnSp>
        <p:nvCxnSpPr>
          <p:cNvPr id="105" name="Straight Connector 104"/>
          <p:cNvCxnSpPr/>
          <p:nvPr/>
        </p:nvCxnSpPr>
        <p:spPr>
          <a:xfrm>
            <a:off x="2438400" y="1752600"/>
            <a:ext cx="76200" cy="3505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0" name="Arc 129"/>
          <p:cNvSpPr/>
          <p:nvPr/>
        </p:nvSpPr>
        <p:spPr>
          <a:xfrm rot="18103036">
            <a:off x="2181225" y="4773613"/>
            <a:ext cx="409575" cy="339725"/>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341" name="TextBox 130"/>
          <p:cNvSpPr txBox="1"/>
          <p:nvPr/>
        </p:nvSpPr>
        <p:spPr>
          <a:xfrm rot="-360760">
            <a:off x="2185988" y="4419600"/>
            <a:ext cx="233362"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132" name="Arc 131"/>
          <p:cNvSpPr/>
          <p:nvPr/>
        </p:nvSpPr>
        <p:spPr>
          <a:xfrm rot="6861219">
            <a:off x="2320925" y="1824038"/>
            <a:ext cx="409575" cy="339725"/>
          </a:xfrm>
          <a:prstGeom prst="arc">
            <a:avLst>
              <a:gd name="adj1" fmla="val 16419905"/>
              <a:gd name="adj2" fmla="val 2157278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343" name="TextBox 132"/>
          <p:cNvSpPr txBox="1"/>
          <p:nvPr/>
        </p:nvSpPr>
        <p:spPr>
          <a:xfrm rot="-209387">
            <a:off x="2525713" y="2216150"/>
            <a:ext cx="23495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13344" name="Arc 55"/>
          <p:cNvSpPr/>
          <p:nvPr/>
        </p:nvSpPr>
        <p:spPr>
          <a:xfrm rot="-5943100">
            <a:off x="1844675" y="4506913"/>
            <a:ext cx="838200" cy="593725"/>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13345" name="Arc 55"/>
          <p:cNvSpPr/>
          <p:nvPr/>
        </p:nvSpPr>
        <p:spPr>
          <a:xfrm rot="1475807" flipV="1">
            <a:off x="2270125" y="1982788"/>
            <a:ext cx="847725" cy="477837"/>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69" name="Oval 68"/>
          <p:cNvSpPr/>
          <p:nvPr/>
        </p:nvSpPr>
        <p:spPr>
          <a:xfrm>
            <a:off x="2163763" y="3840163"/>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347" name="TextBox 72"/>
          <p:cNvSpPr txBox="1"/>
          <p:nvPr/>
        </p:nvSpPr>
        <p:spPr>
          <a:xfrm>
            <a:off x="1752600" y="36576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K</a:t>
            </a:r>
            <a:endParaRPr dirty="0">
              <a:latin typeface="Times New Roman" panose="02020603050405020304" pitchFamily="18" charset="0"/>
              <a:ea typeface="Times New Roman" panose="02020603050405020304" pitchFamily="18" charset="0"/>
            </a:endParaRPr>
          </a:p>
        </p:txBody>
      </p:sp>
      <p:sp>
        <p:nvSpPr>
          <p:cNvPr id="13348" name="Arc 39"/>
          <p:cNvSpPr/>
          <p:nvPr/>
        </p:nvSpPr>
        <p:spPr>
          <a:xfrm rot="-4234948" flipV="1">
            <a:off x="2486025" y="3589338"/>
            <a:ext cx="596900" cy="1365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13349" name="Arc 39"/>
          <p:cNvSpPr/>
          <p:nvPr/>
        </p:nvSpPr>
        <p:spPr>
          <a:xfrm rot="4470469" flipV="1">
            <a:off x="2719388" y="3294063"/>
            <a:ext cx="617537" cy="344487"/>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78" name="Oval 77"/>
          <p:cNvSpPr/>
          <p:nvPr/>
        </p:nvSpPr>
        <p:spPr>
          <a:xfrm>
            <a:off x="2819400" y="3352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351" name="TextBox 79"/>
          <p:cNvSpPr txBox="1"/>
          <p:nvPr/>
        </p:nvSpPr>
        <p:spPr>
          <a:xfrm>
            <a:off x="2895600" y="3124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L</a:t>
            </a:r>
            <a:endParaRPr dirty="0">
              <a:latin typeface="Times New Roman" panose="02020603050405020304" pitchFamily="18" charset="0"/>
              <a:ea typeface="Times New Roman" panose="02020603050405020304" pitchFamily="18" charset="0"/>
            </a:endParaRPr>
          </a:p>
        </p:txBody>
      </p:sp>
      <p:sp>
        <p:nvSpPr>
          <p:cNvPr id="13352" name="TextBox 176"/>
          <p:cNvSpPr txBox="1"/>
          <p:nvPr/>
        </p:nvSpPr>
        <p:spPr>
          <a:xfrm>
            <a:off x="1752600" y="2438400"/>
            <a:ext cx="5334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r>
              <a:rPr baseline="-25000" dirty="0">
                <a:latin typeface="Times New Roman" panose="02020603050405020304" pitchFamily="18" charset="0"/>
                <a:cs typeface="Times New Roman" panose="02020603050405020304" pitchFamily="18" charset="0"/>
              </a:rPr>
              <a:t>A</a:t>
            </a:r>
            <a:endParaRPr baseline="-25000" dirty="0">
              <a:latin typeface="Times New Roman" panose="02020603050405020304" pitchFamily="18" charset="0"/>
              <a:ea typeface="Times New Roman" panose="02020603050405020304" pitchFamily="18" charset="0"/>
            </a:endParaRPr>
          </a:p>
        </p:txBody>
      </p:sp>
      <p:sp>
        <p:nvSpPr>
          <p:cNvPr id="13353" name="TextBox 177"/>
          <p:cNvSpPr txBox="1"/>
          <p:nvPr/>
        </p:nvSpPr>
        <p:spPr>
          <a:xfrm>
            <a:off x="2667000" y="4495800"/>
            <a:ext cx="457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r>
              <a:rPr sz="1400" baseline="-25000" dirty="0">
                <a:latin typeface="Times New Roman" panose="02020603050405020304" pitchFamily="18" charset="0"/>
                <a:cs typeface="Times New Roman" panose="02020603050405020304" pitchFamily="18" charset="0"/>
              </a:rPr>
              <a:t>A</a:t>
            </a:r>
            <a:endParaRPr baseline="-25000" dirty="0">
              <a:latin typeface="Times New Roman" panose="02020603050405020304" pitchFamily="18" charset="0"/>
              <a:ea typeface="Times New Roman" panose="02020603050405020304" pitchFamily="18" charset="0"/>
            </a:endParaRPr>
          </a:p>
        </p:txBody>
      </p:sp>
      <p:cxnSp>
        <p:nvCxnSpPr>
          <p:cNvPr id="185" name="Straight Connector 184"/>
          <p:cNvCxnSpPr>
            <a:stCxn id="78" idx="1"/>
          </p:cNvCxnSpPr>
          <p:nvPr/>
        </p:nvCxnSpPr>
        <p:spPr>
          <a:xfrm flipH="1">
            <a:off x="2514600" y="3359150"/>
            <a:ext cx="311150" cy="18986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a:endCxn id="69" idx="0"/>
          </p:cNvCxnSpPr>
          <p:nvPr/>
        </p:nvCxnSpPr>
        <p:spPr>
          <a:xfrm flipH="1">
            <a:off x="2187575" y="1752600"/>
            <a:ext cx="250825" cy="20875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181600" y="76200"/>
            <a:ext cx="32004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O</a:t>
            </a:r>
            <a:r>
              <a:rPr sz="1600" baseline="-25000" dirty="0">
                <a:latin typeface="Times New Roman" panose="02020603050405020304" pitchFamily="18" charset="0"/>
                <a:cs typeface="Times New Roman" panose="02020603050405020304" pitchFamily="18" charset="0"/>
              </a:rPr>
              <a:t>1</a:t>
            </a:r>
            <a:r>
              <a:rPr sz="1600" dirty="0">
                <a:latin typeface="Times New Roman" panose="02020603050405020304" pitchFamily="18" charset="0"/>
                <a:cs typeface="Times New Roman" panose="02020603050405020304" pitchFamily="18" charset="0"/>
              </a:rPr>
              <a:t>M =O</a:t>
            </a:r>
            <a:r>
              <a:rPr sz="1600" baseline="-25000" dirty="0">
                <a:latin typeface="Times New Roman" panose="02020603050405020304" pitchFamily="18" charset="0"/>
                <a:cs typeface="Times New Roman" panose="02020603050405020304" pitchFamily="18" charset="0"/>
              </a:rPr>
              <a:t>1</a:t>
            </a:r>
            <a:r>
              <a:rPr sz="1600" dirty="0">
                <a:latin typeface="Times New Roman" panose="02020603050405020304" pitchFamily="18" charset="0"/>
                <a:cs typeface="Times New Roman" panose="02020603050405020304" pitchFamily="18" charset="0"/>
              </a:rPr>
              <a:t>P cos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r cos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71" name="TextBox 70"/>
          <p:cNvSpPr txBox="1"/>
          <p:nvPr/>
        </p:nvSpPr>
        <p:spPr>
          <a:xfrm>
            <a:off x="5181600" y="533400"/>
            <a:ext cx="32004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O</a:t>
            </a:r>
            <a:r>
              <a:rPr sz="1600" baseline="-25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N =O</a:t>
            </a:r>
            <a:r>
              <a:rPr sz="1600" baseline="-25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P cos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R cos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72" name="TextBox 71"/>
          <p:cNvSpPr txBox="1"/>
          <p:nvPr/>
        </p:nvSpPr>
        <p:spPr>
          <a:xfrm>
            <a:off x="5257800" y="990600"/>
            <a:ext cx="3733800" cy="584200"/>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From right angled triangle O</a:t>
            </a:r>
            <a:r>
              <a:rPr sz="1600" baseline="-25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KN</a:t>
            </a:r>
          </a:p>
          <a:p>
            <a:r>
              <a:rPr sz="1600" dirty="0">
                <a:latin typeface="Times New Roman" panose="02020603050405020304" pitchFamily="18" charset="0"/>
                <a:cs typeface="Times New Roman" panose="02020603050405020304" pitchFamily="18" charset="0"/>
              </a:rPr>
              <a:t>KN = ((O</a:t>
            </a:r>
            <a:r>
              <a:rPr sz="1600" baseline="-25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K)</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 (O</a:t>
            </a:r>
            <a:r>
              <a:rPr sz="1600" baseline="-25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N)</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a:t>
            </a:r>
            <a:r>
              <a:rPr sz="1600" baseline="30000" dirty="0">
                <a:latin typeface="Times New Roman" panose="02020603050405020304" pitchFamily="18" charset="0"/>
                <a:cs typeface="Times New Roman" panose="02020603050405020304" pitchFamily="18" charset="0"/>
              </a:rPr>
              <a:t>1/2</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75" name="Rectangle 74"/>
          <p:cNvSpPr/>
          <p:nvPr/>
        </p:nvSpPr>
        <p:spPr>
          <a:xfrm>
            <a:off x="5257800" y="1676400"/>
            <a:ext cx="37338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KN = { (R</a:t>
            </a:r>
            <a:r>
              <a:rPr sz="1600" baseline="-25000" dirty="0">
                <a:latin typeface="Times New Roman" panose="02020603050405020304" pitchFamily="18" charset="0"/>
                <a:cs typeface="Times New Roman" panose="02020603050405020304" pitchFamily="18" charset="0"/>
              </a:rPr>
              <a:t>A</a:t>
            </a:r>
            <a:r>
              <a:rPr sz="1600" dirty="0">
                <a:latin typeface="Times New Roman" panose="02020603050405020304" pitchFamily="18" charset="0"/>
                <a:cs typeface="Times New Roman" panose="02020603050405020304" pitchFamily="18" charset="0"/>
              </a:rPr>
              <a:t>)</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 (R</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cos</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a:t>
            </a:r>
            <a:r>
              <a:rPr sz="1600" baseline="30000" dirty="0">
                <a:latin typeface="Times New Roman" panose="02020603050405020304" pitchFamily="18" charset="0"/>
                <a:cs typeface="Times New Roman" panose="02020603050405020304" pitchFamily="18" charset="0"/>
              </a:rPr>
              <a:t>1/2</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79" name="Rectangle 78"/>
          <p:cNvSpPr/>
          <p:nvPr/>
        </p:nvSpPr>
        <p:spPr>
          <a:xfrm>
            <a:off x="5257800" y="2057400"/>
            <a:ext cx="37338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PN = O</a:t>
            </a:r>
            <a:r>
              <a:rPr sz="1600" baseline="-25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P sin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R sin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81" name="Rectangle 80"/>
          <p:cNvSpPr/>
          <p:nvPr/>
        </p:nvSpPr>
        <p:spPr>
          <a:xfrm>
            <a:off x="3733800" y="2438400"/>
            <a:ext cx="57150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Length of the part of the path of  contact, or the path of approach </a:t>
            </a:r>
            <a:endParaRPr sz="1600" dirty="0">
              <a:latin typeface="Times New Roman" panose="02020603050405020304" pitchFamily="18" charset="0"/>
              <a:ea typeface="Times New Roman" panose="02020603050405020304" pitchFamily="18" charset="0"/>
            </a:endParaRPr>
          </a:p>
        </p:txBody>
      </p:sp>
      <p:sp>
        <p:nvSpPr>
          <p:cNvPr id="82" name="Rectangle 81"/>
          <p:cNvSpPr/>
          <p:nvPr/>
        </p:nvSpPr>
        <p:spPr>
          <a:xfrm>
            <a:off x="4724400" y="2895600"/>
            <a:ext cx="44196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KP = KN –PN = {(R</a:t>
            </a:r>
            <a:r>
              <a:rPr sz="1600" baseline="-25000" dirty="0">
                <a:latin typeface="Times New Roman" panose="02020603050405020304" pitchFamily="18" charset="0"/>
                <a:cs typeface="Times New Roman" panose="02020603050405020304" pitchFamily="18" charset="0"/>
              </a:rPr>
              <a:t>A</a:t>
            </a:r>
            <a:r>
              <a:rPr sz="1600" dirty="0">
                <a:latin typeface="Times New Roman" panose="02020603050405020304" pitchFamily="18" charset="0"/>
                <a:cs typeface="Times New Roman" panose="02020603050405020304" pitchFamily="18" charset="0"/>
              </a:rPr>
              <a:t>)</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 (R</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cos</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a:t>
            </a:r>
            <a:r>
              <a:rPr sz="1600" baseline="30000" dirty="0">
                <a:latin typeface="Times New Roman" panose="02020603050405020304" pitchFamily="18" charset="0"/>
                <a:cs typeface="Times New Roman" panose="02020603050405020304" pitchFamily="18" charset="0"/>
              </a:rPr>
              <a:t>1/2</a:t>
            </a:r>
            <a:r>
              <a:rPr sz="1600" dirty="0">
                <a:latin typeface="Times New Roman" panose="02020603050405020304" pitchFamily="18" charset="0"/>
                <a:cs typeface="Times New Roman" panose="02020603050405020304" pitchFamily="18" charset="0"/>
              </a:rPr>
              <a:t> - R sin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83" name="TextBox 82"/>
          <p:cNvSpPr txBox="1"/>
          <p:nvPr/>
        </p:nvSpPr>
        <p:spPr>
          <a:xfrm>
            <a:off x="5257800" y="3302000"/>
            <a:ext cx="3733800" cy="584200"/>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From right angled triangle O</a:t>
            </a:r>
            <a:r>
              <a:rPr sz="1600" baseline="-25000" dirty="0">
                <a:latin typeface="Times New Roman" panose="02020603050405020304" pitchFamily="18" charset="0"/>
                <a:cs typeface="Times New Roman" panose="02020603050405020304" pitchFamily="18" charset="0"/>
              </a:rPr>
              <a:t>1</a:t>
            </a:r>
            <a:r>
              <a:rPr sz="1600" dirty="0">
                <a:latin typeface="Times New Roman" panose="02020603050405020304" pitchFamily="18" charset="0"/>
                <a:cs typeface="Times New Roman" panose="02020603050405020304" pitchFamily="18" charset="0"/>
              </a:rPr>
              <a:t>ML</a:t>
            </a:r>
          </a:p>
          <a:p>
            <a:r>
              <a:rPr sz="1600" dirty="0">
                <a:latin typeface="Times New Roman" panose="02020603050405020304" pitchFamily="18" charset="0"/>
                <a:cs typeface="Times New Roman" panose="02020603050405020304" pitchFamily="18" charset="0"/>
              </a:rPr>
              <a:t>ML = {(O</a:t>
            </a:r>
            <a:r>
              <a:rPr sz="1600" baseline="-25000" dirty="0">
                <a:latin typeface="Times New Roman" panose="02020603050405020304" pitchFamily="18" charset="0"/>
                <a:cs typeface="Times New Roman" panose="02020603050405020304" pitchFamily="18" charset="0"/>
              </a:rPr>
              <a:t>1</a:t>
            </a:r>
            <a:r>
              <a:rPr sz="1600" dirty="0">
                <a:latin typeface="Times New Roman" panose="02020603050405020304" pitchFamily="18" charset="0"/>
                <a:cs typeface="Times New Roman" panose="02020603050405020304" pitchFamily="18" charset="0"/>
              </a:rPr>
              <a:t>L)</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 (O</a:t>
            </a:r>
            <a:r>
              <a:rPr sz="1600" baseline="-25000" dirty="0">
                <a:latin typeface="Times New Roman" panose="02020603050405020304" pitchFamily="18" charset="0"/>
                <a:cs typeface="Times New Roman" panose="02020603050405020304" pitchFamily="18" charset="0"/>
              </a:rPr>
              <a:t>1</a:t>
            </a:r>
            <a:r>
              <a:rPr sz="1600" dirty="0">
                <a:latin typeface="Times New Roman" panose="02020603050405020304" pitchFamily="18" charset="0"/>
                <a:cs typeface="Times New Roman" panose="02020603050405020304" pitchFamily="18" charset="0"/>
              </a:rPr>
              <a:t>M)</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a:t>
            </a:r>
            <a:r>
              <a:rPr sz="1600" baseline="30000" dirty="0">
                <a:latin typeface="Times New Roman" panose="02020603050405020304" pitchFamily="18" charset="0"/>
                <a:cs typeface="Times New Roman" panose="02020603050405020304" pitchFamily="18" charset="0"/>
              </a:rPr>
              <a:t>1/2</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84" name="Rectangle 83"/>
          <p:cNvSpPr/>
          <p:nvPr/>
        </p:nvSpPr>
        <p:spPr>
          <a:xfrm>
            <a:off x="5257800" y="3886200"/>
            <a:ext cx="37338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ML = {(r</a:t>
            </a:r>
            <a:r>
              <a:rPr sz="1600" baseline="-25000" dirty="0">
                <a:latin typeface="Times New Roman" panose="02020603050405020304" pitchFamily="18" charset="0"/>
                <a:cs typeface="Times New Roman" panose="02020603050405020304" pitchFamily="18" charset="0"/>
              </a:rPr>
              <a:t>A</a:t>
            </a:r>
            <a:r>
              <a:rPr sz="1600" dirty="0">
                <a:latin typeface="Times New Roman" panose="02020603050405020304" pitchFamily="18" charset="0"/>
                <a:cs typeface="Times New Roman" panose="02020603050405020304" pitchFamily="18" charset="0"/>
              </a:rPr>
              <a:t>)</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 (r</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cos</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a:t>
            </a:r>
            <a:r>
              <a:rPr sz="1600" baseline="30000" dirty="0">
                <a:latin typeface="Times New Roman" panose="02020603050405020304" pitchFamily="18" charset="0"/>
                <a:cs typeface="Times New Roman" panose="02020603050405020304" pitchFamily="18" charset="0"/>
              </a:rPr>
              <a:t>1/2</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87" name="Rectangle 86"/>
          <p:cNvSpPr/>
          <p:nvPr/>
        </p:nvSpPr>
        <p:spPr>
          <a:xfrm>
            <a:off x="5257800" y="4267200"/>
            <a:ext cx="37338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MP = O</a:t>
            </a:r>
            <a:r>
              <a:rPr sz="1600" baseline="-25000" dirty="0">
                <a:latin typeface="Times New Roman" panose="02020603050405020304" pitchFamily="18" charset="0"/>
                <a:cs typeface="Times New Roman" panose="02020603050405020304" pitchFamily="18" charset="0"/>
              </a:rPr>
              <a:t>1</a:t>
            </a:r>
            <a:r>
              <a:rPr sz="1600" dirty="0">
                <a:latin typeface="Times New Roman" panose="02020603050405020304" pitchFamily="18" charset="0"/>
                <a:cs typeface="Times New Roman" panose="02020603050405020304" pitchFamily="18" charset="0"/>
              </a:rPr>
              <a:t>P sin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r sin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88" name="Rectangle 87"/>
          <p:cNvSpPr/>
          <p:nvPr/>
        </p:nvSpPr>
        <p:spPr>
          <a:xfrm>
            <a:off x="3962400" y="4648200"/>
            <a:ext cx="54102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Length of the part of the path of contact, or the path of recess </a:t>
            </a:r>
            <a:endParaRPr sz="1600" dirty="0">
              <a:latin typeface="Times New Roman" panose="02020603050405020304" pitchFamily="18" charset="0"/>
              <a:ea typeface="Times New Roman" panose="02020603050405020304" pitchFamily="18" charset="0"/>
            </a:endParaRPr>
          </a:p>
        </p:txBody>
      </p:sp>
      <p:sp>
        <p:nvSpPr>
          <p:cNvPr id="89" name="Rectangle 88"/>
          <p:cNvSpPr/>
          <p:nvPr/>
        </p:nvSpPr>
        <p:spPr>
          <a:xfrm>
            <a:off x="4648200" y="5029200"/>
            <a:ext cx="47244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PL  =  ML – MP  = {(r</a:t>
            </a:r>
            <a:r>
              <a:rPr sz="1600" baseline="-25000" dirty="0">
                <a:latin typeface="Times New Roman" panose="02020603050405020304" pitchFamily="18" charset="0"/>
                <a:cs typeface="Times New Roman" panose="02020603050405020304" pitchFamily="18" charset="0"/>
              </a:rPr>
              <a:t>A</a:t>
            </a:r>
            <a:r>
              <a:rPr sz="1600" dirty="0">
                <a:latin typeface="Times New Roman" panose="02020603050405020304" pitchFamily="18" charset="0"/>
                <a:cs typeface="Times New Roman" panose="02020603050405020304" pitchFamily="18" charset="0"/>
              </a:rPr>
              <a:t>)</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 (r</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cos</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 </a:t>
            </a:r>
            <a:r>
              <a:rPr sz="1600" baseline="30000" dirty="0">
                <a:latin typeface="Times New Roman" panose="02020603050405020304" pitchFamily="18" charset="0"/>
                <a:cs typeface="Times New Roman" panose="02020603050405020304" pitchFamily="18" charset="0"/>
              </a:rPr>
              <a:t>1/2</a:t>
            </a:r>
            <a:r>
              <a:rPr sz="1600" dirty="0">
                <a:latin typeface="Times New Roman" panose="02020603050405020304" pitchFamily="18" charset="0"/>
                <a:cs typeface="Times New Roman" panose="02020603050405020304" pitchFamily="18" charset="0"/>
              </a:rPr>
              <a:t> - r sin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
        <p:nvSpPr>
          <p:cNvPr id="90" name="Rectangle 89"/>
          <p:cNvSpPr/>
          <p:nvPr/>
        </p:nvSpPr>
        <p:spPr>
          <a:xfrm>
            <a:off x="4572000" y="5410200"/>
            <a:ext cx="47244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Length of the part of contact, </a:t>
            </a:r>
            <a:endParaRPr sz="1600" dirty="0">
              <a:latin typeface="Times New Roman" panose="02020603050405020304" pitchFamily="18" charset="0"/>
              <a:ea typeface="Times New Roman" panose="02020603050405020304" pitchFamily="18" charset="0"/>
            </a:endParaRPr>
          </a:p>
        </p:txBody>
      </p:sp>
      <p:sp>
        <p:nvSpPr>
          <p:cNvPr id="92" name="Rectangle 91"/>
          <p:cNvSpPr/>
          <p:nvPr/>
        </p:nvSpPr>
        <p:spPr>
          <a:xfrm>
            <a:off x="4419600" y="5715000"/>
            <a:ext cx="4724400" cy="338138"/>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KL  =  LP +PK  </a:t>
            </a:r>
            <a:endParaRPr sz="1600" dirty="0">
              <a:latin typeface="Times New Roman" panose="02020603050405020304" pitchFamily="18" charset="0"/>
              <a:ea typeface="Times New Roman" panose="02020603050405020304" pitchFamily="18" charset="0"/>
            </a:endParaRPr>
          </a:p>
        </p:txBody>
      </p:sp>
      <p:sp>
        <p:nvSpPr>
          <p:cNvPr id="94" name="Rectangle 93"/>
          <p:cNvSpPr/>
          <p:nvPr/>
        </p:nvSpPr>
        <p:spPr>
          <a:xfrm>
            <a:off x="4419600" y="6096000"/>
            <a:ext cx="4724400" cy="584200"/>
          </a:xfrm>
          <a:prstGeom prst="rect">
            <a:avLst/>
          </a:prstGeom>
          <a:noFill/>
          <a:ln w="9525">
            <a:noFill/>
          </a:ln>
        </p:spPr>
        <p:txBody>
          <a:bodyPr>
            <a:spAutoFit/>
          </a:bodyPr>
          <a:lstStyle/>
          <a:p>
            <a:r>
              <a:rPr sz="1600" dirty="0">
                <a:latin typeface="Times New Roman" panose="02020603050405020304" pitchFamily="18" charset="0"/>
                <a:cs typeface="Times New Roman" panose="02020603050405020304" pitchFamily="18" charset="0"/>
              </a:rPr>
              <a:t>= {(R</a:t>
            </a:r>
            <a:r>
              <a:rPr sz="1600" baseline="-25000" dirty="0">
                <a:latin typeface="Times New Roman" panose="02020603050405020304" pitchFamily="18" charset="0"/>
                <a:cs typeface="Times New Roman" panose="02020603050405020304" pitchFamily="18" charset="0"/>
              </a:rPr>
              <a:t>A</a:t>
            </a:r>
            <a:r>
              <a:rPr sz="1600" dirty="0">
                <a:latin typeface="Times New Roman" panose="02020603050405020304" pitchFamily="18" charset="0"/>
                <a:cs typeface="Times New Roman" panose="02020603050405020304" pitchFamily="18" charset="0"/>
              </a:rPr>
              <a:t>)</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 (R</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cos</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a:t>
            </a:r>
            <a:r>
              <a:rPr sz="1600" baseline="30000" dirty="0">
                <a:latin typeface="Times New Roman" panose="02020603050405020304" pitchFamily="18" charset="0"/>
                <a:cs typeface="Times New Roman" panose="02020603050405020304" pitchFamily="18" charset="0"/>
              </a:rPr>
              <a:t>1/2</a:t>
            </a:r>
            <a:r>
              <a:rPr sz="1600" dirty="0">
                <a:latin typeface="Times New Roman" panose="02020603050405020304" pitchFamily="18" charset="0"/>
                <a:cs typeface="Times New Roman" panose="02020603050405020304" pitchFamily="18" charset="0"/>
              </a:rPr>
              <a:t>  +{(r</a:t>
            </a:r>
            <a:r>
              <a:rPr sz="1600" baseline="-25000" dirty="0">
                <a:latin typeface="Times New Roman" panose="02020603050405020304" pitchFamily="18" charset="0"/>
                <a:cs typeface="Times New Roman" panose="02020603050405020304" pitchFamily="18" charset="0"/>
              </a:rPr>
              <a:t>A</a:t>
            </a:r>
            <a:r>
              <a:rPr sz="1600" dirty="0">
                <a:latin typeface="Times New Roman" panose="02020603050405020304" pitchFamily="18" charset="0"/>
                <a:cs typeface="Times New Roman" panose="02020603050405020304" pitchFamily="18" charset="0"/>
              </a:rPr>
              <a:t>)</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 (r</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cos</a:t>
            </a:r>
            <a:r>
              <a:rPr sz="1600" baseline="30000" dirty="0">
                <a:latin typeface="Times New Roman" panose="02020603050405020304" pitchFamily="18" charset="0"/>
                <a:cs typeface="Times New Roman" panose="02020603050405020304" pitchFamily="18" charset="0"/>
              </a:rPr>
              <a:t>2</a:t>
            </a:r>
            <a:r>
              <a:rPr sz="1600" dirty="0">
                <a:latin typeface="Times New Roman" panose="02020603050405020304" pitchFamily="18" charset="0"/>
                <a:cs typeface="Times New Roman" panose="02020603050405020304" pitchFamily="18" charset="0"/>
              </a:rPr>
              <a:t>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 } </a:t>
            </a:r>
            <a:r>
              <a:rPr sz="1600" baseline="30000" dirty="0">
                <a:latin typeface="Times New Roman" panose="02020603050405020304" pitchFamily="18" charset="0"/>
                <a:cs typeface="Times New Roman" panose="02020603050405020304" pitchFamily="18" charset="0"/>
              </a:rPr>
              <a:t>1/2</a:t>
            </a:r>
            <a:r>
              <a:rPr sz="1600" dirty="0">
                <a:latin typeface="Times New Roman" panose="02020603050405020304" pitchFamily="18" charset="0"/>
                <a:cs typeface="Times New Roman" panose="02020603050405020304" pitchFamily="18" charset="0"/>
              </a:rPr>
              <a:t> – ( R + r) sin </a:t>
            </a:r>
            <a:r>
              <a:rPr lang="el-GR" altLang="x-none" sz="1600" dirty="0">
                <a:latin typeface="Times New Roman" panose="02020603050405020304" pitchFamily="18" charset="0"/>
                <a:cs typeface="Times New Roman" panose="02020603050405020304" pitchFamily="18" charset="0"/>
              </a:rPr>
              <a:t>ϕ</a:t>
            </a: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box(in)">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box(in)">
                                      <p:cBhvr>
                                        <p:cTn id="12" dur="500"/>
                                        <p:tgtEl>
                                          <p:spTgt spid="7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box(in)">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5"/>
                                        </p:tgtEl>
                                        <p:attrNameLst>
                                          <p:attrName>style.visibility</p:attrName>
                                        </p:attrNameLst>
                                      </p:cBhvr>
                                      <p:to>
                                        <p:strVal val="visible"/>
                                      </p:to>
                                    </p:set>
                                    <p:animEffect transition="in" filter="box(in)">
                                      <p:cBhvr>
                                        <p:cTn id="22" dur="500"/>
                                        <p:tgtEl>
                                          <p:spTgt spid="7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box(in)">
                                      <p:cBhvr>
                                        <p:cTn id="27" dur="500"/>
                                        <p:tgtEl>
                                          <p:spTgt spid="7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1"/>
                                        </p:tgtEl>
                                        <p:attrNameLst>
                                          <p:attrName>style.visibility</p:attrName>
                                        </p:attrNameLst>
                                      </p:cBhvr>
                                      <p:to>
                                        <p:strVal val="visible"/>
                                      </p:to>
                                    </p:set>
                                    <p:animEffect transition="in" filter="box(in)">
                                      <p:cBhvr>
                                        <p:cTn id="32" dur="500"/>
                                        <p:tgtEl>
                                          <p:spTgt spid="8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2"/>
                                        </p:tgtEl>
                                        <p:attrNameLst>
                                          <p:attrName>style.visibility</p:attrName>
                                        </p:attrNameLst>
                                      </p:cBhvr>
                                      <p:to>
                                        <p:strVal val="visible"/>
                                      </p:to>
                                    </p:set>
                                    <p:animEffect transition="in" filter="box(in)">
                                      <p:cBhvr>
                                        <p:cTn id="37" dur="500"/>
                                        <p:tgtEl>
                                          <p:spTgt spid="8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83"/>
                                        </p:tgtEl>
                                        <p:attrNameLst>
                                          <p:attrName>style.visibility</p:attrName>
                                        </p:attrNameLst>
                                      </p:cBhvr>
                                      <p:to>
                                        <p:strVal val="visible"/>
                                      </p:to>
                                    </p:set>
                                    <p:animEffect transition="in" filter="box(in)">
                                      <p:cBhvr>
                                        <p:cTn id="42" dur="500"/>
                                        <p:tgtEl>
                                          <p:spTgt spid="8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box(in)">
                                      <p:cBhvr>
                                        <p:cTn id="47" dur="500"/>
                                        <p:tgtEl>
                                          <p:spTgt spid="8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87"/>
                                        </p:tgtEl>
                                        <p:attrNameLst>
                                          <p:attrName>style.visibility</p:attrName>
                                        </p:attrNameLst>
                                      </p:cBhvr>
                                      <p:to>
                                        <p:strVal val="visible"/>
                                      </p:to>
                                    </p:set>
                                    <p:animEffect transition="in" filter="box(in)">
                                      <p:cBhvr>
                                        <p:cTn id="52" dur="500"/>
                                        <p:tgtEl>
                                          <p:spTgt spid="87"/>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88"/>
                                        </p:tgtEl>
                                        <p:attrNameLst>
                                          <p:attrName>style.visibility</p:attrName>
                                        </p:attrNameLst>
                                      </p:cBhvr>
                                      <p:to>
                                        <p:strVal val="visible"/>
                                      </p:to>
                                    </p:set>
                                    <p:animEffect transition="in" filter="box(in)">
                                      <p:cBhvr>
                                        <p:cTn id="57" dur="500"/>
                                        <p:tgtEl>
                                          <p:spTgt spid="88"/>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89"/>
                                        </p:tgtEl>
                                        <p:attrNameLst>
                                          <p:attrName>style.visibility</p:attrName>
                                        </p:attrNameLst>
                                      </p:cBhvr>
                                      <p:to>
                                        <p:strVal val="visible"/>
                                      </p:to>
                                    </p:set>
                                    <p:animEffect transition="in" filter="box(in)">
                                      <p:cBhvr>
                                        <p:cTn id="62" dur="500"/>
                                        <p:tgtEl>
                                          <p:spTgt spid="89"/>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90"/>
                                        </p:tgtEl>
                                        <p:attrNameLst>
                                          <p:attrName>style.visibility</p:attrName>
                                        </p:attrNameLst>
                                      </p:cBhvr>
                                      <p:to>
                                        <p:strVal val="visible"/>
                                      </p:to>
                                    </p:set>
                                    <p:animEffect transition="in" filter="box(in)">
                                      <p:cBhvr>
                                        <p:cTn id="67" dur="500"/>
                                        <p:tgtEl>
                                          <p:spTgt spid="90"/>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92"/>
                                        </p:tgtEl>
                                        <p:attrNameLst>
                                          <p:attrName>style.visibility</p:attrName>
                                        </p:attrNameLst>
                                      </p:cBhvr>
                                      <p:to>
                                        <p:strVal val="visible"/>
                                      </p:to>
                                    </p:set>
                                    <p:animEffect transition="in" filter="box(in)">
                                      <p:cBhvr>
                                        <p:cTn id="72" dur="500"/>
                                        <p:tgtEl>
                                          <p:spTgt spid="92"/>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94"/>
                                        </p:tgtEl>
                                        <p:attrNameLst>
                                          <p:attrName>style.visibility</p:attrName>
                                        </p:attrNameLst>
                                      </p:cBhvr>
                                      <p:to>
                                        <p:strVal val="visible"/>
                                      </p:to>
                                    </p:set>
                                    <p:animEffect transition="in" filter="box(in)">
                                      <p:cBhvr>
                                        <p:cTn id="77"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5" grpId="0"/>
      <p:bldP spid="79" grpId="0"/>
      <p:bldP spid="81" grpId="0"/>
      <p:bldP spid="82" grpId="0"/>
      <p:bldP spid="83" grpId="0"/>
      <p:bldP spid="84" grpId="0"/>
      <p:bldP spid="87" grpId="0"/>
      <p:bldP spid="88" grpId="0"/>
      <p:bldP spid="89" grpId="0"/>
      <p:bldP spid="90" grpId="0"/>
      <p:bldP spid="92" grpId="0"/>
      <p:bldP spid="9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p:cNvPicPr>
          <p:nvPr/>
        </p:nvPicPr>
        <p:blipFill>
          <a:blip r:embed="rId2"/>
          <a:stretch>
            <a:fillRect/>
          </a:stretch>
        </p:blipFill>
        <p:spPr>
          <a:xfrm>
            <a:off x="1657350" y="800100"/>
            <a:ext cx="5829300" cy="5257800"/>
          </a:xfrm>
          <a:prstGeom prst="rect">
            <a:avLst/>
          </a:prstGeom>
          <a:noFill/>
          <a:ln w="9525">
            <a:noFill/>
          </a:ln>
        </p:spPr>
      </p:pic>
      <p:sp>
        <p:nvSpPr>
          <p:cNvPr id="14339" name="TextBox 189"/>
          <p:cNvSpPr txBox="1"/>
          <p:nvPr/>
        </p:nvSpPr>
        <p:spPr>
          <a:xfrm>
            <a:off x="1676400" y="304800"/>
            <a:ext cx="5410200" cy="523875"/>
          </a:xfrm>
          <a:prstGeom prst="rect">
            <a:avLst/>
          </a:prstGeom>
          <a:noFill/>
          <a:ln w="9525">
            <a:noFill/>
          </a:ln>
        </p:spPr>
        <p:txBody>
          <a:bodyPr>
            <a:spAutoFit/>
          </a:bodyPr>
          <a:lstStyle/>
          <a:p>
            <a:pPr algn="ctr"/>
            <a:r>
              <a:rPr sz="2800" dirty="0">
                <a:solidFill>
                  <a:srgbClr val="FF3399"/>
                </a:solidFill>
                <a:latin typeface="Times New Roman" panose="02020603050405020304" pitchFamily="18" charset="0"/>
                <a:cs typeface="Times New Roman" panose="02020603050405020304" pitchFamily="18" charset="0"/>
              </a:rPr>
              <a:t>LENGTH OF ARC OF CONTACT</a:t>
            </a:r>
            <a:endParaRPr sz="2800" dirty="0">
              <a:solidFill>
                <a:srgbClr val="FF3399"/>
              </a:solidFill>
              <a:latin typeface="Times New Roman" panose="02020603050405020304" pitchFamily="18" charset="0"/>
              <a:ea typeface="Times New Roman" panose="02020603050405020304" pitchFamily="18" charset="0"/>
            </a:endParaRPr>
          </a:p>
        </p:txBody>
      </p:sp>
      <p:sp>
        <p:nvSpPr>
          <p:cNvPr id="14340" name="TextBox 3"/>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0"/>
            <a:ext cx="3810000" cy="3657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Oval 2"/>
          <p:cNvSpPr/>
          <p:nvPr/>
        </p:nvSpPr>
        <p:spPr>
          <a:xfrm>
            <a:off x="838200" y="3657600"/>
            <a:ext cx="3352800" cy="3200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Oval 3"/>
          <p:cNvSpPr/>
          <p:nvPr/>
        </p:nvSpPr>
        <p:spPr>
          <a:xfrm>
            <a:off x="1066800" y="457200"/>
            <a:ext cx="2895600" cy="2819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Oval 4"/>
          <p:cNvSpPr/>
          <p:nvPr/>
        </p:nvSpPr>
        <p:spPr>
          <a:xfrm>
            <a:off x="1219200" y="3962400"/>
            <a:ext cx="2590800" cy="2590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366" name="TextBox 5"/>
          <p:cNvSpPr txBox="1"/>
          <p:nvPr/>
        </p:nvSpPr>
        <p:spPr>
          <a:xfrm>
            <a:off x="2438400" y="3581400"/>
            <a:ext cx="304800" cy="307975"/>
          </a:xfrm>
          <a:prstGeom prst="rect">
            <a:avLst/>
          </a:prstGeom>
          <a:noFill/>
          <a:ln w="9525">
            <a:noFill/>
          </a:ln>
        </p:spPr>
        <p:txBody>
          <a:bodyPr>
            <a:spAutoFit/>
          </a:bodyPr>
          <a:lstStyle/>
          <a:p>
            <a:r>
              <a:rPr sz="1400" dirty="0">
                <a:solidFill>
                  <a:srgbClr val="FF3399"/>
                </a:solidFill>
                <a:latin typeface="Times New Roman" panose="02020603050405020304" pitchFamily="18" charset="0"/>
                <a:cs typeface="Times New Roman" panose="02020603050405020304" pitchFamily="18" charset="0"/>
              </a:rPr>
              <a:t>P</a:t>
            </a:r>
            <a:endParaRPr sz="1400" dirty="0">
              <a:solidFill>
                <a:srgbClr val="FF3399"/>
              </a:solidFill>
              <a:latin typeface="Times New Roman" panose="02020603050405020304" pitchFamily="18" charset="0"/>
              <a:ea typeface="Times New Roman" panose="02020603050405020304" pitchFamily="18" charset="0"/>
            </a:endParaRPr>
          </a:p>
        </p:txBody>
      </p:sp>
      <p:sp>
        <p:nvSpPr>
          <p:cNvPr id="7" name="Oval 6"/>
          <p:cNvSpPr/>
          <p:nvPr/>
        </p:nvSpPr>
        <p:spPr>
          <a:xfrm>
            <a:off x="2438400" y="3657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8" name="Straight Connector 7"/>
          <p:cNvCxnSpPr/>
          <p:nvPr/>
        </p:nvCxnSpPr>
        <p:spPr>
          <a:xfrm>
            <a:off x="24384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514600" y="52578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146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514600" y="5181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438400" y="1752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384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438400" y="16764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376" name="TextBox 15"/>
          <p:cNvSpPr txBox="1"/>
          <p:nvPr/>
        </p:nvSpPr>
        <p:spPr>
          <a:xfrm>
            <a:off x="2667000" y="1447800"/>
            <a:ext cx="8382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2</a:t>
            </a:r>
          </a:p>
          <a:p>
            <a:r>
              <a:rPr dirty="0">
                <a:latin typeface="Arial" panose="020B0604020202020204" pitchFamily="34" charset="0"/>
              </a:rPr>
              <a:t>Wheel  </a:t>
            </a:r>
          </a:p>
        </p:txBody>
      </p:sp>
      <p:sp>
        <p:nvSpPr>
          <p:cNvPr id="15377" name="TextBox 16"/>
          <p:cNvSpPr txBox="1"/>
          <p:nvPr/>
        </p:nvSpPr>
        <p:spPr>
          <a:xfrm>
            <a:off x="2743200" y="525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1 </a:t>
            </a:r>
            <a:r>
              <a:rPr dirty="0">
                <a:latin typeface="Times New Roman" panose="02020603050405020304" pitchFamily="18" charset="0"/>
                <a:cs typeface="Times New Roman" panose="02020603050405020304" pitchFamily="18" charset="0"/>
              </a:rPr>
              <a:t>Pinion</a:t>
            </a:r>
            <a:endParaRPr dirty="0">
              <a:latin typeface="Times New Roman" panose="02020603050405020304" pitchFamily="18" charset="0"/>
              <a:ea typeface="Times New Roman" panose="02020603050405020304" pitchFamily="18" charset="0"/>
            </a:endParaRPr>
          </a:p>
        </p:txBody>
      </p:sp>
      <p:sp>
        <p:nvSpPr>
          <p:cNvPr id="18" name="Oval 17"/>
          <p:cNvSpPr/>
          <p:nvPr/>
        </p:nvSpPr>
        <p:spPr>
          <a:xfrm>
            <a:off x="457200" y="3352800"/>
            <a:ext cx="4038600" cy="37338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Oval 18"/>
          <p:cNvSpPr/>
          <p:nvPr/>
        </p:nvSpPr>
        <p:spPr>
          <a:xfrm>
            <a:off x="228600" y="-304800"/>
            <a:ext cx="4419600" cy="419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20" name="Straight Connector 19"/>
          <p:cNvCxnSpPr/>
          <p:nvPr/>
        </p:nvCxnSpPr>
        <p:spPr>
          <a:xfrm flipH="1">
            <a:off x="1676400" y="3048000"/>
            <a:ext cx="1630800" cy="1219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381" name="Arc 39"/>
          <p:cNvSpPr/>
          <p:nvPr/>
        </p:nvSpPr>
        <p:spPr>
          <a:xfrm rot="-6652302" flipV="1">
            <a:off x="1620838" y="3586163"/>
            <a:ext cx="658812" cy="334962"/>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15382" name="Arc 39"/>
          <p:cNvSpPr/>
          <p:nvPr/>
        </p:nvSpPr>
        <p:spPr>
          <a:xfrm rot="6358452" flipV="1">
            <a:off x="1911350" y="3502025"/>
            <a:ext cx="590550" cy="1619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cxnSp>
        <p:nvCxnSpPr>
          <p:cNvPr id="23" name="Straight Connector 22"/>
          <p:cNvCxnSpPr/>
          <p:nvPr/>
        </p:nvCxnSpPr>
        <p:spPr>
          <a:xfrm flipH="1" flipV="1">
            <a:off x="1752600" y="4191000"/>
            <a:ext cx="762000" cy="1066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1752600"/>
            <a:ext cx="914400" cy="1219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385" name="TextBox 24"/>
          <p:cNvSpPr txBox="1"/>
          <p:nvPr/>
        </p:nvSpPr>
        <p:spPr>
          <a:xfrm>
            <a:off x="3429000" y="28194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N</a:t>
            </a:r>
            <a:endParaRPr dirty="0">
              <a:latin typeface="Times New Roman" panose="02020603050405020304" pitchFamily="18" charset="0"/>
              <a:ea typeface="Times New Roman" panose="02020603050405020304" pitchFamily="18" charset="0"/>
            </a:endParaRPr>
          </a:p>
        </p:txBody>
      </p:sp>
      <p:sp>
        <p:nvSpPr>
          <p:cNvPr id="15386" name="TextBox 25"/>
          <p:cNvSpPr txBox="1"/>
          <p:nvPr/>
        </p:nvSpPr>
        <p:spPr>
          <a:xfrm>
            <a:off x="1371600" y="3886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M</a:t>
            </a:r>
            <a:endParaRPr dirty="0">
              <a:latin typeface="Times New Roman" panose="02020603050405020304" pitchFamily="18" charset="0"/>
              <a:ea typeface="Times New Roman" panose="02020603050405020304" pitchFamily="18" charset="0"/>
            </a:endParaRPr>
          </a:p>
        </p:txBody>
      </p:sp>
      <p:cxnSp>
        <p:nvCxnSpPr>
          <p:cNvPr id="27" name="Straight Connector 26"/>
          <p:cNvCxnSpPr/>
          <p:nvPr/>
        </p:nvCxnSpPr>
        <p:spPr>
          <a:xfrm>
            <a:off x="2438400" y="1752600"/>
            <a:ext cx="76200" cy="3505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rot="18103036">
            <a:off x="2181225" y="4773613"/>
            <a:ext cx="409575" cy="339725"/>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5389" name="TextBox 28"/>
          <p:cNvSpPr txBox="1"/>
          <p:nvPr/>
        </p:nvSpPr>
        <p:spPr>
          <a:xfrm rot="-360760">
            <a:off x="2076450" y="4419600"/>
            <a:ext cx="233363"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30" name="Arc 29"/>
          <p:cNvSpPr/>
          <p:nvPr/>
        </p:nvSpPr>
        <p:spPr>
          <a:xfrm rot="6861219">
            <a:off x="2320925" y="1824038"/>
            <a:ext cx="409575" cy="339725"/>
          </a:xfrm>
          <a:prstGeom prst="arc">
            <a:avLst>
              <a:gd name="adj1" fmla="val 16419905"/>
              <a:gd name="adj2" fmla="val 2157278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5391" name="TextBox 30"/>
          <p:cNvSpPr txBox="1"/>
          <p:nvPr/>
        </p:nvSpPr>
        <p:spPr>
          <a:xfrm rot="-209387">
            <a:off x="2525713" y="2216150"/>
            <a:ext cx="23495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15392" name="Arc 55"/>
          <p:cNvSpPr/>
          <p:nvPr/>
        </p:nvSpPr>
        <p:spPr>
          <a:xfrm rot="-5943100">
            <a:off x="1844675" y="4506913"/>
            <a:ext cx="838200" cy="593725"/>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15393" name="Arc 55"/>
          <p:cNvSpPr/>
          <p:nvPr/>
        </p:nvSpPr>
        <p:spPr>
          <a:xfrm rot="1475807" flipV="1">
            <a:off x="2270125" y="1982788"/>
            <a:ext cx="847725" cy="477837"/>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34" name="Oval 33"/>
          <p:cNvSpPr/>
          <p:nvPr/>
        </p:nvSpPr>
        <p:spPr>
          <a:xfrm>
            <a:off x="2163763" y="3840163"/>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395" name="TextBox 34"/>
          <p:cNvSpPr txBox="1"/>
          <p:nvPr/>
        </p:nvSpPr>
        <p:spPr>
          <a:xfrm>
            <a:off x="1828800" y="3733800"/>
            <a:ext cx="3048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K</a:t>
            </a:r>
            <a:endParaRPr sz="1400" dirty="0">
              <a:latin typeface="Times New Roman" panose="02020603050405020304" pitchFamily="18" charset="0"/>
              <a:ea typeface="Times New Roman" panose="02020603050405020304" pitchFamily="18" charset="0"/>
            </a:endParaRPr>
          </a:p>
        </p:txBody>
      </p:sp>
      <p:sp>
        <p:nvSpPr>
          <p:cNvPr id="15396" name="Arc 39"/>
          <p:cNvSpPr/>
          <p:nvPr/>
        </p:nvSpPr>
        <p:spPr>
          <a:xfrm rot="-4733425" flipV="1">
            <a:off x="2513013" y="3603625"/>
            <a:ext cx="660400" cy="179388"/>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15397" name="Arc 39"/>
          <p:cNvSpPr/>
          <p:nvPr/>
        </p:nvSpPr>
        <p:spPr>
          <a:xfrm rot="4470469" flipV="1">
            <a:off x="2719388" y="3294063"/>
            <a:ext cx="617537" cy="344487"/>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38" name="Oval 37"/>
          <p:cNvSpPr/>
          <p:nvPr/>
        </p:nvSpPr>
        <p:spPr>
          <a:xfrm>
            <a:off x="2819400" y="3352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399" name="TextBox 38"/>
          <p:cNvSpPr txBox="1"/>
          <p:nvPr/>
        </p:nvSpPr>
        <p:spPr>
          <a:xfrm>
            <a:off x="2895600" y="3197225"/>
            <a:ext cx="3048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L</a:t>
            </a:r>
            <a:endParaRPr sz="1400" dirty="0">
              <a:latin typeface="Times New Roman" panose="02020603050405020304" pitchFamily="18" charset="0"/>
              <a:ea typeface="Times New Roman" panose="02020603050405020304" pitchFamily="18" charset="0"/>
            </a:endParaRPr>
          </a:p>
        </p:txBody>
      </p:sp>
      <p:sp>
        <p:nvSpPr>
          <p:cNvPr id="14376" name="TextBox 40"/>
          <p:cNvSpPr txBox="1"/>
          <p:nvPr/>
        </p:nvSpPr>
        <p:spPr>
          <a:xfrm>
            <a:off x="2743200" y="4495800"/>
            <a:ext cx="838200" cy="369888"/>
          </a:xfrm>
          <a:prstGeom prst="rect">
            <a:avLst/>
          </a:prstGeom>
          <a:noFill/>
          <a:ln w="9525">
            <a:noFill/>
          </a:ln>
        </p:spPr>
        <p:txBody>
          <a:bodyPr>
            <a:spAutoFit/>
          </a:bodyPr>
          <a:lstStyle/>
          <a:p>
            <a:r>
              <a:rPr dirty="0">
                <a:solidFill>
                  <a:srgbClr val="0066FF"/>
                </a:solidFill>
                <a:latin typeface="Times New Roman" panose="02020603050405020304" pitchFamily="18" charset="0"/>
                <a:cs typeface="Times New Roman" panose="02020603050405020304" pitchFamily="18" charset="0"/>
              </a:rPr>
              <a:t>r cos</a:t>
            </a:r>
            <a:r>
              <a:rPr lang="el-GR" altLang="x-none" dirty="0">
                <a:solidFill>
                  <a:srgbClr val="0066FF"/>
                </a:solidFill>
                <a:latin typeface="Times New Roman" panose="02020603050405020304" pitchFamily="18" charset="0"/>
                <a:cs typeface="Times New Roman" panose="02020603050405020304" pitchFamily="18" charset="0"/>
              </a:rPr>
              <a:t>ϕ</a:t>
            </a:r>
            <a:r>
              <a:rPr sz="1400" baseline="-25000" dirty="0">
                <a:solidFill>
                  <a:srgbClr val="0066FF"/>
                </a:solidFill>
                <a:latin typeface="Times New Roman" panose="02020603050405020304" pitchFamily="18" charset="0"/>
                <a:cs typeface="Times New Roman" panose="02020603050405020304" pitchFamily="18" charset="0"/>
              </a:rPr>
              <a:t> </a:t>
            </a:r>
            <a:endParaRPr baseline="-25000" dirty="0">
              <a:solidFill>
                <a:srgbClr val="0066FF"/>
              </a:solidFill>
              <a:latin typeface="Times New Roman" panose="02020603050405020304" pitchFamily="18" charset="0"/>
              <a:ea typeface="Times New Roman" panose="02020603050405020304" pitchFamily="18" charset="0"/>
            </a:endParaRPr>
          </a:p>
        </p:txBody>
      </p:sp>
      <p:sp>
        <p:nvSpPr>
          <p:cNvPr id="44" name="Oval 43"/>
          <p:cNvSpPr/>
          <p:nvPr/>
        </p:nvSpPr>
        <p:spPr>
          <a:xfrm>
            <a:off x="2057400" y="3687763"/>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 name="Oval 44"/>
          <p:cNvSpPr/>
          <p:nvPr/>
        </p:nvSpPr>
        <p:spPr>
          <a:xfrm>
            <a:off x="2895600" y="3657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6" name="TextBox 45"/>
          <p:cNvSpPr txBox="1"/>
          <p:nvPr/>
        </p:nvSpPr>
        <p:spPr>
          <a:xfrm>
            <a:off x="1752600" y="3505200"/>
            <a:ext cx="1524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G</a:t>
            </a:r>
            <a:endParaRPr sz="1400" dirty="0">
              <a:latin typeface="Times New Roman" panose="02020603050405020304" pitchFamily="18" charset="0"/>
              <a:ea typeface="Times New Roman" panose="02020603050405020304" pitchFamily="18" charset="0"/>
            </a:endParaRPr>
          </a:p>
        </p:txBody>
      </p:sp>
      <p:sp>
        <p:nvSpPr>
          <p:cNvPr id="47" name="TextBox 46"/>
          <p:cNvSpPr txBox="1"/>
          <p:nvPr/>
        </p:nvSpPr>
        <p:spPr>
          <a:xfrm>
            <a:off x="2971800" y="3581400"/>
            <a:ext cx="1524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H</a:t>
            </a:r>
            <a:endParaRPr sz="1400" dirty="0">
              <a:latin typeface="Times New Roman" panose="02020603050405020304" pitchFamily="18" charset="0"/>
              <a:ea typeface="Times New Roman" panose="02020603050405020304" pitchFamily="18" charset="0"/>
            </a:endParaRPr>
          </a:p>
        </p:txBody>
      </p:sp>
      <p:sp>
        <p:nvSpPr>
          <p:cNvPr id="48" name="Left Brace 47"/>
          <p:cNvSpPr/>
          <p:nvPr/>
        </p:nvSpPr>
        <p:spPr>
          <a:xfrm rot="4755723">
            <a:off x="2191544" y="3415506"/>
            <a:ext cx="131763" cy="381000"/>
          </a:xfrm>
          <a:prstGeom prst="leftBrace">
            <a:avLst>
              <a:gd name="adj1" fmla="val 8333"/>
              <a:gd name="adj2" fmla="val 493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49" name="Left Brace 48"/>
          <p:cNvSpPr/>
          <p:nvPr/>
        </p:nvSpPr>
        <p:spPr>
          <a:xfrm rot="6014628">
            <a:off x="2600325" y="3302000"/>
            <a:ext cx="263525" cy="438150"/>
          </a:xfrm>
          <a:prstGeom prst="leftBrace">
            <a:avLst>
              <a:gd name="adj1" fmla="val 8333"/>
              <a:gd name="adj2" fmla="val 4903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50" name="TextBox 49"/>
          <p:cNvSpPr txBox="1"/>
          <p:nvPr/>
        </p:nvSpPr>
        <p:spPr>
          <a:xfrm>
            <a:off x="838200" y="3200400"/>
            <a:ext cx="1676400" cy="307975"/>
          </a:xfrm>
          <a:prstGeom prst="rect">
            <a:avLst/>
          </a:prstGeom>
          <a:noFill/>
          <a:ln w="9525">
            <a:noFill/>
          </a:ln>
        </p:spPr>
        <p:txBody>
          <a:bodyPr>
            <a:spAutoFit/>
          </a:bodyPr>
          <a:lstStyle/>
          <a:p>
            <a:r>
              <a:rPr sz="1400" dirty="0">
                <a:solidFill>
                  <a:srgbClr val="0066FF"/>
                </a:solidFill>
                <a:latin typeface="Times New Roman" panose="02020603050405020304" pitchFamily="18" charset="0"/>
                <a:cs typeface="Times New Roman" panose="02020603050405020304" pitchFamily="18" charset="0"/>
              </a:rPr>
              <a:t>Arc of Approach</a:t>
            </a:r>
            <a:endParaRPr sz="1400" dirty="0">
              <a:solidFill>
                <a:srgbClr val="0066FF"/>
              </a:solidFill>
              <a:latin typeface="Times New Roman" panose="02020603050405020304" pitchFamily="18" charset="0"/>
              <a:ea typeface="Times New Roman" panose="02020603050405020304" pitchFamily="18" charset="0"/>
            </a:endParaRPr>
          </a:p>
        </p:txBody>
      </p:sp>
      <p:sp>
        <p:nvSpPr>
          <p:cNvPr id="51" name="TextBox 50"/>
          <p:cNvSpPr txBox="1"/>
          <p:nvPr/>
        </p:nvSpPr>
        <p:spPr>
          <a:xfrm>
            <a:off x="2438400" y="2819400"/>
            <a:ext cx="1447800" cy="307975"/>
          </a:xfrm>
          <a:prstGeom prst="rect">
            <a:avLst/>
          </a:prstGeom>
          <a:noFill/>
          <a:ln w="9525">
            <a:noFill/>
          </a:ln>
        </p:spPr>
        <p:txBody>
          <a:bodyPr>
            <a:spAutoFit/>
          </a:bodyPr>
          <a:lstStyle/>
          <a:p>
            <a:r>
              <a:rPr sz="1400" dirty="0">
                <a:solidFill>
                  <a:srgbClr val="0066FF"/>
                </a:solidFill>
                <a:latin typeface="Times New Roman" panose="02020603050405020304" pitchFamily="18" charset="0"/>
                <a:cs typeface="Times New Roman" panose="02020603050405020304" pitchFamily="18" charset="0"/>
              </a:rPr>
              <a:t>Arc of Recess</a:t>
            </a:r>
            <a:endParaRPr sz="1400" dirty="0">
              <a:solidFill>
                <a:srgbClr val="0066FF"/>
              </a:solidFill>
              <a:latin typeface="Times New Roman" panose="02020603050405020304" pitchFamily="18" charset="0"/>
              <a:ea typeface="Times New Roman" panose="02020603050405020304" pitchFamily="18" charset="0"/>
            </a:endParaRPr>
          </a:p>
        </p:txBody>
      </p:sp>
      <p:sp>
        <p:nvSpPr>
          <p:cNvPr id="56" name="Freeform 55"/>
          <p:cNvSpPr/>
          <p:nvPr/>
        </p:nvSpPr>
        <p:spPr>
          <a:xfrm>
            <a:off x="2057400" y="3657600"/>
            <a:ext cx="419100" cy="46038"/>
          </a:xfrm>
          <a:custGeom>
            <a:avLst/>
            <a:gdLst>
              <a:gd name="connsiteX0" fmla="*/ 0 w 419100"/>
              <a:gd name="connsiteY0" fmla="*/ 62310 h 62310"/>
              <a:gd name="connsiteX1" fmla="*/ 419100 w 419100"/>
              <a:gd name="connsiteY1" fmla="*/ 397 h 62310"/>
            </a:gdLst>
            <a:ahLst/>
            <a:cxnLst>
              <a:cxn ang="0">
                <a:pos x="connsiteX0" y="connsiteY0"/>
              </a:cxn>
              <a:cxn ang="0">
                <a:pos x="connsiteX1" y="connsiteY1"/>
              </a:cxn>
            </a:cxnLst>
            <a:rect l="l" t="t" r="r" b="b"/>
            <a:pathLst>
              <a:path w="419100" h="62310">
                <a:moveTo>
                  <a:pt x="0" y="62310"/>
                </a:moveTo>
                <a:cubicBezTo>
                  <a:pt x="132953" y="31155"/>
                  <a:pt x="265906" y="0"/>
                  <a:pt x="419100" y="397"/>
                </a:cubicBezTo>
              </a:path>
            </a:pathLst>
          </a:custGeom>
          <a:ln w="25400">
            <a:solidFill>
              <a:srgbClr val="0066FF"/>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58" name="Freeform 57"/>
          <p:cNvSpPr/>
          <p:nvPr/>
        </p:nvSpPr>
        <p:spPr>
          <a:xfrm>
            <a:off x="2465388" y="3654425"/>
            <a:ext cx="430213" cy="46038"/>
          </a:xfrm>
          <a:custGeom>
            <a:avLst/>
            <a:gdLst>
              <a:gd name="connsiteX0" fmla="*/ 0 w 361950"/>
              <a:gd name="connsiteY0" fmla="*/ 5556 h 31750"/>
              <a:gd name="connsiteX1" fmla="*/ 361950 w 361950"/>
              <a:gd name="connsiteY1" fmla="*/ 31750 h 31750"/>
            </a:gdLst>
            <a:ahLst/>
            <a:cxnLst>
              <a:cxn ang="0">
                <a:pos x="connsiteX0" y="connsiteY0"/>
              </a:cxn>
              <a:cxn ang="0">
                <a:pos x="connsiteX1" y="connsiteY1"/>
              </a:cxn>
            </a:cxnLst>
            <a:rect l="l" t="t" r="r" b="b"/>
            <a:pathLst>
              <a:path w="361950" h="31750">
                <a:moveTo>
                  <a:pt x="0" y="5556"/>
                </a:moveTo>
                <a:cubicBezTo>
                  <a:pt x="103783" y="2778"/>
                  <a:pt x="207566" y="0"/>
                  <a:pt x="361950" y="31750"/>
                </a:cubicBezTo>
              </a:path>
            </a:pathLst>
          </a:custGeom>
          <a:ln w="25400">
            <a:solidFill>
              <a:srgbClr val="0066FF"/>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60" name="Straight Connector 59"/>
          <p:cNvCxnSpPr>
            <a:stCxn id="44" idx="4"/>
          </p:cNvCxnSpPr>
          <p:nvPr/>
        </p:nvCxnSpPr>
        <p:spPr>
          <a:xfrm>
            <a:off x="2081213" y="3733800"/>
            <a:ext cx="433388" cy="15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8" idx="1"/>
          </p:cNvCxnSpPr>
          <p:nvPr/>
        </p:nvCxnSpPr>
        <p:spPr>
          <a:xfrm flipH="1">
            <a:off x="2514600" y="3700463"/>
            <a:ext cx="381000" cy="155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Arc 69"/>
          <p:cNvSpPr/>
          <p:nvPr/>
        </p:nvSpPr>
        <p:spPr>
          <a:xfrm rot="18643209">
            <a:off x="2144713" y="4138613"/>
            <a:ext cx="739775" cy="771525"/>
          </a:xfrm>
          <a:prstGeom prst="arc">
            <a:avLst>
              <a:gd name="adj1" fmla="val 16286728"/>
              <a:gd name="adj2" fmla="val 2678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1" name="TextBox 70"/>
          <p:cNvSpPr txBox="1"/>
          <p:nvPr/>
        </p:nvSpPr>
        <p:spPr>
          <a:xfrm>
            <a:off x="2209800" y="3929063"/>
            <a:ext cx="152400" cy="338137"/>
          </a:xfrm>
          <a:prstGeom prst="rect">
            <a:avLst/>
          </a:prstGeom>
          <a:noFill/>
          <a:ln w="9525">
            <a:noFill/>
          </a:ln>
        </p:spPr>
        <p:txBody>
          <a:bodyPr>
            <a:spAutoFit/>
          </a:bodyPr>
          <a:lstStyle/>
          <a:p>
            <a:r>
              <a:rPr lang="el-GR" altLang="x-none" sz="1600" dirty="0">
                <a:latin typeface="Arial" panose="020B0604020202020204" pitchFamily="34" charset="0"/>
              </a:rPr>
              <a:t>θ</a:t>
            </a:r>
            <a:endParaRPr sz="1600" dirty="0">
              <a:latin typeface="Arial" panose="020B0604020202020204" pitchFamily="34" charset="0"/>
            </a:endParaRPr>
          </a:p>
        </p:txBody>
      </p:sp>
      <p:sp>
        <p:nvSpPr>
          <p:cNvPr id="15415" name="TextBox 189"/>
          <p:cNvSpPr txBox="1"/>
          <p:nvPr/>
        </p:nvSpPr>
        <p:spPr>
          <a:xfrm>
            <a:off x="1752600" y="304800"/>
            <a:ext cx="5410200" cy="523875"/>
          </a:xfrm>
          <a:prstGeom prst="rect">
            <a:avLst/>
          </a:prstGeom>
          <a:noFill/>
          <a:ln w="9525">
            <a:noFill/>
          </a:ln>
        </p:spPr>
        <p:txBody>
          <a:bodyPr>
            <a:spAutoFit/>
          </a:bodyPr>
          <a:lstStyle/>
          <a:p>
            <a:pPr algn="ctr"/>
            <a:r>
              <a:rPr sz="2800" dirty="0">
                <a:solidFill>
                  <a:srgbClr val="FF3399"/>
                </a:solidFill>
                <a:latin typeface="Times New Roman" panose="02020603050405020304" pitchFamily="18" charset="0"/>
                <a:cs typeface="Times New Roman" panose="02020603050405020304" pitchFamily="18" charset="0"/>
              </a:rPr>
              <a:t>LENGTH OF ARC OF CONTACT</a:t>
            </a:r>
            <a:endParaRPr sz="2800" dirty="0">
              <a:solidFill>
                <a:srgbClr val="FF3399"/>
              </a:solidFill>
              <a:latin typeface="Times New Roman" panose="02020603050405020304" pitchFamily="18" charset="0"/>
              <a:ea typeface="Times New Roman" panose="02020603050405020304" pitchFamily="18" charset="0"/>
            </a:endParaRPr>
          </a:p>
        </p:txBody>
      </p:sp>
      <p:cxnSp>
        <p:nvCxnSpPr>
          <p:cNvPr id="62" name="Straight Connector 61"/>
          <p:cNvCxnSpPr/>
          <p:nvPr/>
        </p:nvCxnSpPr>
        <p:spPr>
          <a:xfrm flipH="1" flipV="1">
            <a:off x="2209800" y="3962400"/>
            <a:ext cx="304800" cy="1295400"/>
          </a:xfrm>
          <a:prstGeom prst="line">
            <a:avLst/>
          </a:prstGeom>
          <a:ln>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15396" idx="0"/>
          </p:cNvCxnSpPr>
          <p:nvPr/>
        </p:nvCxnSpPr>
        <p:spPr>
          <a:xfrm flipV="1">
            <a:off x="2514600" y="4035425"/>
            <a:ext cx="354013" cy="1222375"/>
          </a:xfrm>
          <a:prstGeom prst="line">
            <a:avLst/>
          </a:prstGeom>
          <a:ln>
            <a:solidFill>
              <a:srgbClr val="0066FF"/>
            </a:solidFill>
          </a:ln>
        </p:spPr>
        <p:style>
          <a:lnRef idx="1">
            <a:schemeClr val="accent1"/>
          </a:lnRef>
          <a:fillRef idx="0">
            <a:schemeClr val="accent1"/>
          </a:fillRef>
          <a:effectRef idx="0">
            <a:schemeClr val="accent1"/>
          </a:effectRef>
          <a:fontRef idx="minor">
            <a:schemeClr val="tx1"/>
          </a:fontRef>
        </p:style>
      </p:cxnSp>
      <p:sp>
        <p:nvSpPr>
          <p:cNvPr id="74" name="Arc 73"/>
          <p:cNvSpPr/>
          <p:nvPr/>
        </p:nvSpPr>
        <p:spPr>
          <a:xfrm rot="18313624">
            <a:off x="2299494" y="4441031"/>
            <a:ext cx="488950" cy="515938"/>
          </a:xfrm>
          <a:prstGeom prst="arc">
            <a:avLst>
              <a:gd name="adj1" fmla="val 16335919"/>
              <a:gd name="adj2" fmla="val 623647"/>
            </a:avLst>
          </a:prstGeom>
          <a:ln>
            <a:solidFill>
              <a:srgbClr val="0066FF"/>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5" name="TextBox 74"/>
          <p:cNvSpPr txBox="1"/>
          <p:nvPr/>
        </p:nvSpPr>
        <p:spPr>
          <a:xfrm>
            <a:off x="2438400" y="4125913"/>
            <a:ext cx="228600" cy="369887"/>
          </a:xfrm>
          <a:prstGeom prst="rect">
            <a:avLst/>
          </a:prstGeom>
          <a:noFill/>
          <a:ln w="9525">
            <a:noFill/>
          </a:ln>
        </p:spPr>
        <p:txBody>
          <a:bodyPr>
            <a:spAutoFit/>
          </a:bodyPr>
          <a:lstStyle/>
          <a:p>
            <a:r>
              <a:rPr lang="el-GR" altLang="x-none" dirty="0">
                <a:solidFill>
                  <a:srgbClr val="0066FF"/>
                </a:solidFill>
                <a:latin typeface="Arial" panose="020B0604020202020204" pitchFamily="34" charset="0"/>
              </a:rPr>
              <a:t>θ</a:t>
            </a:r>
            <a:endParaRPr dirty="0">
              <a:solidFill>
                <a:srgbClr val="0066FF"/>
              </a:solidFill>
              <a:latin typeface="Arial" panose="020B0604020202020204" pitchFamily="34" charset="0"/>
            </a:endParaRPr>
          </a:p>
        </p:txBody>
      </p:sp>
      <p:sp>
        <p:nvSpPr>
          <p:cNvPr id="61" name="TextBox 60"/>
          <p:cNvSpPr txBox="1"/>
          <p:nvPr/>
        </p:nvSpPr>
        <p:spPr>
          <a:xfrm>
            <a:off x="2209800" y="3810000"/>
            <a:ext cx="76200" cy="307975"/>
          </a:xfrm>
          <a:prstGeom prst="rect">
            <a:avLst/>
          </a:prstGeom>
          <a:noFill/>
          <a:ln w="9525">
            <a:noFill/>
          </a:ln>
        </p:spPr>
        <p:txBody>
          <a:bodyPr>
            <a:spAutoFit/>
          </a:bodyPr>
          <a:lstStyle/>
          <a:p>
            <a:r>
              <a:rPr sz="1400" dirty="0">
                <a:solidFill>
                  <a:srgbClr val="0066FF"/>
                </a:solidFill>
                <a:latin typeface="Times New Roman" panose="02020603050405020304" pitchFamily="18" charset="0"/>
                <a:cs typeface="Times New Roman" panose="02020603050405020304" pitchFamily="18" charset="0"/>
              </a:rPr>
              <a:t>C</a:t>
            </a:r>
            <a:endParaRPr sz="1400" dirty="0">
              <a:solidFill>
                <a:srgbClr val="0066FF"/>
              </a:solidFill>
              <a:latin typeface="Times New Roman" panose="02020603050405020304" pitchFamily="18" charset="0"/>
              <a:ea typeface="Times New Roman" panose="02020603050405020304" pitchFamily="18" charset="0"/>
            </a:endParaRPr>
          </a:p>
        </p:txBody>
      </p:sp>
      <p:sp>
        <p:nvSpPr>
          <p:cNvPr id="64" name="TextBox 63"/>
          <p:cNvSpPr txBox="1"/>
          <p:nvPr/>
        </p:nvSpPr>
        <p:spPr>
          <a:xfrm>
            <a:off x="2895600" y="3886200"/>
            <a:ext cx="76200" cy="307975"/>
          </a:xfrm>
          <a:prstGeom prst="rect">
            <a:avLst/>
          </a:prstGeom>
          <a:noFill/>
          <a:ln w="9525">
            <a:noFill/>
          </a:ln>
        </p:spPr>
        <p:txBody>
          <a:bodyPr>
            <a:spAutoFit/>
          </a:bodyPr>
          <a:lstStyle/>
          <a:p>
            <a:r>
              <a:rPr sz="1400" dirty="0">
                <a:solidFill>
                  <a:srgbClr val="0066FF"/>
                </a:solidFill>
                <a:latin typeface="Times New Roman" panose="02020603050405020304" pitchFamily="18" charset="0"/>
                <a:cs typeface="Times New Roman" panose="02020603050405020304" pitchFamily="18" charset="0"/>
              </a:rPr>
              <a:t>D</a:t>
            </a:r>
            <a:endParaRPr sz="1400" dirty="0">
              <a:solidFill>
                <a:srgbClr val="0066FF"/>
              </a:solidFill>
              <a:latin typeface="Times New Roman" panose="02020603050405020304" pitchFamily="18" charset="0"/>
              <a:ea typeface="Times New Roman" panose="02020603050405020304" pitchFamily="18" charset="0"/>
            </a:endParaRPr>
          </a:p>
        </p:txBody>
      </p:sp>
      <p:cxnSp>
        <p:nvCxnSpPr>
          <p:cNvPr id="67" name="Straight Connector 66"/>
          <p:cNvCxnSpPr/>
          <p:nvPr/>
        </p:nvCxnSpPr>
        <p:spPr>
          <a:xfrm flipH="1">
            <a:off x="6962775" y="1208503"/>
            <a:ext cx="228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6962775" y="1437103"/>
            <a:ext cx="228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400" name="TextBox 83"/>
          <p:cNvSpPr txBox="1"/>
          <p:nvPr/>
        </p:nvSpPr>
        <p:spPr>
          <a:xfrm>
            <a:off x="5981700" y="1186657"/>
            <a:ext cx="2438400" cy="369887"/>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CO</a:t>
            </a:r>
            <a:r>
              <a:rPr baseline="-25000" dirty="0">
                <a:latin typeface="Times New Roman" panose="02020603050405020304" pitchFamily="18" charset="0"/>
                <a:cs typeface="Times New Roman" panose="02020603050405020304" pitchFamily="18" charset="0"/>
              </a:rPr>
              <a:t>1</a:t>
            </a:r>
            <a:r>
              <a:rPr dirty="0">
                <a:latin typeface="Times New Roman" panose="02020603050405020304" pitchFamily="18" charset="0"/>
                <a:cs typeface="Times New Roman" panose="02020603050405020304" pitchFamily="18" charset="0"/>
              </a:rPr>
              <a:t>D =      GO</a:t>
            </a:r>
            <a:r>
              <a:rPr baseline="-25000" dirty="0">
                <a:latin typeface="Times New Roman" panose="02020603050405020304" pitchFamily="18" charset="0"/>
                <a:cs typeface="Times New Roman" panose="02020603050405020304" pitchFamily="18" charset="0"/>
              </a:rPr>
              <a:t>1</a:t>
            </a:r>
            <a:r>
              <a:rPr dirty="0">
                <a:latin typeface="Times New Roman" panose="02020603050405020304" pitchFamily="18" charset="0"/>
                <a:cs typeface="Times New Roman" panose="02020603050405020304" pitchFamily="18" charset="0"/>
              </a:rPr>
              <a:t>H = </a:t>
            </a:r>
            <a:r>
              <a:rPr lang="el-GR" altLang="x-none" dirty="0">
                <a:latin typeface="Times New Roman" panose="02020603050405020304" pitchFamily="18" charset="0"/>
                <a:cs typeface="Times New Roman" panose="02020603050405020304" pitchFamily="18" charset="0"/>
              </a:rPr>
              <a:t>θ</a:t>
            </a:r>
            <a:endParaRPr dirty="0">
              <a:latin typeface="Times New Roman" panose="02020603050405020304" pitchFamily="18" charset="0"/>
              <a:cs typeface="Times New Roman" panose="02020603050405020304" pitchFamily="18" charset="0"/>
            </a:endParaRPr>
          </a:p>
        </p:txBody>
      </p:sp>
      <p:cxnSp>
        <p:nvCxnSpPr>
          <p:cNvPr id="85" name="Straight Connector 84"/>
          <p:cNvCxnSpPr/>
          <p:nvPr/>
        </p:nvCxnSpPr>
        <p:spPr>
          <a:xfrm flipH="1">
            <a:off x="5819775" y="1208503"/>
            <a:ext cx="22860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5819775" y="1437103"/>
            <a:ext cx="228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403" name="TextBox 71"/>
          <p:cNvSpPr txBox="1"/>
          <p:nvPr/>
        </p:nvSpPr>
        <p:spPr>
          <a:xfrm>
            <a:off x="5248275" y="2093913"/>
            <a:ext cx="34290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Arc (CD) </a:t>
            </a:r>
            <a:r>
              <a:rP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dirty="0" err="1" smtClean="0">
                <a:latin typeface="Times New Roman" panose="02020603050405020304" pitchFamily="18" charset="0"/>
                <a:cs typeface="Times New Roman" panose="02020603050405020304" pitchFamily="18" charset="0"/>
              </a:rPr>
              <a:t>r</a:t>
            </a:r>
            <a:r>
              <a:rPr baseline="-25000" dirty="0" err="1" smtClean="0">
                <a:latin typeface="Times New Roman" panose="02020603050405020304" pitchFamily="18" charset="0"/>
                <a:cs typeface="Times New Roman" panose="02020603050405020304" pitchFamily="18" charset="0"/>
              </a:rPr>
              <a:t>b</a:t>
            </a:r>
            <a:r>
              <a:rPr dirty="0" smtClean="0">
                <a:latin typeface="Times New Roman" panose="02020603050405020304" pitchFamily="18" charset="0"/>
                <a:cs typeface="Times New Roman" panose="02020603050405020304" pitchFamily="18" charset="0"/>
              </a:rPr>
              <a:t> </a:t>
            </a:r>
            <a:r>
              <a:rPr lang="el-GR" altLang="x-none" dirty="0">
                <a:latin typeface="Times New Roman" panose="02020603050405020304" pitchFamily="18" charset="0"/>
                <a:cs typeface="Times New Roman" panose="02020603050405020304" pitchFamily="18" charset="0"/>
              </a:rPr>
              <a:t>θ </a:t>
            </a:r>
            <a:r>
              <a:rP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dirty="0" smtClean="0">
                <a:latin typeface="Times New Roman" panose="02020603050405020304" pitchFamily="18" charset="0"/>
                <a:cs typeface="Times New Roman" panose="02020603050405020304" pitchFamily="18" charset="0"/>
              </a:rPr>
              <a:t>r </a:t>
            </a:r>
            <a:r>
              <a:rPr dirty="0">
                <a:latin typeface="Times New Roman" panose="02020603050405020304" pitchFamily="18" charset="0"/>
                <a:cs typeface="Times New Roman" panose="02020603050405020304" pitchFamily="18" charset="0"/>
              </a:rPr>
              <a:t>cos </a:t>
            </a:r>
            <a:r>
              <a:rPr lang="el-GR" altLang="x-none" dirty="0">
                <a:latin typeface="Times New Roman" panose="02020603050405020304" pitchFamily="18" charset="0"/>
                <a:cs typeface="Times New Roman" panose="02020603050405020304" pitchFamily="18" charset="0"/>
              </a:rPr>
              <a:t>ϕ</a:t>
            </a:r>
            <a:r>
              <a:rPr dirty="0">
                <a:latin typeface="Times New Roman" panose="02020603050405020304" pitchFamily="18" charset="0"/>
                <a:cs typeface="Times New Roman" panose="02020603050405020304" pitchFamily="18" charset="0"/>
              </a:rPr>
              <a:t> </a:t>
            </a:r>
            <a:r>
              <a:rPr lang="el-GR" altLang="x-none" dirty="0">
                <a:latin typeface="Times New Roman" panose="02020603050405020304" pitchFamily="18" charset="0"/>
                <a:cs typeface="Times New Roman" panose="02020603050405020304" pitchFamily="18" charset="0"/>
              </a:rPr>
              <a:t>θ</a:t>
            </a:r>
            <a:r>
              <a:rPr dirty="0">
                <a:latin typeface="Times New Roman" panose="02020603050405020304" pitchFamily="18" charset="0"/>
                <a:cs typeface="Times New Roman" panose="02020603050405020304" pitchFamily="18" charset="0"/>
              </a:rPr>
              <a:t> … (2)</a:t>
            </a:r>
          </a:p>
        </p:txBody>
      </p:sp>
      <p:sp>
        <p:nvSpPr>
          <p:cNvPr id="14404" name="TextBox 72"/>
          <p:cNvSpPr txBox="1"/>
          <p:nvPr/>
        </p:nvSpPr>
        <p:spPr>
          <a:xfrm>
            <a:off x="5362575" y="1701799"/>
            <a:ext cx="34290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Arc (GH) = r </a:t>
            </a:r>
            <a:r>
              <a:rPr lang="el-GR" altLang="x-none" dirty="0">
                <a:latin typeface="Times New Roman" panose="02020603050405020304" pitchFamily="18" charset="0"/>
                <a:cs typeface="Times New Roman" panose="02020603050405020304" pitchFamily="18" charset="0"/>
              </a:rPr>
              <a:t>θ</a:t>
            </a:r>
            <a:r>
              <a:rPr dirty="0">
                <a:latin typeface="Times New Roman" panose="02020603050405020304" pitchFamily="18" charset="0"/>
                <a:cs typeface="Times New Roman" panose="02020603050405020304" pitchFamily="18" charset="0"/>
              </a:rPr>
              <a:t>          ……….(1)</a:t>
            </a:r>
          </a:p>
        </p:txBody>
      </p:sp>
      <p:sp>
        <p:nvSpPr>
          <p:cNvPr id="72" name="TextBox 71"/>
          <p:cNvSpPr txBox="1"/>
          <p:nvPr/>
        </p:nvSpPr>
        <p:spPr>
          <a:xfrm>
            <a:off x="4962518" y="2770982"/>
            <a:ext cx="4343400" cy="1200329"/>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From Eq. </a:t>
            </a:r>
            <a:r>
              <a:rPr dirty="0">
                <a:latin typeface="Times New Roman" panose="02020603050405020304" pitchFamily="18" charset="0"/>
                <a:cs typeface="Times New Roman" panose="02020603050405020304" pitchFamily="18" charset="0"/>
              </a:rPr>
              <a:t>(1) and (2</a:t>
            </a:r>
            <a:r>
              <a:rPr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endParaRPr dirty="0">
              <a:latin typeface="Times New Roman" panose="02020603050405020304" pitchFamily="18" charset="0"/>
              <a:cs typeface="Times New Roman" panose="02020603050405020304" pitchFamily="18" charset="0"/>
            </a:endParaRPr>
          </a:p>
          <a:p>
            <a:r>
              <a:rPr dirty="0">
                <a:latin typeface="Times New Roman" panose="02020603050405020304" pitchFamily="18" charset="0"/>
                <a:cs typeface="Times New Roman" panose="02020603050405020304" pitchFamily="18" charset="0"/>
              </a:rPr>
              <a:t>Arc (GH)/ Arc (CD) = r </a:t>
            </a:r>
            <a:r>
              <a:rPr lang="el-GR" altLang="x-none" dirty="0">
                <a:latin typeface="Times New Roman" panose="02020603050405020304" pitchFamily="18" charset="0"/>
                <a:cs typeface="Times New Roman" panose="02020603050405020304" pitchFamily="18" charset="0"/>
              </a:rPr>
              <a:t>θ</a:t>
            </a:r>
            <a:r>
              <a:rPr dirty="0">
                <a:latin typeface="Times New Roman" panose="02020603050405020304" pitchFamily="18" charset="0"/>
                <a:cs typeface="Times New Roman" panose="02020603050405020304" pitchFamily="18" charset="0"/>
              </a:rPr>
              <a:t>/r</a:t>
            </a:r>
            <a:r>
              <a:rPr baseline="-25000" dirty="0">
                <a:latin typeface="Times New Roman" panose="02020603050405020304" pitchFamily="18" charset="0"/>
                <a:cs typeface="Times New Roman" panose="02020603050405020304" pitchFamily="18" charset="0"/>
              </a:rPr>
              <a:t>b</a:t>
            </a:r>
            <a:r>
              <a:rPr lang="el-GR" altLang="x-none" dirty="0">
                <a:latin typeface="Times New Roman" panose="02020603050405020304" pitchFamily="18" charset="0"/>
                <a:cs typeface="Times New Roman" panose="02020603050405020304" pitchFamily="18" charset="0"/>
              </a:rPr>
              <a:t>θ</a:t>
            </a:r>
            <a:r>
              <a:rPr dirty="0">
                <a:latin typeface="Times New Roman" panose="02020603050405020304" pitchFamily="18" charset="0"/>
                <a:cs typeface="Times New Roman" panose="02020603050405020304" pitchFamily="18" charset="0"/>
              </a:rPr>
              <a:t> =r/ r cos </a:t>
            </a:r>
            <a:r>
              <a:rPr lang="el-GR" altLang="x-none" dirty="0">
                <a:latin typeface="Times New Roman" panose="02020603050405020304" pitchFamily="18" charset="0"/>
                <a:cs typeface="Times New Roman" panose="02020603050405020304" pitchFamily="18" charset="0"/>
              </a:rPr>
              <a:t>ϕ</a:t>
            </a:r>
            <a:r>
              <a:rPr dirty="0">
                <a:latin typeface="Times New Roman" panose="02020603050405020304" pitchFamily="18" charset="0"/>
                <a:cs typeface="Times New Roman" panose="02020603050405020304" pitchFamily="18" charset="0"/>
              </a:rPr>
              <a:t> </a:t>
            </a:r>
          </a:p>
          <a:p>
            <a:endParaRPr dirty="0">
              <a:latin typeface="Times New Roman" panose="02020603050405020304" pitchFamily="18" charset="0"/>
              <a:cs typeface="Times New Roman" panose="02020603050405020304" pitchFamily="18" charset="0"/>
            </a:endParaRPr>
          </a:p>
        </p:txBody>
      </p:sp>
      <p:sp>
        <p:nvSpPr>
          <p:cNvPr id="73" name="TextBox 72"/>
          <p:cNvSpPr txBox="1"/>
          <p:nvPr/>
        </p:nvSpPr>
        <p:spPr>
          <a:xfrm>
            <a:off x="4962518" y="4024493"/>
            <a:ext cx="43434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Arc (GH) = Arc (CD) /cos </a:t>
            </a:r>
            <a:r>
              <a:rPr lang="el-GR" altLang="x-none" dirty="0">
                <a:latin typeface="Times New Roman" panose="02020603050405020304" pitchFamily="18" charset="0"/>
                <a:cs typeface="Times New Roman" panose="02020603050405020304" pitchFamily="18" charset="0"/>
              </a:rPr>
              <a:t>ϕ</a:t>
            </a:r>
            <a:r>
              <a:rPr dirty="0">
                <a:latin typeface="Times New Roman" panose="02020603050405020304" pitchFamily="18" charset="0"/>
                <a:cs typeface="Times New Roman" panose="02020603050405020304" pitchFamily="18" charset="0"/>
              </a:rPr>
              <a:t> </a:t>
            </a:r>
          </a:p>
          <a:p>
            <a:endParaRPr dirty="0">
              <a:latin typeface="Arial" panose="020B0604020202020204" pitchFamily="34" charset="0"/>
            </a:endParaRPr>
          </a:p>
        </p:txBody>
      </p:sp>
      <p:sp>
        <p:nvSpPr>
          <p:cNvPr id="76" name="TextBox 75"/>
          <p:cNvSpPr txBox="1"/>
          <p:nvPr/>
        </p:nvSpPr>
        <p:spPr>
          <a:xfrm>
            <a:off x="4752975" y="4803867"/>
            <a:ext cx="46482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Arc (GH) = Length of path of contact /cos </a:t>
            </a:r>
            <a:r>
              <a:rPr lang="el-GR" altLang="x-none" dirty="0">
                <a:latin typeface="Times New Roman" panose="02020603050405020304" pitchFamily="18" charset="0"/>
                <a:cs typeface="Times New Roman" panose="02020603050405020304" pitchFamily="18" charset="0"/>
              </a:rPr>
              <a:t>ϕ</a:t>
            </a:r>
            <a:endParaRPr dirty="0">
              <a:latin typeface="Times New Roman" panose="02020603050405020304" pitchFamily="18" charset="0"/>
              <a:cs typeface="Times New Roman" panose="02020603050405020304" pitchFamily="18" charset="0"/>
            </a:endParaRPr>
          </a:p>
          <a:p>
            <a:endParaRPr dirty="0">
              <a:latin typeface="Arial" panose="020B0604020202020204" pitchFamily="34" charset="0"/>
            </a:endParaRPr>
          </a:p>
        </p:txBody>
      </p:sp>
      <p:sp>
        <p:nvSpPr>
          <p:cNvPr id="77" name="TextBox 76"/>
          <p:cNvSpPr txBox="1"/>
          <p:nvPr/>
        </p:nvSpPr>
        <p:spPr>
          <a:xfrm>
            <a:off x="5024437" y="5580856"/>
            <a:ext cx="46482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Arc (GH) = KL/cos </a:t>
            </a:r>
            <a:r>
              <a:rPr lang="el-GR" altLang="x-none" dirty="0">
                <a:latin typeface="Times New Roman" panose="02020603050405020304" pitchFamily="18" charset="0"/>
                <a:cs typeface="Times New Roman" panose="02020603050405020304" pitchFamily="18" charset="0"/>
              </a:rPr>
              <a:t>ϕ</a:t>
            </a:r>
            <a:endParaRPr dirty="0">
              <a:latin typeface="Times New Roman" panose="02020603050405020304" pitchFamily="18" charset="0"/>
              <a:cs typeface="Times New Roman" panose="02020603050405020304" pitchFamily="18" charset="0"/>
            </a:endParaRPr>
          </a:p>
          <a:p>
            <a:endParaRPr dirty="0">
              <a:latin typeface="Arial" panose="020B0604020202020204" pitchFamily="34" charset="0"/>
            </a:endParaRPr>
          </a:p>
        </p:txBody>
      </p:sp>
      <p:sp>
        <p:nvSpPr>
          <p:cNvPr id="15433" name="TextBox 77"/>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additive="base">
                                        <p:cTn id="27" dur="500" fill="hold"/>
                                        <p:tgtEl>
                                          <p:spTgt spid="48"/>
                                        </p:tgtEl>
                                        <p:attrNameLst>
                                          <p:attrName>ppt_x</p:attrName>
                                        </p:attrNameLst>
                                      </p:cBhvr>
                                      <p:tavLst>
                                        <p:tav tm="0">
                                          <p:val>
                                            <p:strVal val="0-#ppt_w/2"/>
                                          </p:val>
                                        </p:tav>
                                        <p:tav tm="100000">
                                          <p:val>
                                            <p:strVal val="#ppt_x"/>
                                          </p:val>
                                        </p:tav>
                                      </p:tavLst>
                                    </p:anim>
                                    <p:anim calcmode="lin" valueType="num">
                                      <p:cBhvr additive="base">
                                        <p:cTn id="28" dur="5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box(in)">
                                      <p:cBhvr>
                                        <p:cTn id="33" dur="500"/>
                                        <p:tgtEl>
                                          <p:spTgt spid="50"/>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58"/>
                                        </p:tgtEl>
                                        <p:attrNameLst>
                                          <p:attrName>style.visibility</p:attrName>
                                        </p:attrNameLst>
                                      </p:cBhvr>
                                      <p:to>
                                        <p:strVal val="visible"/>
                                      </p:to>
                                    </p:set>
                                    <p:animEffect transition="in" filter="circle(in)">
                                      <p:cBhvr>
                                        <p:cTn id="38" dur="2000"/>
                                        <p:tgtEl>
                                          <p:spTgt spid="5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anim calcmode="lin" valueType="num">
                                      <p:cBhvr additive="base">
                                        <p:cTn id="43" dur="500" fill="hold"/>
                                        <p:tgtEl>
                                          <p:spTgt spid="49"/>
                                        </p:tgtEl>
                                        <p:attrNameLst>
                                          <p:attrName>ppt_x</p:attrName>
                                        </p:attrNameLst>
                                      </p:cBhvr>
                                      <p:tavLst>
                                        <p:tav tm="0">
                                          <p:val>
                                            <p:strVal val="1+#ppt_w/2"/>
                                          </p:val>
                                        </p:tav>
                                        <p:tav tm="100000">
                                          <p:val>
                                            <p:strVal val="#ppt_x"/>
                                          </p:val>
                                        </p:tav>
                                      </p:tavLst>
                                    </p:anim>
                                    <p:anim calcmode="lin" valueType="num">
                                      <p:cBhvr additive="base">
                                        <p:cTn id="44"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70"/>
                                        </p:tgtEl>
                                        <p:attrNameLst>
                                          <p:attrName>style.visibility</p:attrName>
                                        </p:attrNameLst>
                                      </p:cBhvr>
                                      <p:to>
                                        <p:strVal val="visible"/>
                                      </p:to>
                                    </p:set>
                                    <p:animEffect transition="in" filter="circle(in)">
                                      <p:cBhvr>
                                        <p:cTn id="59" dur="2000"/>
                                        <p:tgtEl>
                                          <p:spTgt spid="70"/>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71"/>
                                        </p:tgtEl>
                                        <p:attrNameLst>
                                          <p:attrName>style.visibility</p:attrName>
                                        </p:attrNameLst>
                                      </p:cBhvr>
                                      <p:to>
                                        <p:strVal val="visible"/>
                                      </p:to>
                                    </p:set>
                                    <p:animEffect transition="in" filter="box(in)">
                                      <p:cBhvr>
                                        <p:cTn id="64" dur="500"/>
                                        <p:tgtEl>
                                          <p:spTgt spid="71"/>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61"/>
                                        </p:tgtEl>
                                        <p:attrNameLst>
                                          <p:attrName>style.visibility</p:attrName>
                                        </p:attrNameLst>
                                      </p:cBhvr>
                                      <p:to>
                                        <p:strVal val="visible"/>
                                      </p:to>
                                    </p:set>
                                    <p:animEffect transition="in" filter="box(in)">
                                      <p:cBhvr>
                                        <p:cTn id="69" dur="500"/>
                                        <p:tgtEl>
                                          <p:spTgt spid="61"/>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grpId="0" nodeType="clickEffect">
                                  <p:stCondLst>
                                    <p:cond delay="0"/>
                                  </p:stCondLst>
                                  <p:childTnLst>
                                    <p:set>
                                      <p:cBhvr>
                                        <p:cTn id="73" dur="1" fill="hold">
                                          <p:stCondLst>
                                            <p:cond delay="0"/>
                                          </p:stCondLst>
                                        </p:cTn>
                                        <p:tgtEl>
                                          <p:spTgt spid="64"/>
                                        </p:tgtEl>
                                        <p:attrNameLst>
                                          <p:attrName>style.visibility</p:attrName>
                                        </p:attrNameLst>
                                      </p:cBhvr>
                                      <p:to>
                                        <p:strVal val="visible"/>
                                      </p:to>
                                    </p:set>
                                    <p:animEffect transition="in" filter="box(in)">
                                      <p:cBhvr>
                                        <p:cTn id="74" dur="500"/>
                                        <p:tgtEl>
                                          <p:spTgt spid="64"/>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nodeType="clickEffect">
                                  <p:stCondLst>
                                    <p:cond delay="0"/>
                                  </p:stCondLst>
                                  <p:childTnLst>
                                    <p:set>
                                      <p:cBhvr>
                                        <p:cTn id="84" dur="1" fill="hold">
                                          <p:stCondLst>
                                            <p:cond delay="0"/>
                                          </p:stCondLst>
                                        </p:cTn>
                                        <p:tgtEl>
                                          <p:spTgt spid="74"/>
                                        </p:tgtEl>
                                        <p:attrNameLst>
                                          <p:attrName>style.visibility</p:attrName>
                                        </p:attrNameLst>
                                      </p:cBhvr>
                                      <p:to>
                                        <p:strVal val="visible"/>
                                      </p:to>
                                    </p:set>
                                    <p:animEffect transition="in" filter="circle(in)">
                                      <p:cBhvr>
                                        <p:cTn id="85" dur="2000"/>
                                        <p:tgtEl>
                                          <p:spTgt spid="74"/>
                                        </p:tgtEl>
                                      </p:cBhvr>
                                    </p:animEffect>
                                  </p:childTnLst>
                                </p:cTn>
                              </p:par>
                            </p:childTnLst>
                          </p:cTn>
                        </p:par>
                      </p:childTnLst>
                    </p:cTn>
                  </p:par>
                  <p:par>
                    <p:cTn id="86" fill="hold">
                      <p:stCondLst>
                        <p:cond delay="indefinite"/>
                      </p:stCondLst>
                      <p:childTnLst>
                        <p:par>
                          <p:cTn id="87" fill="hold">
                            <p:stCondLst>
                              <p:cond delay="0"/>
                            </p:stCondLst>
                            <p:childTnLst>
                              <p:par>
                                <p:cTn id="88" presetID="4" presetClass="entr" presetSubtype="16" fill="hold" grpId="0" nodeType="clickEffect">
                                  <p:stCondLst>
                                    <p:cond delay="0"/>
                                  </p:stCondLst>
                                  <p:childTnLst>
                                    <p:set>
                                      <p:cBhvr>
                                        <p:cTn id="89" dur="1" fill="hold">
                                          <p:stCondLst>
                                            <p:cond delay="0"/>
                                          </p:stCondLst>
                                        </p:cTn>
                                        <p:tgtEl>
                                          <p:spTgt spid="75"/>
                                        </p:tgtEl>
                                        <p:attrNameLst>
                                          <p:attrName>style.visibility</p:attrName>
                                        </p:attrNameLst>
                                      </p:cBhvr>
                                      <p:to>
                                        <p:strVal val="visible"/>
                                      </p:to>
                                    </p:set>
                                    <p:animEffect transition="in" filter="box(in)">
                                      <p:cBhvr>
                                        <p:cTn id="90" dur="500"/>
                                        <p:tgtEl>
                                          <p:spTgt spid="75"/>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4376">
                                            <p:txEl>
                                              <p:pRg st="0" end="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85"/>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8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7"/>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440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4" presetClass="entr" presetSubtype="16" fill="hold" grpId="0" nodeType="clickEffect">
                                  <p:stCondLst>
                                    <p:cond delay="0"/>
                                  </p:stCondLst>
                                  <p:childTnLst>
                                    <p:set>
                                      <p:cBhvr>
                                        <p:cTn id="110" dur="1" fill="hold">
                                          <p:stCondLst>
                                            <p:cond delay="0"/>
                                          </p:stCondLst>
                                        </p:cTn>
                                        <p:tgtEl>
                                          <p:spTgt spid="14404"/>
                                        </p:tgtEl>
                                        <p:attrNameLst>
                                          <p:attrName>style.visibility</p:attrName>
                                        </p:attrNameLst>
                                      </p:cBhvr>
                                      <p:to>
                                        <p:strVal val="visible"/>
                                      </p:to>
                                    </p:set>
                                    <p:animEffect transition="in" filter="box(in)">
                                      <p:cBhvr>
                                        <p:cTn id="111" dur="500"/>
                                        <p:tgtEl>
                                          <p:spTgt spid="14404"/>
                                        </p:tgtEl>
                                      </p:cBhvr>
                                    </p:animEffect>
                                  </p:childTnLst>
                                </p:cTn>
                              </p:par>
                            </p:childTnLst>
                          </p:cTn>
                        </p:par>
                      </p:childTnLst>
                    </p:cTn>
                  </p:par>
                  <p:par>
                    <p:cTn id="112" fill="hold">
                      <p:stCondLst>
                        <p:cond delay="indefinite"/>
                      </p:stCondLst>
                      <p:childTnLst>
                        <p:par>
                          <p:cTn id="113" fill="hold">
                            <p:stCondLst>
                              <p:cond delay="0"/>
                            </p:stCondLst>
                            <p:childTnLst>
                              <p:par>
                                <p:cTn id="114" presetID="4" presetClass="entr" presetSubtype="16" fill="hold" grpId="0" nodeType="clickEffect">
                                  <p:stCondLst>
                                    <p:cond delay="0"/>
                                  </p:stCondLst>
                                  <p:childTnLst>
                                    <p:set>
                                      <p:cBhvr>
                                        <p:cTn id="115" dur="1" fill="hold">
                                          <p:stCondLst>
                                            <p:cond delay="0"/>
                                          </p:stCondLst>
                                        </p:cTn>
                                        <p:tgtEl>
                                          <p:spTgt spid="14403"/>
                                        </p:tgtEl>
                                        <p:attrNameLst>
                                          <p:attrName>style.visibility</p:attrName>
                                        </p:attrNameLst>
                                      </p:cBhvr>
                                      <p:to>
                                        <p:strVal val="visible"/>
                                      </p:to>
                                    </p:set>
                                    <p:animEffect transition="in" filter="box(in)">
                                      <p:cBhvr>
                                        <p:cTn id="116" dur="500"/>
                                        <p:tgtEl>
                                          <p:spTgt spid="14403"/>
                                        </p:tgtEl>
                                      </p:cBhvr>
                                    </p:animEffect>
                                  </p:childTnLst>
                                </p:cTn>
                              </p:par>
                            </p:childTnLst>
                          </p:cTn>
                        </p:par>
                      </p:childTnLst>
                    </p:cTn>
                  </p:par>
                  <p:par>
                    <p:cTn id="117" fill="hold">
                      <p:stCondLst>
                        <p:cond delay="indefinite"/>
                      </p:stCondLst>
                      <p:childTnLst>
                        <p:par>
                          <p:cTn id="118" fill="hold">
                            <p:stCondLst>
                              <p:cond delay="0"/>
                            </p:stCondLst>
                            <p:childTnLst>
                              <p:par>
                                <p:cTn id="119" presetID="4" presetClass="entr" presetSubtype="16" fill="hold" grpId="0" nodeType="clickEffect">
                                  <p:stCondLst>
                                    <p:cond delay="0"/>
                                  </p:stCondLst>
                                  <p:childTnLst>
                                    <p:set>
                                      <p:cBhvr>
                                        <p:cTn id="120" dur="1" fill="hold">
                                          <p:stCondLst>
                                            <p:cond delay="0"/>
                                          </p:stCondLst>
                                        </p:cTn>
                                        <p:tgtEl>
                                          <p:spTgt spid="72"/>
                                        </p:tgtEl>
                                        <p:attrNameLst>
                                          <p:attrName>style.visibility</p:attrName>
                                        </p:attrNameLst>
                                      </p:cBhvr>
                                      <p:to>
                                        <p:strVal val="visible"/>
                                      </p:to>
                                    </p:set>
                                    <p:animEffect transition="in" filter="box(in)">
                                      <p:cBhvr>
                                        <p:cTn id="121" dur="500"/>
                                        <p:tgtEl>
                                          <p:spTgt spid="72"/>
                                        </p:tgtEl>
                                      </p:cBhvr>
                                    </p:animEffect>
                                  </p:childTnLst>
                                </p:cTn>
                              </p:par>
                            </p:childTnLst>
                          </p:cTn>
                        </p:par>
                      </p:childTnLst>
                    </p:cTn>
                  </p:par>
                  <p:par>
                    <p:cTn id="122" fill="hold">
                      <p:stCondLst>
                        <p:cond delay="indefinite"/>
                      </p:stCondLst>
                      <p:childTnLst>
                        <p:par>
                          <p:cTn id="123" fill="hold">
                            <p:stCondLst>
                              <p:cond delay="0"/>
                            </p:stCondLst>
                            <p:childTnLst>
                              <p:par>
                                <p:cTn id="124" presetID="4" presetClass="entr" presetSubtype="16" fill="hold" grpId="0" nodeType="clickEffect">
                                  <p:stCondLst>
                                    <p:cond delay="0"/>
                                  </p:stCondLst>
                                  <p:childTnLst>
                                    <p:set>
                                      <p:cBhvr>
                                        <p:cTn id="125" dur="1" fill="hold">
                                          <p:stCondLst>
                                            <p:cond delay="0"/>
                                          </p:stCondLst>
                                        </p:cTn>
                                        <p:tgtEl>
                                          <p:spTgt spid="73"/>
                                        </p:tgtEl>
                                        <p:attrNameLst>
                                          <p:attrName>style.visibility</p:attrName>
                                        </p:attrNameLst>
                                      </p:cBhvr>
                                      <p:to>
                                        <p:strVal val="visible"/>
                                      </p:to>
                                    </p:set>
                                    <p:animEffect transition="in" filter="box(in)">
                                      <p:cBhvr>
                                        <p:cTn id="126" dur="500"/>
                                        <p:tgtEl>
                                          <p:spTgt spid="73"/>
                                        </p:tgtEl>
                                      </p:cBhvr>
                                    </p:animEffect>
                                  </p:childTnLst>
                                </p:cTn>
                              </p:par>
                            </p:childTnLst>
                          </p:cTn>
                        </p:par>
                      </p:childTnLst>
                    </p:cTn>
                  </p:par>
                  <p:par>
                    <p:cTn id="127" fill="hold">
                      <p:stCondLst>
                        <p:cond delay="indefinite"/>
                      </p:stCondLst>
                      <p:childTnLst>
                        <p:par>
                          <p:cTn id="128" fill="hold">
                            <p:stCondLst>
                              <p:cond delay="0"/>
                            </p:stCondLst>
                            <p:childTnLst>
                              <p:par>
                                <p:cTn id="129" presetID="4" presetClass="entr" presetSubtype="16" fill="hold" grpId="0" nodeType="clickEffect">
                                  <p:stCondLst>
                                    <p:cond delay="0"/>
                                  </p:stCondLst>
                                  <p:childTnLst>
                                    <p:set>
                                      <p:cBhvr>
                                        <p:cTn id="130" dur="1" fill="hold">
                                          <p:stCondLst>
                                            <p:cond delay="0"/>
                                          </p:stCondLst>
                                        </p:cTn>
                                        <p:tgtEl>
                                          <p:spTgt spid="76"/>
                                        </p:tgtEl>
                                        <p:attrNameLst>
                                          <p:attrName>style.visibility</p:attrName>
                                        </p:attrNameLst>
                                      </p:cBhvr>
                                      <p:to>
                                        <p:strVal val="visible"/>
                                      </p:to>
                                    </p:set>
                                    <p:animEffect transition="in" filter="box(in)">
                                      <p:cBhvr>
                                        <p:cTn id="131" dur="500"/>
                                        <p:tgtEl>
                                          <p:spTgt spid="76"/>
                                        </p:tgtEl>
                                      </p:cBhvr>
                                    </p:animEffect>
                                  </p:childTnLst>
                                </p:cTn>
                              </p:par>
                            </p:childTnLst>
                          </p:cTn>
                        </p:par>
                      </p:childTnLst>
                    </p:cTn>
                  </p:par>
                  <p:par>
                    <p:cTn id="132" fill="hold">
                      <p:stCondLst>
                        <p:cond delay="indefinite"/>
                      </p:stCondLst>
                      <p:childTnLst>
                        <p:par>
                          <p:cTn id="133" fill="hold">
                            <p:stCondLst>
                              <p:cond delay="0"/>
                            </p:stCondLst>
                            <p:childTnLst>
                              <p:par>
                                <p:cTn id="134" presetID="4" presetClass="entr" presetSubtype="16" fill="hold" grpId="0" nodeType="clickEffect">
                                  <p:stCondLst>
                                    <p:cond delay="0"/>
                                  </p:stCondLst>
                                  <p:childTnLst>
                                    <p:set>
                                      <p:cBhvr>
                                        <p:cTn id="135" dur="1" fill="hold">
                                          <p:stCondLst>
                                            <p:cond delay="0"/>
                                          </p:stCondLst>
                                        </p:cTn>
                                        <p:tgtEl>
                                          <p:spTgt spid="77"/>
                                        </p:tgtEl>
                                        <p:attrNameLst>
                                          <p:attrName>style.visibility</p:attrName>
                                        </p:attrNameLst>
                                      </p:cBhvr>
                                      <p:to>
                                        <p:strVal val="visible"/>
                                      </p:to>
                                    </p:set>
                                    <p:animEffect transition="in" filter="box(in)">
                                      <p:cBhvr>
                                        <p:cTn id="136"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p:bldP spid="47" grpId="0"/>
      <p:bldP spid="48" grpId="0" animBg="1"/>
      <p:bldP spid="49" grpId="0" animBg="1"/>
      <p:bldP spid="50" grpId="0"/>
      <p:bldP spid="51" grpId="0"/>
      <p:bldP spid="71" grpId="0"/>
      <p:bldP spid="75" grpId="0"/>
      <p:bldP spid="61" grpId="0"/>
      <p:bldP spid="64" grpId="0"/>
      <p:bldP spid="14400" grpId="0"/>
      <p:bldP spid="14403" grpId="0"/>
      <p:bldP spid="14404" grpId="0"/>
      <p:bldP spid="72" grpId="0"/>
      <p:bldP spid="73" grpId="0"/>
      <p:bldP spid="76" grpId="0"/>
      <p:bldP spid="7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610600" cy="523875"/>
          </a:xfrm>
          <a:prstGeom prst="rect">
            <a:avLst/>
          </a:prstGeom>
          <a:noFill/>
          <a:ln w="9525">
            <a:noFill/>
          </a:ln>
        </p:spPr>
        <p:txBody>
          <a:bodyPr>
            <a:spAutoFit/>
          </a:bodyPr>
          <a:lstStyle/>
          <a:p>
            <a:pPr algn="ctr"/>
            <a:r>
              <a:rPr sz="2800" dirty="0">
                <a:solidFill>
                  <a:srgbClr val="FF3399"/>
                </a:solidFill>
                <a:latin typeface="Times New Roman" panose="02020603050405020304" pitchFamily="18" charset="0"/>
                <a:cs typeface="Times New Roman" panose="02020603050405020304" pitchFamily="18" charset="0"/>
              </a:rPr>
              <a:t>Contact Ratio (or Number of Pairs of Teeth in Contact)</a:t>
            </a:r>
            <a:endParaRPr sz="2800" dirty="0">
              <a:solidFill>
                <a:srgbClr val="FF3399"/>
              </a:solidFill>
              <a:latin typeface="Times New Roman" panose="02020603050405020304" pitchFamily="18" charset="0"/>
              <a:ea typeface="Times New Roman" panose="02020603050405020304" pitchFamily="18" charset="0"/>
            </a:endParaRPr>
          </a:p>
        </p:txBody>
      </p:sp>
      <p:sp>
        <p:nvSpPr>
          <p:cNvPr id="3" name="Rectangle 2"/>
          <p:cNvSpPr/>
          <p:nvPr/>
        </p:nvSpPr>
        <p:spPr>
          <a:xfrm>
            <a:off x="762000" y="1447800"/>
            <a:ext cx="80010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The contact ratio or the number of pairs of teeth in contact is defined as the </a:t>
            </a:r>
            <a:r>
              <a:rPr b="1" dirty="0">
                <a:latin typeface="Times New Roman" panose="02020603050405020304" pitchFamily="18" charset="0"/>
                <a:cs typeface="Times New Roman" panose="02020603050405020304" pitchFamily="18" charset="0"/>
              </a:rPr>
              <a:t>ratio of the length of the arc of contact to the circular pitch. Mathematically,</a:t>
            </a:r>
            <a:endParaRPr dirty="0">
              <a:latin typeface="Times New Roman" panose="02020603050405020304" pitchFamily="18" charset="0"/>
              <a:ea typeface="Times New Roman" panose="02020603050405020304" pitchFamily="18" charset="0"/>
            </a:endParaRPr>
          </a:p>
        </p:txBody>
      </p:sp>
      <p:sp>
        <p:nvSpPr>
          <p:cNvPr id="4" name="Rectangle 3"/>
          <p:cNvSpPr/>
          <p:nvPr/>
        </p:nvSpPr>
        <p:spPr>
          <a:xfrm>
            <a:off x="838200" y="2667000"/>
            <a:ext cx="62484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Contact ratio or number of pairs of teeth in contact</a:t>
            </a:r>
            <a:endParaRPr dirty="0">
              <a:latin typeface="Times New Roman" panose="02020603050405020304" pitchFamily="18" charset="0"/>
              <a:ea typeface="Times New Roman" panose="02020603050405020304" pitchFamily="18" charset="0"/>
            </a:endParaRPr>
          </a:p>
        </p:txBody>
      </p:sp>
      <p:sp>
        <p:nvSpPr>
          <p:cNvPr id="5" name="Rectangle 4"/>
          <p:cNvSpPr/>
          <p:nvPr/>
        </p:nvSpPr>
        <p:spPr>
          <a:xfrm>
            <a:off x="2770188" y="3244850"/>
            <a:ext cx="3033712" cy="369888"/>
          </a:xfrm>
          <a:prstGeom prst="rect">
            <a:avLst/>
          </a:prstGeom>
          <a:noFill/>
          <a:ln w="9525">
            <a:noFill/>
          </a:ln>
        </p:spPr>
        <p:txBody>
          <a:bodyPr wrap="none">
            <a:spAutoFit/>
          </a:bodyPr>
          <a:lstStyle/>
          <a:p>
            <a:r>
              <a:rPr dirty="0">
                <a:latin typeface="Times New Roman" panose="02020603050405020304" pitchFamily="18" charset="0"/>
                <a:cs typeface="Times New Roman" panose="02020603050405020304" pitchFamily="18" charset="0"/>
              </a:rPr>
              <a:t>= Length of path of contact /P</a:t>
            </a:r>
            <a:r>
              <a:rPr baseline="-25000" dirty="0">
                <a:latin typeface="Times New Roman" panose="02020603050405020304" pitchFamily="18" charset="0"/>
                <a:cs typeface="Times New Roman" panose="02020603050405020304" pitchFamily="18" charset="0"/>
              </a:rPr>
              <a:t>c</a:t>
            </a:r>
            <a:endParaRPr baseline="-25000" dirty="0">
              <a:latin typeface="Times New Roman" panose="02020603050405020304" pitchFamily="18" charset="0"/>
              <a:ea typeface="Times New Roman" panose="02020603050405020304" pitchFamily="18" charset="0"/>
            </a:endParaRPr>
          </a:p>
        </p:txBody>
      </p:sp>
      <p:sp>
        <p:nvSpPr>
          <p:cNvPr id="16390" name="TextBox 5"/>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
        <p:nvSpPr>
          <p:cNvPr id="7" name="Rectangle 6"/>
          <p:cNvSpPr/>
          <p:nvPr/>
        </p:nvSpPr>
        <p:spPr>
          <a:xfrm>
            <a:off x="1213644" y="4191000"/>
            <a:ext cx="7436716" cy="369332"/>
          </a:xfrm>
          <a:prstGeom prst="rect">
            <a:avLst/>
          </a:prstGeom>
          <a:noFill/>
          <a:ln w="9525">
            <a:noFill/>
          </a:ln>
        </p:spPr>
        <p:txBody>
          <a:bodyPr wrap="none">
            <a:spAutoFit/>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contact ratio is usually a real number and it’s value lies between 1 to 2</a:t>
            </a:r>
            <a:endParaRPr baseline="-25000" dirty="0">
              <a:latin typeface="Times New Roman" panose="02020603050405020304" pitchFamily="18" charset="0"/>
              <a:ea typeface="Times New Roman" panose="02020603050405020304" pitchFamily="18" charset="0"/>
            </a:endParaRPr>
          </a:p>
        </p:txBody>
      </p:sp>
      <p:sp>
        <p:nvSpPr>
          <p:cNvPr id="8" name="Rectangle 7"/>
          <p:cNvSpPr/>
          <p:nvPr/>
        </p:nvSpPr>
        <p:spPr>
          <a:xfrm>
            <a:off x="1213644" y="4606885"/>
            <a:ext cx="7436716" cy="646331"/>
          </a:xfrm>
          <a:prstGeom prst="rect">
            <a:avLst/>
          </a:prstGeom>
          <a:noFill/>
          <a:ln w="9525">
            <a:noFill/>
          </a:ln>
        </p:spPr>
        <p:txBody>
          <a:bodyPr wrap="square">
            <a:spAutoFit/>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When contact ratio is 1, it means that only one pair of teeth of two mating </a:t>
            </a:r>
          </a:p>
          <a:p>
            <a:pPr marL="271463"/>
            <a:r>
              <a:rPr lang="en-US" dirty="0" smtClean="0">
                <a:latin typeface="Times New Roman" panose="02020603050405020304" pitchFamily="18" charset="0"/>
                <a:cs typeface="Times New Roman" panose="02020603050405020304" pitchFamily="18" charset="0"/>
              </a:rPr>
              <a:t>gears will occupy the entire arc GPH</a:t>
            </a:r>
            <a:endParaRPr baseline="-25000" dirty="0">
              <a:latin typeface="Times New Roman" panose="02020603050405020304" pitchFamily="18" charset="0"/>
              <a:ea typeface="Times New Roman" panose="02020603050405020304" pitchFamily="18" charset="0"/>
            </a:endParaRPr>
          </a:p>
        </p:txBody>
      </p:sp>
      <p:sp>
        <p:nvSpPr>
          <p:cNvPr id="9" name="Rectangle 8"/>
          <p:cNvSpPr/>
          <p:nvPr/>
        </p:nvSpPr>
        <p:spPr>
          <a:xfrm>
            <a:off x="1213644" y="5219878"/>
            <a:ext cx="7436716" cy="923330"/>
          </a:xfrm>
          <a:prstGeom prst="rect">
            <a:avLst/>
          </a:prstGeom>
          <a:noFill/>
          <a:ln w="9525">
            <a:noFill/>
          </a:ln>
        </p:spPr>
        <p:txBody>
          <a:bodyPr wrap="square">
            <a:spAutoFit/>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In case the contact ratio is more than 1, say its valve 1.5. It means that when one pair of teeth of two meshing gear will just entering in to engagement, the preceding pair of teeth is still in contact.</a:t>
            </a:r>
            <a:endParaRPr baseline="-25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90800" y="0"/>
            <a:ext cx="3810000" cy="3657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Oval 2"/>
          <p:cNvSpPr/>
          <p:nvPr/>
        </p:nvSpPr>
        <p:spPr>
          <a:xfrm>
            <a:off x="2895600" y="3657600"/>
            <a:ext cx="3352800" cy="3200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Oval 3"/>
          <p:cNvSpPr/>
          <p:nvPr/>
        </p:nvSpPr>
        <p:spPr>
          <a:xfrm>
            <a:off x="3048000" y="457200"/>
            <a:ext cx="2895600" cy="2819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Oval 4"/>
          <p:cNvSpPr/>
          <p:nvPr/>
        </p:nvSpPr>
        <p:spPr>
          <a:xfrm>
            <a:off x="3276600" y="3962400"/>
            <a:ext cx="2590800" cy="2590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TextBox 7"/>
          <p:cNvSpPr txBox="1"/>
          <p:nvPr/>
        </p:nvSpPr>
        <p:spPr>
          <a:xfrm>
            <a:off x="4495800" y="3592513"/>
            <a:ext cx="304800" cy="369887"/>
          </a:xfrm>
          <a:prstGeom prst="rect">
            <a:avLst/>
          </a:prstGeom>
          <a:noFill/>
          <a:ln w="9525">
            <a:noFill/>
          </a:ln>
        </p:spPr>
        <p:txBody>
          <a:bodyPr>
            <a:spAutoFit/>
          </a:bodyPr>
          <a:lstStyle/>
          <a:p>
            <a:r>
              <a:rPr dirty="0">
                <a:solidFill>
                  <a:srgbClr val="FF3399"/>
                </a:solidFill>
                <a:latin typeface="Times New Roman" panose="02020603050405020304" pitchFamily="18" charset="0"/>
                <a:cs typeface="Times New Roman" panose="02020603050405020304" pitchFamily="18" charset="0"/>
              </a:rPr>
              <a:t>P</a:t>
            </a:r>
            <a:endParaRPr dirty="0">
              <a:solidFill>
                <a:srgbClr val="FF3399"/>
              </a:solidFill>
              <a:latin typeface="Times New Roman" panose="02020603050405020304" pitchFamily="18" charset="0"/>
              <a:ea typeface="Times New Roman" panose="02020603050405020304" pitchFamily="18" charset="0"/>
            </a:endParaRPr>
          </a:p>
        </p:txBody>
      </p:sp>
      <p:sp>
        <p:nvSpPr>
          <p:cNvPr id="9" name="Oval 8"/>
          <p:cNvSpPr/>
          <p:nvPr/>
        </p:nvSpPr>
        <p:spPr>
          <a:xfrm>
            <a:off x="4495800" y="3657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10" name="Straight Connector 9"/>
          <p:cNvCxnSpPr/>
          <p:nvPr/>
        </p:nvCxnSpPr>
        <p:spPr>
          <a:xfrm>
            <a:off x="44958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572000" y="52578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720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572000" y="5181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196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495800" y="1752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958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95800" y="16764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24400" y="144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2</a:t>
            </a:r>
          </a:p>
          <a:p>
            <a:r>
              <a:rPr dirty="0">
                <a:latin typeface="Arial" panose="020B0604020202020204" pitchFamily="34" charset="0"/>
              </a:rPr>
              <a:t>Wheel  </a:t>
            </a:r>
          </a:p>
        </p:txBody>
      </p:sp>
      <p:sp>
        <p:nvSpPr>
          <p:cNvPr id="19" name="TextBox 18"/>
          <p:cNvSpPr txBox="1"/>
          <p:nvPr/>
        </p:nvSpPr>
        <p:spPr>
          <a:xfrm>
            <a:off x="4800600" y="525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1 </a:t>
            </a:r>
            <a:r>
              <a:rPr dirty="0">
                <a:latin typeface="Arial" panose="020B0604020202020204" pitchFamily="34" charset="0"/>
              </a:rPr>
              <a:t>Pinion</a:t>
            </a:r>
          </a:p>
        </p:txBody>
      </p:sp>
      <p:sp>
        <p:nvSpPr>
          <p:cNvPr id="20" name="Oval 19"/>
          <p:cNvSpPr/>
          <p:nvPr/>
        </p:nvSpPr>
        <p:spPr>
          <a:xfrm>
            <a:off x="2514600" y="3352800"/>
            <a:ext cx="4038600" cy="37338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1" name="Oval 20"/>
          <p:cNvSpPr/>
          <p:nvPr/>
        </p:nvSpPr>
        <p:spPr>
          <a:xfrm>
            <a:off x="2286000" y="-304800"/>
            <a:ext cx="4419600" cy="419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23" name="Straight Connector 22"/>
          <p:cNvCxnSpPr/>
          <p:nvPr/>
        </p:nvCxnSpPr>
        <p:spPr>
          <a:xfrm flipH="1">
            <a:off x="3733800" y="2971800"/>
            <a:ext cx="1676400" cy="1295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Arc 39"/>
          <p:cNvSpPr/>
          <p:nvPr/>
        </p:nvSpPr>
        <p:spPr>
          <a:xfrm rot="-6652302" flipV="1">
            <a:off x="3678238" y="3586163"/>
            <a:ext cx="658812" cy="334962"/>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25" name="Arc 39"/>
          <p:cNvSpPr/>
          <p:nvPr/>
        </p:nvSpPr>
        <p:spPr>
          <a:xfrm rot="6358452" flipV="1">
            <a:off x="3968750" y="3502025"/>
            <a:ext cx="590550" cy="1619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cxnSp>
        <p:nvCxnSpPr>
          <p:cNvPr id="26" name="Straight Connector 25"/>
          <p:cNvCxnSpPr/>
          <p:nvPr/>
        </p:nvCxnSpPr>
        <p:spPr>
          <a:xfrm flipH="1" flipV="1">
            <a:off x="3810000" y="4191000"/>
            <a:ext cx="762000" cy="1066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495800" y="1752600"/>
            <a:ext cx="914400" cy="1219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486400" y="28194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N</a:t>
            </a:r>
            <a:endParaRPr dirty="0">
              <a:latin typeface="Times New Roman" panose="02020603050405020304" pitchFamily="18" charset="0"/>
              <a:ea typeface="Times New Roman" panose="02020603050405020304" pitchFamily="18" charset="0"/>
            </a:endParaRPr>
          </a:p>
        </p:txBody>
      </p:sp>
      <p:sp>
        <p:nvSpPr>
          <p:cNvPr id="29" name="TextBox 28"/>
          <p:cNvSpPr txBox="1"/>
          <p:nvPr/>
        </p:nvSpPr>
        <p:spPr>
          <a:xfrm>
            <a:off x="3429000" y="3886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M</a:t>
            </a:r>
            <a:endParaRPr dirty="0">
              <a:latin typeface="Times New Roman" panose="02020603050405020304" pitchFamily="18" charset="0"/>
              <a:ea typeface="Times New Roman" panose="02020603050405020304" pitchFamily="18" charset="0"/>
            </a:endParaRPr>
          </a:p>
        </p:txBody>
      </p:sp>
      <p:cxnSp>
        <p:nvCxnSpPr>
          <p:cNvPr id="30" name="Straight Connector 29"/>
          <p:cNvCxnSpPr/>
          <p:nvPr/>
        </p:nvCxnSpPr>
        <p:spPr>
          <a:xfrm>
            <a:off x="4495800" y="1752600"/>
            <a:ext cx="76200" cy="3505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133600" y="3581400"/>
            <a:ext cx="4724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Arc 31"/>
          <p:cNvSpPr/>
          <p:nvPr/>
        </p:nvSpPr>
        <p:spPr>
          <a:xfrm rot="846800">
            <a:off x="4729163" y="3127375"/>
            <a:ext cx="739775" cy="755650"/>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3" name="TextBox 32"/>
          <p:cNvSpPr txBox="1"/>
          <p:nvPr/>
        </p:nvSpPr>
        <p:spPr>
          <a:xfrm>
            <a:off x="5791200" y="2971800"/>
            <a:ext cx="45720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34" name="TextBox 33"/>
          <p:cNvSpPr txBox="1"/>
          <p:nvPr/>
        </p:nvSpPr>
        <p:spPr>
          <a:xfrm>
            <a:off x="5943600" y="3048000"/>
            <a:ext cx="1219200" cy="276225"/>
          </a:xfrm>
          <a:prstGeom prst="rect">
            <a:avLst/>
          </a:prstGeom>
          <a:noFill/>
          <a:ln w="9525">
            <a:noFill/>
          </a:ln>
        </p:spPr>
        <p:txBody>
          <a:bodyPr>
            <a:spAutoFit/>
          </a:bodyPr>
          <a:lstStyle/>
          <a:p>
            <a:r>
              <a:rPr sz="1200" dirty="0">
                <a:latin typeface="Times New Roman" panose="02020603050405020304" pitchFamily="18" charset="0"/>
                <a:cs typeface="Times New Roman" panose="02020603050405020304" pitchFamily="18" charset="0"/>
              </a:rPr>
              <a:t>Pressure angle</a:t>
            </a:r>
            <a:endParaRPr sz="1200" dirty="0">
              <a:latin typeface="Times New Roman" panose="02020603050405020304" pitchFamily="18" charset="0"/>
              <a:ea typeface="Times New Roman" panose="02020603050405020304" pitchFamily="18" charset="0"/>
            </a:endParaRPr>
          </a:p>
        </p:txBody>
      </p:sp>
      <p:sp>
        <p:nvSpPr>
          <p:cNvPr id="35" name="Arc 34"/>
          <p:cNvSpPr/>
          <p:nvPr/>
        </p:nvSpPr>
        <p:spPr>
          <a:xfrm rot="18103036">
            <a:off x="4238625" y="4773613"/>
            <a:ext cx="409575" cy="339725"/>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6" name="TextBox 35"/>
          <p:cNvSpPr txBox="1"/>
          <p:nvPr/>
        </p:nvSpPr>
        <p:spPr>
          <a:xfrm rot="-360760">
            <a:off x="4243388" y="4419600"/>
            <a:ext cx="233362"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37" name="Arc 36"/>
          <p:cNvSpPr/>
          <p:nvPr/>
        </p:nvSpPr>
        <p:spPr>
          <a:xfrm rot="6861219">
            <a:off x="4378325" y="1824038"/>
            <a:ext cx="409575" cy="339725"/>
          </a:xfrm>
          <a:prstGeom prst="arc">
            <a:avLst>
              <a:gd name="adj1" fmla="val 16419905"/>
              <a:gd name="adj2" fmla="val 2157278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8" name="TextBox 37"/>
          <p:cNvSpPr txBox="1"/>
          <p:nvPr/>
        </p:nvSpPr>
        <p:spPr>
          <a:xfrm rot="-209387">
            <a:off x="4583113" y="2216150"/>
            <a:ext cx="23495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39" name="Arc 55"/>
          <p:cNvSpPr/>
          <p:nvPr/>
        </p:nvSpPr>
        <p:spPr>
          <a:xfrm rot="-5943100">
            <a:off x="3902075" y="4506913"/>
            <a:ext cx="838200" cy="593725"/>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40" name="Arc 55"/>
          <p:cNvSpPr/>
          <p:nvPr/>
        </p:nvSpPr>
        <p:spPr>
          <a:xfrm rot="1475807" flipV="1">
            <a:off x="4327525" y="1982788"/>
            <a:ext cx="847725" cy="477837"/>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41" name="Oval 40"/>
          <p:cNvSpPr/>
          <p:nvPr/>
        </p:nvSpPr>
        <p:spPr>
          <a:xfrm>
            <a:off x="4221163" y="3840163"/>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2" name="TextBox 41"/>
          <p:cNvSpPr txBox="1"/>
          <p:nvPr/>
        </p:nvSpPr>
        <p:spPr>
          <a:xfrm>
            <a:off x="3810000" y="36576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K</a:t>
            </a:r>
            <a:endParaRPr dirty="0">
              <a:latin typeface="Times New Roman" panose="02020603050405020304" pitchFamily="18" charset="0"/>
              <a:ea typeface="Times New Roman" panose="02020603050405020304" pitchFamily="18" charset="0"/>
            </a:endParaRPr>
          </a:p>
        </p:txBody>
      </p:sp>
      <p:sp>
        <p:nvSpPr>
          <p:cNvPr id="43" name="Arc 39"/>
          <p:cNvSpPr/>
          <p:nvPr/>
        </p:nvSpPr>
        <p:spPr>
          <a:xfrm rot="-4234948" flipV="1">
            <a:off x="4543425" y="3589338"/>
            <a:ext cx="596900" cy="1365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44" name="Arc 39"/>
          <p:cNvSpPr/>
          <p:nvPr/>
        </p:nvSpPr>
        <p:spPr>
          <a:xfrm rot="4470469" flipV="1">
            <a:off x="4776788" y="3294063"/>
            <a:ext cx="617537" cy="344487"/>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45" name="Oval 44"/>
          <p:cNvSpPr/>
          <p:nvPr/>
        </p:nvSpPr>
        <p:spPr>
          <a:xfrm>
            <a:off x="4876800" y="3352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6" name="TextBox 45"/>
          <p:cNvSpPr txBox="1"/>
          <p:nvPr/>
        </p:nvSpPr>
        <p:spPr>
          <a:xfrm>
            <a:off x="4953000" y="3124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L</a:t>
            </a:r>
            <a:endParaRPr dirty="0">
              <a:latin typeface="Times New Roman" panose="02020603050405020304" pitchFamily="18" charset="0"/>
              <a:ea typeface="Times New Roman" panose="02020603050405020304" pitchFamily="18" charset="0"/>
            </a:endParaRPr>
          </a:p>
        </p:txBody>
      </p:sp>
      <p:sp>
        <p:nvSpPr>
          <p:cNvPr id="62" name="Oval 61"/>
          <p:cNvSpPr/>
          <p:nvPr/>
        </p:nvSpPr>
        <p:spPr>
          <a:xfrm>
            <a:off x="1981200" y="2819400"/>
            <a:ext cx="5105400" cy="48006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3" name="Arc 39"/>
          <p:cNvSpPr/>
          <p:nvPr/>
        </p:nvSpPr>
        <p:spPr>
          <a:xfrm rot="-3907063" flipV="1">
            <a:off x="4787900" y="3292475"/>
            <a:ext cx="1244600" cy="57785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64" name="Arc 39"/>
          <p:cNvSpPr/>
          <p:nvPr/>
        </p:nvSpPr>
        <p:spPr>
          <a:xfrm rot="3983814" flipV="1">
            <a:off x="5383213" y="2998788"/>
            <a:ext cx="617537" cy="344487"/>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69" name="TextBox 68"/>
          <p:cNvSpPr txBox="1"/>
          <p:nvPr/>
        </p:nvSpPr>
        <p:spPr>
          <a:xfrm>
            <a:off x="5257800" y="2514600"/>
            <a:ext cx="457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L’</a:t>
            </a:r>
            <a:endParaRPr dirty="0">
              <a:latin typeface="Times New Roman" panose="02020603050405020304" pitchFamily="18" charset="0"/>
              <a:ea typeface="Times New Roman" panose="02020603050405020304" pitchFamily="18" charset="0"/>
            </a:endParaRPr>
          </a:p>
        </p:txBody>
      </p:sp>
      <p:sp>
        <p:nvSpPr>
          <p:cNvPr id="81" name="Oval 80"/>
          <p:cNvSpPr/>
          <p:nvPr/>
        </p:nvSpPr>
        <p:spPr>
          <a:xfrm>
            <a:off x="1905000" y="2743200"/>
            <a:ext cx="5257800" cy="49530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2" name="Freeform 81"/>
          <p:cNvSpPr/>
          <p:nvPr/>
        </p:nvSpPr>
        <p:spPr>
          <a:xfrm>
            <a:off x="5410200" y="2892425"/>
            <a:ext cx="209550" cy="371475"/>
          </a:xfrm>
          <a:custGeom>
            <a:avLst/>
            <a:gdLst>
              <a:gd name="connsiteX0" fmla="*/ 0 w 209550"/>
              <a:gd name="connsiteY0" fmla="*/ 0 h 371475"/>
              <a:gd name="connsiteX1" fmla="*/ 209550 w 209550"/>
              <a:gd name="connsiteY1" fmla="*/ 371475 h 371475"/>
            </a:gdLst>
            <a:ahLst/>
            <a:cxnLst>
              <a:cxn ang="0">
                <a:pos x="connsiteX0" y="connsiteY0"/>
              </a:cxn>
              <a:cxn ang="0">
                <a:pos x="connsiteX1" y="connsiteY1"/>
              </a:cxn>
            </a:cxnLst>
            <a:rect l="l" t="t" r="r" b="b"/>
            <a:pathLst>
              <a:path w="209550" h="371475">
                <a:moveTo>
                  <a:pt x="0" y="0"/>
                </a:moveTo>
                <a:cubicBezTo>
                  <a:pt x="90752" y="65616"/>
                  <a:pt x="181504" y="131233"/>
                  <a:pt x="209550" y="371475"/>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83" name="Freeform 82"/>
          <p:cNvSpPr/>
          <p:nvPr/>
        </p:nvSpPr>
        <p:spPr>
          <a:xfrm>
            <a:off x="5619750" y="3257550"/>
            <a:ext cx="323850" cy="171450"/>
          </a:xfrm>
          <a:custGeom>
            <a:avLst/>
            <a:gdLst>
              <a:gd name="connsiteX0" fmla="*/ 0 w 349250"/>
              <a:gd name="connsiteY0" fmla="*/ 0 h 169862"/>
              <a:gd name="connsiteX1" fmla="*/ 349250 w 349250"/>
              <a:gd name="connsiteY1" fmla="*/ 133350 h 169862"/>
            </a:gdLst>
            <a:ahLst/>
            <a:cxnLst>
              <a:cxn ang="0">
                <a:pos x="connsiteX0" y="connsiteY0"/>
              </a:cxn>
              <a:cxn ang="0">
                <a:pos x="connsiteX1" y="connsiteY1"/>
              </a:cxn>
            </a:cxnLst>
            <a:rect l="l" t="t" r="r" b="b"/>
            <a:pathLst>
              <a:path w="349250" h="169862">
                <a:moveTo>
                  <a:pt x="0" y="0"/>
                </a:moveTo>
                <a:cubicBezTo>
                  <a:pt x="80433" y="84931"/>
                  <a:pt x="160867" y="169862"/>
                  <a:pt x="349250" y="13335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7459" name="Rectangle 50"/>
          <p:cNvSpPr/>
          <p:nvPr/>
        </p:nvSpPr>
        <p:spPr>
          <a:xfrm>
            <a:off x="2017713" y="152400"/>
            <a:ext cx="4638675" cy="523875"/>
          </a:xfrm>
          <a:prstGeom prst="rect">
            <a:avLst/>
          </a:prstGeom>
          <a:noFill/>
          <a:ln w="9525">
            <a:noFill/>
          </a:ln>
        </p:spPr>
        <p:txBody>
          <a:bodyPr wrap="none">
            <a:spAutoFit/>
          </a:bodyPr>
          <a:lstStyle/>
          <a:p>
            <a:pPr algn="ctr"/>
            <a:r>
              <a:rPr sz="2800" dirty="0">
                <a:solidFill>
                  <a:srgbClr val="FF3399"/>
                </a:solidFill>
                <a:latin typeface="Times New Roman" panose="02020603050405020304" pitchFamily="18" charset="0"/>
                <a:cs typeface="Times New Roman" panose="02020603050405020304" pitchFamily="18" charset="0"/>
              </a:rPr>
              <a:t>Interference in Involutes Gears</a:t>
            </a:r>
            <a:endParaRPr sz="2800" dirty="0">
              <a:solidFill>
                <a:srgbClr val="FF3399"/>
              </a:solidFill>
              <a:latin typeface="Times New Roman" panose="02020603050405020304" pitchFamily="18" charset="0"/>
              <a:ea typeface="Times New Roman" panose="02020603050405020304" pitchFamily="18" charset="0"/>
            </a:endParaRPr>
          </a:p>
        </p:txBody>
      </p:sp>
      <p:sp>
        <p:nvSpPr>
          <p:cNvPr id="52" name="TextBox 51"/>
          <p:cNvSpPr txBox="1"/>
          <p:nvPr/>
        </p:nvSpPr>
        <p:spPr>
          <a:xfrm>
            <a:off x="7010400" y="2743200"/>
            <a:ext cx="1524000" cy="381000"/>
          </a:xfrm>
          <a:prstGeom prst="rect">
            <a:avLst/>
          </a:prstGeom>
          <a:noFill/>
          <a:ln w="9525">
            <a:noFill/>
          </a:ln>
        </p:spPr>
        <p:txBody>
          <a:bodyPr>
            <a:spAutoFit/>
          </a:bodyPr>
          <a:lstStyle/>
          <a:p>
            <a:r>
              <a:rPr dirty="0">
                <a:latin typeface="Arial" panose="020B0604020202020204" pitchFamily="34" charset="0"/>
              </a:rPr>
              <a:t>Under cut</a:t>
            </a:r>
          </a:p>
        </p:txBody>
      </p:sp>
      <p:cxnSp>
        <p:nvCxnSpPr>
          <p:cNvPr id="53" name="Straight Arrow Connector 52"/>
          <p:cNvCxnSpPr/>
          <p:nvPr/>
        </p:nvCxnSpPr>
        <p:spPr>
          <a:xfrm flipH="1">
            <a:off x="5486400" y="2895600"/>
            <a:ext cx="1371600" cy="17145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62" name="TextBox 53"/>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
        <p:nvSpPr>
          <p:cNvPr id="6" name="TextBox 5"/>
          <p:cNvSpPr txBox="1"/>
          <p:nvPr/>
        </p:nvSpPr>
        <p:spPr>
          <a:xfrm>
            <a:off x="228600" y="1219200"/>
            <a:ext cx="8686800" cy="646331"/>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At every instance the portion of the tooth profile which are in contact must be involute so that line of action does not deviate.</a:t>
            </a:r>
            <a:endParaRPr lang="en-IN" dirty="0">
              <a:latin typeface="Times New Roman" panose="02020603050405020304" pitchFamily="18" charset="0"/>
              <a:cs typeface="Times New Roman" panose="02020603050405020304" pitchFamily="18" charset="0"/>
            </a:endParaRPr>
          </a:p>
        </p:txBody>
      </p:sp>
      <p:sp>
        <p:nvSpPr>
          <p:cNvPr id="56" name="TextBox 55"/>
          <p:cNvSpPr txBox="1"/>
          <p:nvPr/>
        </p:nvSpPr>
        <p:spPr>
          <a:xfrm>
            <a:off x="198438" y="1900392"/>
            <a:ext cx="8686800" cy="1200329"/>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any portion of the tooth profile in contact is not involute, the surfaces in contact will not touch each other tangentially causing the improper transmission of motion and power. In such case, the relative motion between tooth surface will not be proper sliding motion and thus the transmission of motion will be rough.</a:t>
            </a:r>
            <a:endParaRPr lang="en-IN" dirty="0">
              <a:latin typeface="Times New Roman" panose="02020603050405020304" pitchFamily="18" charset="0"/>
              <a:cs typeface="Times New Roman" panose="02020603050405020304" pitchFamily="18" charset="0"/>
            </a:endParaRPr>
          </a:p>
        </p:txBody>
      </p:sp>
      <p:sp>
        <p:nvSpPr>
          <p:cNvPr id="57" name="TextBox 56"/>
          <p:cNvSpPr txBox="1"/>
          <p:nvPr/>
        </p:nvSpPr>
        <p:spPr>
          <a:xfrm>
            <a:off x="190500" y="3154071"/>
            <a:ext cx="8686800" cy="369332"/>
          </a:xfrm>
          <a:prstGeom prst="rect">
            <a:avLst/>
          </a:prstGeom>
          <a:noFill/>
        </p:spPr>
        <p:txBody>
          <a:bodyPr wrap="square" rtlCol="0">
            <a:spAutoFit/>
          </a:bodyPr>
          <a:lstStyle/>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Mating of two </a:t>
            </a:r>
            <a:r>
              <a:rPr lang="en-US" dirty="0" smtClean="0">
                <a:latin typeface="Times New Roman" panose="02020603050405020304" pitchFamily="18" charset="0"/>
                <a:cs typeface="Times New Roman" panose="02020603050405020304" pitchFamily="18" charset="0"/>
              </a:rPr>
              <a:t>non-conjugate or non involute tooth profiles is known as </a:t>
            </a:r>
            <a:r>
              <a:rPr lang="en-US" b="1" i="1" dirty="0" smtClean="0">
                <a:solidFill>
                  <a:srgbClr val="FF3399"/>
                </a:solidFill>
                <a:latin typeface="Times New Roman" panose="02020603050405020304" pitchFamily="18" charset="0"/>
                <a:cs typeface="Times New Roman" panose="02020603050405020304" pitchFamily="18" charset="0"/>
              </a:rPr>
              <a:t>interference.</a:t>
            </a:r>
            <a:endParaRPr lang="en-IN" b="1" i="1" dirty="0">
              <a:solidFill>
                <a:srgbClr val="FF339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56"/>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5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in)">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ircle(in)">
                                      <p:cBhvr>
                                        <p:cTn id="37" dur="500"/>
                                        <p:tgtEl>
                                          <p:spTgt spid="2"/>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circle(in)">
                                      <p:cBhvr>
                                        <p:cTn id="40" dur="500"/>
                                        <p:tgtEl>
                                          <p:spTgt spid="3"/>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8" presetClass="entr" presetSubtype="3" fill="hold" nodeType="click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strips(upRight)">
                                      <p:cBhvr>
                                        <p:cTn id="69" dur="500"/>
                                        <p:tgtEl>
                                          <p:spTgt spid="39"/>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3" fill="hold" nodeType="click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strips(upRight)">
                                      <p:cBhvr>
                                        <p:cTn id="74" dur="500"/>
                                        <p:tgtEl>
                                          <p:spTgt spid="40"/>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4" presetClass="entr" presetSubtype="16" fill="hold" grpId="0" nodeType="click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box(in)">
                                      <p:cBhvr>
                                        <p:cTn id="91" dur="500"/>
                                        <p:tgtEl>
                                          <p:spTgt spid="42"/>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43"/>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44"/>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45"/>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4" presetClass="entr" presetSubtype="16" fill="hold" grpId="0" nodeType="clickEffect">
                                  <p:stCondLst>
                                    <p:cond delay="0"/>
                                  </p:stCondLst>
                                  <p:childTnLst>
                                    <p:set>
                                      <p:cBhvr>
                                        <p:cTn id="107" dur="1" fill="hold">
                                          <p:stCondLst>
                                            <p:cond delay="0"/>
                                          </p:stCondLst>
                                        </p:cTn>
                                        <p:tgtEl>
                                          <p:spTgt spid="46"/>
                                        </p:tgtEl>
                                        <p:attrNameLst>
                                          <p:attrName>style.visibility</p:attrName>
                                        </p:attrNameLst>
                                      </p:cBhvr>
                                      <p:to>
                                        <p:strVal val="visible"/>
                                      </p:to>
                                    </p:set>
                                    <p:animEffect transition="in" filter="box(in)">
                                      <p:cBhvr>
                                        <p:cTn id="108" dur="500"/>
                                        <p:tgtEl>
                                          <p:spTgt spid="46"/>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2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grpId="0" nodeType="click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box(in)">
                                      <p:cBhvr>
                                        <p:cTn id="117" dur="500"/>
                                        <p:tgtEl>
                                          <p:spTgt spid="29"/>
                                        </p:tgtEl>
                                      </p:cBhvr>
                                    </p:animEffect>
                                  </p:childTnLst>
                                </p:cTn>
                              </p:par>
                              <p:par>
                                <p:cTn id="118" presetID="4" presetClass="entr" presetSubtype="16" fill="hold" grpId="0" nodeType="withEffect">
                                  <p:stCondLst>
                                    <p:cond delay="0"/>
                                  </p:stCondLst>
                                  <p:childTnLst>
                                    <p:set>
                                      <p:cBhvr>
                                        <p:cTn id="119" dur="1" fill="hold">
                                          <p:stCondLst>
                                            <p:cond delay="0"/>
                                          </p:stCondLst>
                                        </p:cTn>
                                        <p:tgtEl>
                                          <p:spTgt spid="28"/>
                                        </p:tgtEl>
                                        <p:attrNameLst>
                                          <p:attrName>style.visibility</p:attrName>
                                        </p:attrNameLst>
                                      </p:cBhvr>
                                      <p:to>
                                        <p:strVal val="visible"/>
                                      </p:to>
                                    </p:set>
                                    <p:animEffect transition="in" filter="box(in)">
                                      <p:cBhvr>
                                        <p:cTn id="120" dur="500"/>
                                        <p:tgtEl>
                                          <p:spTgt spid="28"/>
                                        </p:tgtEl>
                                      </p:cBhvr>
                                    </p:animEffect>
                                  </p:childTnLst>
                                </p:cTn>
                              </p:par>
                            </p:childTnLst>
                          </p:cTn>
                        </p:par>
                      </p:childTnLst>
                    </p:cTn>
                  </p:par>
                  <p:par>
                    <p:cTn id="121" fill="hold">
                      <p:stCondLst>
                        <p:cond delay="indefinite"/>
                      </p:stCondLst>
                      <p:childTnLst>
                        <p:par>
                          <p:cTn id="122" fill="hold">
                            <p:stCondLst>
                              <p:cond delay="0"/>
                            </p:stCondLst>
                            <p:childTnLst>
                              <p:par>
                                <p:cTn id="123" presetID="6" presetClass="entr" presetSubtype="16" fill="hold" grpId="0" nodeType="clickEffect">
                                  <p:stCondLst>
                                    <p:cond delay="0"/>
                                  </p:stCondLst>
                                  <p:childTnLst>
                                    <p:set>
                                      <p:cBhvr>
                                        <p:cTn id="124" dur="1" fill="hold">
                                          <p:stCondLst>
                                            <p:cond delay="0"/>
                                          </p:stCondLst>
                                        </p:cTn>
                                        <p:tgtEl>
                                          <p:spTgt spid="21"/>
                                        </p:tgtEl>
                                        <p:attrNameLst>
                                          <p:attrName>style.visibility</p:attrName>
                                        </p:attrNameLst>
                                      </p:cBhvr>
                                      <p:to>
                                        <p:strVal val="visible"/>
                                      </p:to>
                                    </p:set>
                                    <p:animEffect transition="in" filter="circle(in)">
                                      <p:cBhvr>
                                        <p:cTn id="125" dur="2000"/>
                                        <p:tgtEl>
                                          <p:spTgt spid="21"/>
                                        </p:tgtEl>
                                      </p:cBhvr>
                                    </p:animEffect>
                                  </p:childTnLst>
                                </p:cTn>
                              </p:par>
                            </p:childTnLst>
                          </p:cTn>
                        </p:par>
                      </p:childTnLst>
                    </p:cTn>
                  </p:par>
                  <p:par>
                    <p:cTn id="126" fill="hold">
                      <p:stCondLst>
                        <p:cond delay="indefinite"/>
                      </p:stCondLst>
                      <p:childTnLst>
                        <p:par>
                          <p:cTn id="127" fill="hold">
                            <p:stCondLst>
                              <p:cond delay="0"/>
                            </p:stCondLst>
                            <p:childTnLst>
                              <p:par>
                                <p:cTn id="128" presetID="6" presetClass="entr" presetSubtype="16" fill="hold" grpId="0" nodeType="clickEffect">
                                  <p:stCondLst>
                                    <p:cond delay="0"/>
                                  </p:stCondLst>
                                  <p:childTnLst>
                                    <p:set>
                                      <p:cBhvr>
                                        <p:cTn id="129" dur="1" fill="hold">
                                          <p:stCondLst>
                                            <p:cond delay="0"/>
                                          </p:stCondLst>
                                        </p:cTn>
                                        <p:tgtEl>
                                          <p:spTgt spid="20"/>
                                        </p:tgtEl>
                                        <p:attrNameLst>
                                          <p:attrName>style.visibility</p:attrName>
                                        </p:attrNameLst>
                                      </p:cBhvr>
                                      <p:to>
                                        <p:strVal val="visible"/>
                                      </p:to>
                                    </p:set>
                                    <p:animEffect transition="in" filter="circle(in)">
                                      <p:cBhvr>
                                        <p:cTn id="130" dur="2000"/>
                                        <p:tgtEl>
                                          <p:spTgt spid="20"/>
                                        </p:tgtEl>
                                      </p:cBhvr>
                                    </p:animEffec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3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9"/>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4" presetClass="entr" presetSubtype="16" fill="hold" grpId="0" nodeType="clickEffect">
                                  <p:stCondLst>
                                    <p:cond delay="0"/>
                                  </p:stCondLst>
                                  <p:childTnLst>
                                    <p:set>
                                      <p:cBhvr>
                                        <p:cTn id="142" dur="1" fill="hold">
                                          <p:stCondLst>
                                            <p:cond delay="0"/>
                                          </p:stCondLst>
                                        </p:cTn>
                                        <p:tgtEl>
                                          <p:spTgt spid="8"/>
                                        </p:tgtEl>
                                        <p:attrNameLst>
                                          <p:attrName>style.visibility</p:attrName>
                                        </p:attrNameLst>
                                      </p:cBhvr>
                                      <p:to>
                                        <p:strVal val="visible"/>
                                      </p:to>
                                    </p:set>
                                    <p:animEffect transition="in" filter="box(in)">
                                      <p:cBhvr>
                                        <p:cTn id="143" dur="500"/>
                                        <p:tgtEl>
                                          <p:spTgt spid="8"/>
                                        </p:tgtEl>
                                      </p:cBhvr>
                                    </p:animEffec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nodeType="clickEffect">
                                  <p:stCondLst>
                                    <p:cond delay="0"/>
                                  </p:stCondLst>
                                  <p:childTnLst>
                                    <p:set>
                                      <p:cBhvr>
                                        <p:cTn id="147" dur="1" fill="hold">
                                          <p:stCondLst>
                                            <p:cond delay="0"/>
                                          </p:stCondLst>
                                        </p:cTn>
                                        <p:tgtEl>
                                          <p:spTgt spid="31"/>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21" presetClass="entr" presetSubtype="4" fill="hold" nodeType="clickEffect">
                                  <p:stCondLst>
                                    <p:cond delay="0"/>
                                  </p:stCondLst>
                                  <p:childTnLst>
                                    <p:set>
                                      <p:cBhvr>
                                        <p:cTn id="151" dur="1" fill="hold">
                                          <p:stCondLst>
                                            <p:cond delay="0"/>
                                          </p:stCondLst>
                                        </p:cTn>
                                        <p:tgtEl>
                                          <p:spTgt spid="32"/>
                                        </p:tgtEl>
                                        <p:attrNameLst>
                                          <p:attrName>style.visibility</p:attrName>
                                        </p:attrNameLst>
                                      </p:cBhvr>
                                      <p:to>
                                        <p:strVal val="visible"/>
                                      </p:to>
                                    </p:set>
                                    <p:animEffect transition="in" filter="wheel(4)">
                                      <p:cBhvr>
                                        <p:cTn id="152" dur="2000"/>
                                        <p:tgtEl>
                                          <p:spTgt spid="32"/>
                                        </p:tgtEl>
                                      </p:cBhvr>
                                    </p:animEffect>
                                  </p:childTnLst>
                                </p:cTn>
                              </p:par>
                            </p:childTnLst>
                          </p:cTn>
                        </p:par>
                      </p:childTnLst>
                    </p:cTn>
                  </p:par>
                  <p:par>
                    <p:cTn id="153" fill="hold">
                      <p:stCondLst>
                        <p:cond delay="indefinite"/>
                      </p:stCondLst>
                      <p:childTnLst>
                        <p:par>
                          <p:cTn id="154" fill="hold">
                            <p:stCondLst>
                              <p:cond delay="0"/>
                            </p:stCondLst>
                            <p:childTnLst>
                              <p:par>
                                <p:cTn id="155" presetID="4" presetClass="entr" presetSubtype="16" fill="hold" grpId="0" nodeType="click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box(in)">
                                      <p:cBhvr>
                                        <p:cTn id="157" dur="500"/>
                                        <p:tgtEl>
                                          <p:spTgt spid="33"/>
                                        </p:tgtEl>
                                      </p:cBhvr>
                                    </p:animEffect>
                                  </p:childTnLst>
                                </p:cTn>
                              </p:par>
                              <p:par>
                                <p:cTn id="158" presetID="4" presetClass="entr" presetSubtype="16" fill="hold" grpId="0" nodeType="withEffect">
                                  <p:stCondLst>
                                    <p:cond delay="0"/>
                                  </p:stCondLst>
                                  <p:childTnLst>
                                    <p:set>
                                      <p:cBhvr>
                                        <p:cTn id="159" dur="1" fill="hold">
                                          <p:stCondLst>
                                            <p:cond delay="0"/>
                                          </p:stCondLst>
                                        </p:cTn>
                                        <p:tgtEl>
                                          <p:spTgt spid="34"/>
                                        </p:tgtEl>
                                        <p:attrNameLst>
                                          <p:attrName>style.visibility</p:attrName>
                                        </p:attrNameLst>
                                      </p:cBhvr>
                                      <p:to>
                                        <p:strVal val="visible"/>
                                      </p:to>
                                    </p:set>
                                    <p:animEffect transition="in" filter="box(in)">
                                      <p:cBhvr>
                                        <p:cTn id="160" dur="500"/>
                                        <p:tgtEl>
                                          <p:spTgt spid="34"/>
                                        </p:tgtEl>
                                      </p:cBhvr>
                                    </p:animEffec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nodeType="clickEffect">
                                  <p:stCondLst>
                                    <p:cond delay="0"/>
                                  </p:stCondLst>
                                  <p:childTnLst>
                                    <p:set>
                                      <p:cBhvr>
                                        <p:cTn id="164" dur="1" fill="hold">
                                          <p:stCondLst>
                                            <p:cond delay="0"/>
                                          </p:stCondLst>
                                        </p:cTn>
                                        <p:tgtEl>
                                          <p:spTgt spid="27"/>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26"/>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36"/>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35"/>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38"/>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37"/>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6" presetClass="entr" presetSubtype="16" fill="hold" grpId="0" nodeType="clickEffect">
                                  <p:stCondLst>
                                    <p:cond delay="0"/>
                                  </p:stCondLst>
                                  <p:childTnLst>
                                    <p:set>
                                      <p:cBhvr>
                                        <p:cTn id="180" dur="1" fill="hold">
                                          <p:stCondLst>
                                            <p:cond delay="0"/>
                                          </p:stCondLst>
                                        </p:cTn>
                                        <p:tgtEl>
                                          <p:spTgt spid="62"/>
                                        </p:tgtEl>
                                        <p:attrNameLst>
                                          <p:attrName>style.visibility</p:attrName>
                                        </p:attrNameLst>
                                      </p:cBhvr>
                                      <p:to>
                                        <p:strVal val="visible"/>
                                      </p:to>
                                    </p:set>
                                    <p:animEffect transition="in" filter="circle(in)">
                                      <p:cBhvr>
                                        <p:cTn id="181" dur="1000"/>
                                        <p:tgtEl>
                                          <p:spTgt spid="62"/>
                                        </p:tgtEl>
                                      </p:cBhvr>
                                    </p:animEffect>
                                  </p:childTnLst>
                                </p:cTn>
                              </p:par>
                            </p:childTnLst>
                          </p:cTn>
                        </p:par>
                      </p:childTnLst>
                    </p:cTn>
                  </p:par>
                  <p:par>
                    <p:cTn id="182" fill="hold">
                      <p:stCondLst>
                        <p:cond delay="indefinite"/>
                      </p:stCondLst>
                      <p:childTnLst>
                        <p:par>
                          <p:cTn id="183" fill="hold">
                            <p:stCondLst>
                              <p:cond delay="0"/>
                            </p:stCondLst>
                            <p:childTnLst>
                              <p:par>
                                <p:cTn id="184" presetID="4" presetClass="entr" presetSubtype="16" fill="hold" grpId="0" nodeType="clickEffect">
                                  <p:stCondLst>
                                    <p:cond delay="0"/>
                                  </p:stCondLst>
                                  <p:childTnLst>
                                    <p:set>
                                      <p:cBhvr>
                                        <p:cTn id="185" dur="1" fill="hold">
                                          <p:stCondLst>
                                            <p:cond delay="0"/>
                                          </p:stCondLst>
                                        </p:cTn>
                                        <p:tgtEl>
                                          <p:spTgt spid="69"/>
                                        </p:tgtEl>
                                        <p:attrNameLst>
                                          <p:attrName>style.visibility</p:attrName>
                                        </p:attrNameLst>
                                      </p:cBhvr>
                                      <p:to>
                                        <p:strVal val="visible"/>
                                      </p:to>
                                    </p:set>
                                    <p:animEffect transition="in" filter="box(in)">
                                      <p:cBhvr>
                                        <p:cTn id="186" dur="500"/>
                                        <p:tgtEl>
                                          <p:spTgt spid="69"/>
                                        </p:tgtEl>
                                      </p:cBhvr>
                                    </p:animEffect>
                                  </p:childTnLst>
                                </p:cTn>
                              </p:par>
                            </p:childTnLst>
                          </p:cTn>
                        </p:par>
                      </p:childTnLst>
                    </p:cTn>
                  </p:par>
                  <p:par>
                    <p:cTn id="187" fill="hold">
                      <p:stCondLst>
                        <p:cond delay="indefinite"/>
                      </p:stCondLst>
                      <p:childTnLst>
                        <p:par>
                          <p:cTn id="188" fill="hold">
                            <p:stCondLst>
                              <p:cond delay="0"/>
                            </p:stCondLst>
                            <p:childTnLst>
                              <p:par>
                                <p:cTn id="189" presetID="6" presetClass="entr" presetSubtype="16" fill="hold" grpId="0" nodeType="clickEffect">
                                  <p:stCondLst>
                                    <p:cond delay="0"/>
                                  </p:stCondLst>
                                  <p:childTnLst>
                                    <p:set>
                                      <p:cBhvr>
                                        <p:cTn id="190" dur="1" fill="hold">
                                          <p:stCondLst>
                                            <p:cond delay="0"/>
                                          </p:stCondLst>
                                        </p:cTn>
                                        <p:tgtEl>
                                          <p:spTgt spid="81"/>
                                        </p:tgtEl>
                                        <p:attrNameLst>
                                          <p:attrName>style.visibility</p:attrName>
                                        </p:attrNameLst>
                                      </p:cBhvr>
                                      <p:to>
                                        <p:strVal val="visible"/>
                                      </p:to>
                                    </p:set>
                                    <p:animEffect transition="in" filter="circle(in)">
                                      <p:cBhvr>
                                        <p:cTn id="191" dur="1000"/>
                                        <p:tgtEl>
                                          <p:spTgt spid="81"/>
                                        </p:tgtEl>
                                      </p:cBhvr>
                                    </p:animEffec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nodeType="clickEffect">
                                  <p:stCondLst>
                                    <p:cond delay="0"/>
                                  </p:stCondLst>
                                  <p:childTnLst>
                                    <p:set>
                                      <p:cBhvr>
                                        <p:cTn id="195" dur="1" fill="hold">
                                          <p:stCondLst>
                                            <p:cond delay="0"/>
                                          </p:stCondLst>
                                        </p:cTn>
                                        <p:tgtEl>
                                          <p:spTgt spid="64"/>
                                        </p:tgtEl>
                                        <p:attrNameLst>
                                          <p:attrName>style.visibility</p:attrName>
                                        </p:attrNameLst>
                                      </p:cBhvr>
                                      <p:to>
                                        <p:strVal val="visible"/>
                                      </p:to>
                                    </p:set>
                                  </p:childTnLst>
                                </p:cTn>
                              </p:par>
                            </p:childTnLst>
                          </p:cTn>
                        </p:par>
                      </p:childTnLst>
                    </p:cTn>
                  </p:par>
                  <p:par>
                    <p:cTn id="196" fill="hold">
                      <p:stCondLst>
                        <p:cond delay="indefinite"/>
                      </p:stCondLst>
                      <p:childTnLst>
                        <p:par>
                          <p:cTn id="197" fill="hold">
                            <p:stCondLst>
                              <p:cond delay="0"/>
                            </p:stCondLst>
                            <p:childTnLst>
                              <p:par>
                                <p:cTn id="198" presetID="1" presetClass="entr" presetSubtype="0" fill="hold" nodeType="clickEffect">
                                  <p:stCondLst>
                                    <p:cond delay="0"/>
                                  </p:stCondLst>
                                  <p:childTnLst>
                                    <p:set>
                                      <p:cBhvr>
                                        <p:cTn id="199" dur="1" fill="hold">
                                          <p:stCondLst>
                                            <p:cond delay="0"/>
                                          </p:stCondLst>
                                        </p:cTn>
                                        <p:tgtEl>
                                          <p:spTgt spid="63"/>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nodeType="clickEffect">
                                  <p:stCondLst>
                                    <p:cond delay="0"/>
                                  </p:stCondLst>
                                  <p:childTnLst>
                                    <p:set>
                                      <p:cBhvr>
                                        <p:cTn id="203" dur="1" fill="hold">
                                          <p:stCondLst>
                                            <p:cond delay="0"/>
                                          </p:stCondLst>
                                        </p:cTn>
                                        <p:tgtEl>
                                          <p:spTgt spid="82"/>
                                        </p:tgtEl>
                                        <p:attrNameLst>
                                          <p:attrName>style.visibility</p:attrName>
                                        </p:attrNameLst>
                                      </p:cBhvr>
                                      <p:to>
                                        <p:strVal val="visible"/>
                                      </p:to>
                                    </p:set>
                                  </p:childTnLst>
                                </p:cTn>
                              </p:par>
                              <p:par>
                                <p:cTn id="204" presetID="1" presetClass="entr" presetSubtype="0" fill="hold" nodeType="withEffect">
                                  <p:stCondLst>
                                    <p:cond delay="0"/>
                                  </p:stCondLst>
                                  <p:childTnLst>
                                    <p:set>
                                      <p:cBhvr>
                                        <p:cTn id="205" dur="1" fill="hold">
                                          <p:stCondLst>
                                            <p:cond delay="0"/>
                                          </p:stCondLst>
                                        </p:cTn>
                                        <p:tgtEl>
                                          <p:spTgt spid="83"/>
                                        </p:tgtEl>
                                        <p:attrNameLst>
                                          <p:attrName>style.visibility</p:attrName>
                                        </p:attrNameLst>
                                      </p:cBhvr>
                                      <p:to>
                                        <p:strVal val="visible"/>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nodeType="clickEffect">
                                  <p:stCondLst>
                                    <p:cond delay="0"/>
                                  </p:stCondLst>
                                  <p:childTnLst>
                                    <p:set>
                                      <p:cBhvr>
                                        <p:cTn id="209" dur="1" fill="hold">
                                          <p:stCondLst>
                                            <p:cond delay="0"/>
                                          </p:stCondLst>
                                        </p:cTn>
                                        <p:tgtEl>
                                          <p:spTgt spid="53"/>
                                        </p:tgtEl>
                                        <p:attrNameLst>
                                          <p:attrName>style.visibility</p:attrName>
                                        </p:attrNameLst>
                                      </p:cBhvr>
                                      <p:to>
                                        <p:strVal val="visible"/>
                                      </p:to>
                                    </p:set>
                                  </p:childTnLst>
                                </p:cTn>
                              </p:par>
                            </p:childTnLst>
                          </p:cTn>
                        </p:par>
                      </p:childTnLst>
                    </p:cTn>
                  </p:par>
                  <p:par>
                    <p:cTn id="210" fill="hold">
                      <p:stCondLst>
                        <p:cond delay="indefinite"/>
                      </p:stCondLst>
                      <p:childTnLst>
                        <p:par>
                          <p:cTn id="211" fill="hold">
                            <p:stCondLst>
                              <p:cond delay="0"/>
                            </p:stCondLst>
                            <p:childTnLst>
                              <p:par>
                                <p:cTn id="212" presetID="1" presetClass="entr" presetSubtype="0" fill="hold" grpId="0" nodeType="clickEffect">
                                  <p:stCondLst>
                                    <p:cond delay="0"/>
                                  </p:stCondLst>
                                  <p:childTnLst>
                                    <p:set>
                                      <p:cBhvr>
                                        <p:cTn id="213"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8" grpId="0"/>
      <p:bldP spid="9" grpId="0" animBg="1"/>
      <p:bldP spid="18" grpId="0"/>
      <p:bldP spid="19" grpId="0"/>
      <p:bldP spid="20" grpId="0" animBg="1"/>
      <p:bldP spid="21" grpId="0" animBg="1"/>
      <p:bldP spid="28" grpId="0"/>
      <p:bldP spid="29" grpId="0"/>
      <p:bldP spid="33" grpId="0"/>
      <p:bldP spid="34" grpId="0"/>
      <p:bldP spid="36" grpId="0"/>
      <p:bldP spid="38" grpId="0"/>
      <p:bldP spid="41" grpId="0" animBg="1"/>
      <p:bldP spid="42" grpId="0"/>
      <p:bldP spid="45" grpId="0" animBg="1"/>
      <p:bldP spid="46" grpId="0"/>
      <p:bldP spid="62" grpId="0" animBg="1"/>
      <p:bldP spid="69" grpId="0"/>
      <p:bldP spid="81" grpId="0" animBg="1"/>
      <p:bldP spid="52" grpId="0"/>
      <p:bldP spid="6" grpId="0"/>
      <p:bldP spid="6" grpId="1"/>
      <p:bldP spid="56" grpId="0"/>
      <p:bldP spid="56" grpId="1"/>
      <p:bldP spid="57" grpId="0"/>
      <p:bldP spid="57"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0"/>
            <a:ext cx="3810000" cy="3657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Oval 2"/>
          <p:cNvSpPr/>
          <p:nvPr/>
        </p:nvSpPr>
        <p:spPr>
          <a:xfrm>
            <a:off x="838200" y="3657600"/>
            <a:ext cx="3352800" cy="3200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Oval 3"/>
          <p:cNvSpPr/>
          <p:nvPr/>
        </p:nvSpPr>
        <p:spPr>
          <a:xfrm>
            <a:off x="990600" y="457200"/>
            <a:ext cx="2895600" cy="2819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Oval 4"/>
          <p:cNvSpPr/>
          <p:nvPr/>
        </p:nvSpPr>
        <p:spPr>
          <a:xfrm>
            <a:off x="1219200" y="3962400"/>
            <a:ext cx="2590800" cy="2590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438" name="TextBox 5"/>
          <p:cNvSpPr txBox="1"/>
          <p:nvPr/>
        </p:nvSpPr>
        <p:spPr>
          <a:xfrm>
            <a:off x="2438400" y="3581400"/>
            <a:ext cx="304800" cy="307975"/>
          </a:xfrm>
          <a:prstGeom prst="rect">
            <a:avLst/>
          </a:prstGeom>
          <a:noFill/>
          <a:ln w="9525">
            <a:noFill/>
          </a:ln>
        </p:spPr>
        <p:txBody>
          <a:bodyPr>
            <a:spAutoFit/>
          </a:bodyPr>
          <a:lstStyle/>
          <a:p>
            <a:r>
              <a:rPr sz="1400" dirty="0">
                <a:solidFill>
                  <a:srgbClr val="FF3399"/>
                </a:solidFill>
                <a:latin typeface="Times New Roman" panose="02020603050405020304" pitchFamily="18" charset="0"/>
                <a:cs typeface="Times New Roman" panose="02020603050405020304" pitchFamily="18" charset="0"/>
              </a:rPr>
              <a:t>P</a:t>
            </a:r>
            <a:endParaRPr sz="1400" dirty="0">
              <a:solidFill>
                <a:srgbClr val="FF3399"/>
              </a:solidFill>
              <a:latin typeface="Times New Roman" panose="02020603050405020304" pitchFamily="18" charset="0"/>
              <a:ea typeface="Times New Roman" panose="02020603050405020304" pitchFamily="18" charset="0"/>
            </a:endParaRPr>
          </a:p>
        </p:txBody>
      </p:sp>
      <p:sp>
        <p:nvSpPr>
          <p:cNvPr id="7" name="Oval 6"/>
          <p:cNvSpPr/>
          <p:nvPr/>
        </p:nvSpPr>
        <p:spPr>
          <a:xfrm>
            <a:off x="2438400" y="3657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8" name="Straight Connector 7"/>
          <p:cNvCxnSpPr/>
          <p:nvPr/>
        </p:nvCxnSpPr>
        <p:spPr>
          <a:xfrm>
            <a:off x="24384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514600" y="52578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146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514600" y="5181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438400" y="1752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384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438400" y="16764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448" name="TextBox 15"/>
          <p:cNvSpPr txBox="1"/>
          <p:nvPr/>
        </p:nvSpPr>
        <p:spPr>
          <a:xfrm>
            <a:off x="2667000" y="1447800"/>
            <a:ext cx="8382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2</a:t>
            </a:r>
          </a:p>
          <a:p>
            <a:r>
              <a:rPr dirty="0">
                <a:latin typeface="Arial" panose="020B0604020202020204" pitchFamily="34" charset="0"/>
              </a:rPr>
              <a:t>Wheel  </a:t>
            </a:r>
          </a:p>
        </p:txBody>
      </p:sp>
      <p:sp>
        <p:nvSpPr>
          <p:cNvPr id="18449" name="TextBox 16"/>
          <p:cNvSpPr txBox="1"/>
          <p:nvPr/>
        </p:nvSpPr>
        <p:spPr>
          <a:xfrm>
            <a:off x="2743200" y="525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1 </a:t>
            </a:r>
            <a:r>
              <a:rPr dirty="0">
                <a:latin typeface="Times New Roman" panose="02020603050405020304" pitchFamily="18" charset="0"/>
                <a:cs typeface="Times New Roman" panose="02020603050405020304" pitchFamily="18" charset="0"/>
              </a:rPr>
              <a:t>Pinion</a:t>
            </a:r>
            <a:endParaRPr dirty="0">
              <a:latin typeface="Times New Roman" panose="02020603050405020304" pitchFamily="18" charset="0"/>
              <a:ea typeface="Times New Roman" panose="02020603050405020304" pitchFamily="18" charset="0"/>
            </a:endParaRPr>
          </a:p>
        </p:txBody>
      </p:sp>
      <p:sp>
        <p:nvSpPr>
          <p:cNvPr id="18" name="Oval 17"/>
          <p:cNvSpPr/>
          <p:nvPr/>
        </p:nvSpPr>
        <p:spPr>
          <a:xfrm>
            <a:off x="457200" y="3352800"/>
            <a:ext cx="4038600" cy="37338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Oval 18"/>
          <p:cNvSpPr/>
          <p:nvPr/>
        </p:nvSpPr>
        <p:spPr>
          <a:xfrm>
            <a:off x="228600" y="-304800"/>
            <a:ext cx="4419600" cy="419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20" name="Straight Connector 19"/>
          <p:cNvCxnSpPr/>
          <p:nvPr/>
        </p:nvCxnSpPr>
        <p:spPr>
          <a:xfrm flipH="1">
            <a:off x="1676400" y="2971800"/>
            <a:ext cx="1676400" cy="1295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8453" name="Arc 39"/>
          <p:cNvSpPr/>
          <p:nvPr/>
        </p:nvSpPr>
        <p:spPr>
          <a:xfrm rot="-6652302" flipV="1">
            <a:off x="1620838" y="3586163"/>
            <a:ext cx="658812" cy="334962"/>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18454" name="Arc 39"/>
          <p:cNvSpPr/>
          <p:nvPr/>
        </p:nvSpPr>
        <p:spPr>
          <a:xfrm rot="6358452" flipV="1">
            <a:off x="1911350" y="3502025"/>
            <a:ext cx="590550" cy="1619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cxnSp>
        <p:nvCxnSpPr>
          <p:cNvPr id="23" name="Straight Connector 22"/>
          <p:cNvCxnSpPr/>
          <p:nvPr/>
        </p:nvCxnSpPr>
        <p:spPr>
          <a:xfrm flipH="1" flipV="1">
            <a:off x="1752600" y="4191000"/>
            <a:ext cx="762000" cy="1066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1752600"/>
            <a:ext cx="914400" cy="1219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8457" name="TextBox 24"/>
          <p:cNvSpPr txBox="1"/>
          <p:nvPr/>
        </p:nvSpPr>
        <p:spPr>
          <a:xfrm>
            <a:off x="3429000" y="28194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N</a:t>
            </a:r>
            <a:endParaRPr dirty="0">
              <a:latin typeface="Times New Roman" panose="02020603050405020304" pitchFamily="18" charset="0"/>
              <a:ea typeface="Times New Roman" panose="02020603050405020304" pitchFamily="18" charset="0"/>
            </a:endParaRPr>
          </a:p>
        </p:txBody>
      </p:sp>
      <p:sp>
        <p:nvSpPr>
          <p:cNvPr id="18458" name="TextBox 25"/>
          <p:cNvSpPr txBox="1"/>
          <p:nvPr/>
        </p:nvSpPr>
        <p:spPr>
          <a:xfrm>
            <a:off x="1371600" y="3886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M</a:t>
            </a:r>
            <a:endParaRPr dirty="0">
              <a:latin typeface="Times New Roman" panose="02020603050405020304" pitchFamily="18" charset="0"/>
              <a:ea typeface="Times New Roman" panose="02020603050405020304" pitchFamily="18" charset="0"/>
            </a:endParaRPr>
          </a:p>
        </p:txBody>
      </p:sp>
      <p:cxnSp>
        <p:nvCxnSpPr>
          <p:cNvPr id="27" name="Straight Connector 26"/>
          <p:cNvCxnSpPr/>
          <p:nvPr/>
        </p:nvCxnSpPr>
        <p:spPr>
          <a:xfrm>
            <a:off x="2438400" y="1752600"/>
            <a:ext cx="76200" cy="3505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rot="18103036">
            <a:off x="2181225" y="4773613"/>
            <a:ext cx="409575" cy="339725"/>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461" name="TextBox 28"/>
          <p:cNvSpPr txBox="1"/>
          <p:nvPr/>
        </p:nvSpPr>
        <p:spPr>
          <a:xfrm rot="-360760">
            <a:off x="2076450" y="4419600"/>
            <a:ext cx="233363"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30" name="Arc 29"/>
          <p:cNvSpPr/>
          <p:nvPr/>
        </p:nvSpPr>
        <p:spPr>
          <a:xfrm rot="6861219">
            <a:off x="2320925" y="1824038"/>
            <a:ext cx="409575" cy="339725"/>
          </a:xfrm>
          <a:prstGeom prst="arc">
            <a:avLst>
              <a:gd name="adj1" fmla="val 16419905"/>
              <a:gd name="adj2" fmla="val 2157278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463" name="TextBox 30"/>
          <p:cNvSpPr txBox="1"/>
          <p:nvPr/>
        </p:nvSpPr>
        <p:spPr>
          <a:xfrm rot="-209387">
            <a:off x="2525713" y="2216150"/>
            <a:ext cx="23495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18464" name="Arc 55"/>
          <p:cNvSpPr/>
          <p:nvPr/>
        </p:nvSpPr>
        <p:spPr>
          <a:xfrm rot="-5943100">
            <a:off x="1844675" y="4506913"/>
            <a:ext cx="838200" cy="593725"/>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18465" name="Arc 55"/>
          <p:cNvSpPr/>
          <p:nvPr/>
        </p:nvSpPr>
        <p:spPr>
          <a:xfrm rot="1475807" flipV="1">
            <a:off x="2270125" y="1982788"/>
            <a:ext cx="847725" cy="477837"/>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34" name="Oval 33"/>
          <p:cNvSpPr/>
          <p:nvPr/>
        </p:nvSpPr>
        <p:spPr>
          <a:xfrm>
            <a:off x="2163763" y="3840163"/>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467" name="TextBox 34"/>
          <p:cNvSpPr txBox="1"/>
          <p:nvPr/>
        </p:nvSpPr>
        <p:spPr>
          <a:xfrm>
            <a:off x="1828800" y="3733800"/>
            <a:ext cx="3048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K</a:t>
            </a:r>
            <a:endParaRPr sz="1400" dirty="0">
              <a:latin typeface="Times New Roman" panose="02020603050405020304" pitchFamily="18" charset="0"/>
              <a:ea typeface="Times New Roman" panose="02020603050405020304" pitchFamily="18" charset="0"/>
            </a:endParaRPr>
          </a:p>
        </p:txBody>
      </p:sp>
      <p:sp>
        <p:nvSpPr>
          <p:cNvPr id="18468" name="Arc 39"/>
          <p:cNvSpPr/>
          <p:nvPr/>
        </p:nvSpPr>
        <p:spPr>
          <a:xfrm rot="-4733425" flipV="1">
            <a:off x="2513013" y="3603625"/>
            <a:ext cx="660400" cy="179388"/>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18469" name="Arc 39"/>
          <p:cNvSpPr/>
          <p:nvPr/>
        </p:nvSpPr>
        <p:spPr>
          <a:xfrm rot="4470469" flipV="1">
            <a:off x="2719388" y="3294063"/>
            <a:ext cx="617537" cy="344487"/>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38" name="Oval 37"/>
          <p:cNvSpPr/>
          <p:nvPr/>
        </p:nvSpPr>
        <p:spPr>
          <a:xfrm>
            <a:off x="2819400" y="3352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471" name="TextBox 38"/>
          <p:cNvSpPr txBox="1"/>
          <p:nvPr/>
        </p:nvSpPr>
        <p:spPr>
          <a:xfrm>
            <a:off x="2895600" y="3197225"/>
            <a:ext cx="3048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L</a:t>
            </a:r>
            <a:endParaRPr sz="1400" dirty="0">
              <a:latin typeface="Times New Roman" panose="02020603050405020304" pitchFamily="18" charset="0"/>
              <a:ea typeface="Times New Roman" panose="02020603050405020304" pitchFamily="18" charset="0"/>
            </a:endParaRPr>
          </a:p>
        </p:txBody>
      </p:sp>
      <p:sp>
        <p:nvSpPr>
          <p:cNvPr id="18472" name="Rectangle 60"/>
          <p:cNvSpPr/>
          <p:nvPr/>
        </p:nvSpPr>
        <p:spPr>
          <a:xfrm>
            <a:off x="0" y="228600"/>
            <a:ext cx="9144000" cy="830263"/>
          </a:xfrm>
          <a:prstGeom prst="rect">
            <a:avLst/>
          </a:prstGeom>
          <a:noFill/>
          <a:ln w="9525">
            <a:noFill/>
          </a:ln>
        </p:spPr>
        <p:txBody>
          <a:bodyPr>
            <a:spAutoFit/>
          </a:bodyPr>
          <a:lstStyle/>
          <a:p>
            <a:pPr algn="ctr"/>
            <a:r>
              <a:rPr sz="2400" dirty="0">
                <a:solidFill>
                  <a:srgbClr val="FF3399"/>
                </a:solidFill>
                <a:latin typeface="Times New Roman" panose="02020603050405020304" pitchFamily="18" charset="0"/>
                <a:cs typeface="Times New Roman" panose="02020603050405020304" pitchFamily="18" charset="0"/>
              </a:rPr>
              <a:t>Minimum Number of Teeth on the Pinion in Order to Avoid</a:t>
            </a:r>
          </a:p>
          <a:p>
            <a:pPr algn="ctr"/>
            <a:r>
              <a:rPr sz="2400" dirty="0">
                <a:solidFill>
                  <a:srgbClr val="FF3399"/>
                </a:solidFill>
                <a:latin typeface="Times New Roman" panose="02020603050405020304" pitchFamily="18" charset="0"/>
                <a:cs typeface="Times New Roman" panose="02020603050405020304" pitchFamily="18" charset="0"/>
              </a:rPr>
              <a:t>Interference</a:t>
            </a:r>
            <a:endParaRPr sz="2400" dirty="0">
              <a:solidFill>
                <a:srgbClr val="FF3399"/>
              </a:solidFill>
              <a:latin typeface="Times New Roman" panose="02020603050405020304" pitchFamily="18" charset="0"/>
              <a:ea typeface="Times New Roman" panose="02020603050405020304" pitchFamily="18" charset="0"/>
            </a:endParaRPr>
          </a:p>
        </p:txBody>
      </p:sp>
      <p:cxnSp>
        <p:nvCxnSpPr>
          <p:cNvPr id="43" name="Straight Connector 42"/>
          <p:cNvCxnSpPr/>
          <p:nvPr/>
        </p:nvCxnSpPr>
        <p:spPr>
          <a:xfrm flipV="1">
            <a:off x="2514600" y="2971800"/>
            <a:ext cx="838200" cy="2286000"/>
          </a:xfrm>
          <a:prstGeom prst="line">
            <a:avLst/>
          </a:prstGeom>
          <a:ln>
            <a:solidFill>
              <a:srgbClr val="0066FF"/>
            </a:solidFill>
          </a:ln>
        </p:spPr>
        <p:style>
          <a:lnRef idx="1">
            <a:schemeClr val="accent1"/>
          </a:lnRef>
          <a:fillRef idx="0">
            <a:schemeClr val="accent1"/>
          </a:fillRef>
          <a:effectRef idx="0">
            <a:schemeClr val="accent1"/>
          </a:effectRef>
          <a:fontRef idx="minor">
            <a:schemeClr val="tx1"/>
          </a:fontRef>
        </p:style>
      </p:cxnSp>
      <p:sp>
        <p:nvSpPr>
          <p:cNvPr id="18475" name="Rectangle 44"/>
          <p:cNvSpPr/>
          <p:nvPr/>
        </p:nvSpPr>
        <p:spPr>
          <a:xfrm>
            <a:off x="4724400" y="1143000"/>
            <a:ext cx="45720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From triangle </a:t>
            </a:r>
            <a:r>
              <a:rPr i="1"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1</a:t>
            </a:r>
            <a:r>
              <a:rPr i="1" dirty="0">
                <a:latin typeface="Times New Roman" panose="02020603050405020304" pitchFamily="18" charset="0"/>
                <a:cs typeface="Times New Roman" panose="02020603050405020304" pitchFamily="18" charset="0"/>
              </a:rPr>
              <a:t>NP,</a:t>
            </a:r>
            <a:endParaRPr dirty="0">
              <a:latin typeface="Times New Roman" panose="02020603050405020304" pitchFamily="18" charset="0"/>
              <a:ea typeface="Times New Roman" panose="02020603050405020304" pitchFamily="18" charset="0"/>
            </a:endParaRPr>
          </a:p>
        </p:txBody>
      </p:sp>
      <p:cxnSp>
        <p:nvCxnSpPr>
          <p:cNvPr id="46" name="Straight Arrow Connector 45"/>
          <p:cNvCxnSpPr/>
          <p:nvPr/>
        </p:nvCxnSpPr>
        <p:spPr>
          <a:xfrm flipH="1">
            <a:off x="1066800" y="1752600"/>
            <a:ext cx="1347788" cy="137001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19" idx="2"/>
          </p:cNvCxnSpPr>
          <p:nvPr/>
        </p:nvCxnSpPr>
        <p:spPr>
          <a:xfrm flipH="1">
            <a:off x="228600" y="1752600"/>
            <a:ext cx="2209800" cy="381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838200" y="5257800"/>
            <a:ext cx="1676400" cy="1524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914400" y="5257800"/>
            <a:ext cx="1600200" cy="1143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524000" y="1981200"/>
            <a:ext cx="2286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endParaRPr dirty="0">
              <a:latin typeface="Times New Roman" panose="02020603050405020304" pitchFamily="18" charset="0"/>
              <a:ea typeface="Times New Roman" panose="02020603050405020304" pitchFamily="18" charset="0"/>
            </a:endParaRPr>
          </a:p>
        </p:txBody>
      </p:sp>
      <p:sp>
        <p:nvSpPr>
          <p:cNvPr id="51" name="TextBox 50"/>
          <p:cNvSpPr txBox="1"/>
          <p:nvPr/>
        </p:nvSpPr>
        <p:spPr>
          <a:xfrm>
            <a:off x="1371600" y="1295400"/>
            <a:ext cx="5334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r>
              <a:rPr baseline="-25000" dirty="0">
                <a:latin typeface="Times New Roman" panose="02020603050405020304" pitchFamily="18" charset="0"/>
                <a:cs typeface="Times New Roman" panose="02020603050405020304" pitchFamily="18" charset="0"/>
              </a:rPr>
              <a:t>A</a:t>
            </a:r>
            <a:endParaRPr baseline="-25000" dirty="0">
              <a:latin typeface="Times New Roman" panose="02020603050405020304" pitchFamily="18" charset="0"/>
              <a:ea typeface="Times New Roman" panose="02020603050405020304" pitchFamily="18" charset="0"/>
            </a:endParaRPr>
          </a:p>
        </p:txBody>
      </p:sp>
      <p:sp>
        <p:nvSpPr>
          <p:cNvPr id="52" name="TextBox 51"/>
          <p:cNvSpPr txBox="1"/>
          <p:nvPr/>
        </p:nvSpPr>
        <p:spPr>
          <a:xfrm>
            <a:off x="1371600" y="5410200"/>
            <a:ext cx="457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r>
              <a:rPr sz="1400" baseline="-25000" dirty="0">
                <a:latin typeface="Times New Roman" panose="02020603050405020304" pitchFamily="18" charset="0"/>
                <a:cs typeface="Times New Roman" panose="02020603050405020304" pitchFamily="18" charset="0"/>
              </a:rPr>
              <a:t>A</a:t>
            </a:r>
            <a:endParaRPr baseline="-25000" dirty="0">
              <a:latin typeface="Times New Roman" panose="02020603050405020304" pitchFamily="18" charset="0"/>
              <a:ea typeface="Times New Roman" panose="02020603050405020304" pitchFamily="18" charset="0"/>
            </a:endParaRPr>
          </a:p>
        </p:txBody>
      </p:sp>
      <p:sp>
        <p:nvSpPr>
          <p:cNvPr id="53" name="TextBox 52"/>
          <p:cNvSpPr txBox="1"/>
          <p:nvPr/>
        </p:nvSpPr>
        <p:spPr>
          <a:xfrm>
            <a:off x="1676400" y="4800600"/>
            <a:ext cx="3810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endParaRPr dirty="0">
              <a:latin typeface="Times New Roman" panose="02020603050405020304" pitchFamily="18" charset="0"/>
              <a:ea typeface="Times New Roman" panose="02020603050405020304" pitchFamily="18" charset="0"/>
            </a:endParaRPr>
          </a:p>
        </p:txBody>
      </p:sp>
      <p:sp>
        <p:nvSpPr>
          <p:cNvPr id="18484" name="Rectangle 61"/>
          <p:cNvSpPr/>
          <p:nvPr/>
        </p:nvSpPr>
        <p:spPr>
          <a:xfrm>
            <a:off x="4114800" y="1600200"/>
            <a:ext cx="5257800" cy="369332"/>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N</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a:t>
            </a:r>
            <a:r>
              <a:rPr lang="pt-BR" altLang="x-none" dirty="0">
                <a:latin typeface="Times New Roman" panose="02020603050405020304" pitchFamily="18" charset="0"/>
                <a:cs typeface="Times New Roman" panose="02020603050405020304" pitchFamily="18" charset="0"/>
              </a:rPr>
              <a:t>O</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 P</a:t>
            </a:r>
            <a:r>
              <a:rPr dirty="0">
                <a:latin typeface="Times New Roman" panose="02020603050405020304" pitchFamily="18" charset="0"/>
                <a:cs typeface="Times New Roman" panose="02020603050405020304" pitchFamily="18" charset="0"/>
              </a:rPr>
              <a:t> )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a:t>
            </a:r>
            <a:r>
              <a:rPr lang="pt-BR" altLang="x-none" dirty="0">
                <a:latin typeface="Times New Roman" panose="02020603050405020304" pitchFamily="18" charset="0"/>
                <a:cs typeface="Times New Roman" panose="02020603050405020304" pitchFamily="18" charset="0"/>
              </a:rPr>
              <a:t>PN</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-2 (</a:t>
            </a:r>
            <a:r>
              <a:rPr lang="pt-BR" altLang="x-none" dirty="0">
                <a:latin typeface="Times New Roman" panose="02020603050405020304" pitchFamily="18" charset="0"/>
                <a:cs typeface="Times New Roman" panose="02020603050405020304" pitchFamily="18" charset="0"/>
              </a:rPr>
              <a:t>O</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 P) (PN) </a:t>
            </a:r>
            <a:r>
              <a:rPr dirty="0">
                <a:latin typeface="Times New Roman" panose="02020603050405020304" pitchFamily="18" charset="0"/>
                <a:cs typeface="Times New Roman" panose="02020603050405020304" pitchFamily="18" charset="0"/>
              </a:rPr>
              <a:t>cos</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O</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 PN</a:t>
            </a:r>
            <a:endParaRPr dirty="0">
              <a:latin typeface="Times New Roman" panose="02020603050405020304" pitchFamily="18" charset="0"/>
              <a:ea typeface="Times New Roman" panose="02020603050405020304" pitchFamily="18" charset="0"/>
            </a:endParaRPr>
          </a:p>
        </p:txBody>
      </p:sp>
      <p:sp>
        <p:nvSpPr>
          <p:cNvPr id="18485" name="Rectangle 62"/>
          <p:cNvSpPr/>
          <p:nvPr/>
        </p:nvSpPr>
        <p:spPr>
          <a:xfrm>
            <a:off x="4114800" y="1992313"/>
            <a:ext cx="5029200" cy="369887"/>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N</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+(Rsin</a:t>
            </a:r>
            <a:r>
              <a:rPr dirty="0">
                <a:latin typeface="Calibri" panose="020F0502020204030204" pitchFamily="34" charset="0"/>
                <a:cs typeface="Calibri" panose="020F0502020204030204" pitchFamily="34" charset="0"/>
              </a:rPr>
              <a:t>φ</a:t>
            </a:r>
            <a:r>
              <a:rPr dirty="0">
                <a:latin typeface="Times New Roman" panose="02020603050405020304" pitchFamily="18" charset="0"/>
                <a:cs typeface="Times New Roman" panose="02020603050405020304" pitchFamily="18" charset="0"/>
              </a:rPr>
              <a:t>)</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- 2 (</a:t>
            </a:r>
            <a:r>
              <a:rPr lang="pt-BR" altLang="x-none" dirty="0">
                <a:latin typeface="Times New Roman" panose="02020603050405020304" pitchFamily="18" charset="0"/>
                <a:cs typeface="Times New Roman" panose="02020603050405020304" pitchFamily="18" charset="0"/>
              </a:rPr>
              <a:t>r) (</a:t>
            </a:r>
            <a:r>
              <a:rPr dirty="0">
                <a:latin typeface="Times New Roman" panose="02020603050405020304" pitchFamily="18" charset="0"/>
                <a:cs typeface="Times New Roman" panose="02020603050405020304" pitchFamily="18" charset="0"/>
              </a:rPr>
              <a:t>Rsin</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cos</a:t>
            </a:r>
            <a:r>
              <a:rPr lang="pt-BR" altLang="x-none" dirty="0">
                <a:latin typeface="Times New Roman" panose="02020603050405020304" pitchFamily="18" charset="0"/>
                <a:cs typeface="Times New Roman" panose="02020603050405020304" pitchFamily="18" charset="0"/>
              </a:rPr>
              <a:t>(90 + </a:t>
            </a:r>
            <a:r>
              <a:rPr dirty="0">
                <a:latin typeface="Calibri" panose="020F0502020204030204" pitchFamily="34" charset="0"/>
                <a:cs typeface="Calibri" panose="020F0502020204030204" pitchFamily="34" charset="0"/>
              </a:rPr>
              <a:t>φ</a:t>
            </a:r>
            <a:r>
              <a:rPr dirty="0">
                <a:latin typeface="Arial" panose="020B0604020202020204" pitchFamily="34" charset="0"/>
              </a:rPr>
              <a:t> )</a:t>
            </a:r>
            <a:endParaRPr dirty="0">
              <a:latin typeface="Times New Roman" panose="02020603050405020304" pitchFamily="18" charset="0"/>
              <a:ea typeface="Times New Roman" panose="02020603050405020304" pitchFamily="18" charset="0"/>
            </a:endParaRPr>
          </a:p>
        </p:txBody>
      </p:sp>
      <p:cxnSp>
        <p:nvCxnSpPr>
          <p:cNvPr id="65" name="Straight Connector 64"/>
          <p:cNvCxnSpPr/>
          <p:nvPr/>
        </p:nvCxnSpPr>
        <p:spPr>
          <a:xfrm flipV="1">
            <a:off x="1066800" y="3581400"/>
            <a:ext cx="2895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486" name="Rectangle 69"/>
          <p:cNvSpPr/>
          <p:nvPr/>
        </p:nvSpPr>
        <p:spPr>
          <a:xfrm>
            <a:off x="2743200" y="3276600"/>
            <a:ext cx="334963" cy="369888"/>
          </a:xfrm>
          <a:prstGeom prst="rect">
            <a:avLst/>
          </a:prstGeom>
          <a:noFill/>
          <a:ln w="9525">
            <a:noFill/>
          </a:ln>
        </p:spPr>
        <p:txBody>
          <a:bodyPr wrap="none">
            <a:spAutoFit/>
          </a:bodyPr>
          <a:lstStyle/>
          <a:p>
            <a:pPr>
              <a:buNone/>
            </a:pPr>
            <a:r>
              <a:rPr dirty="0">
                <a:latin typeface="Calibri" panose="020F0502020204030204" pitchFamily="34" charset="0"/>
                <a:cs typeface="Calibri" panose="020F0502020204030204" pitchFamily="34" charset="0"/>
              </a:rPr>
              <a:t>φ</a:t>
            </a:r>
            <a:endParaRPr dirty="0">
              <a:latin typeface="Arial" panose="020B0604020202020204" pitchFamily="34" charset="0"/>
              <a:ea typeface="Calibri" panose="020F0502020204030204" pitchFamily="34" charset="0"/>
            </a:endParaRPr>
          </a:p>
        </p:txBody>
      </p:sp>
      <p:sp>
        <p:nvSpPr>
          <p:cNvPr id="71" name="Arc 70"/>
          <p:cNvSpPr/>
          <p:nvPr/>
        </p:nvSpPr>
        <p:spPr>
          <a:xfrm rot="990217">
            <a:off x="2420938" y="3419475"/>
            <a:ext cx="409575" cy="339725"/>
          </a:xfrm>
          <a:prstGeom prst="arc">
            <a:avLst>
              <a:gd name="adj1" fmla="val 17472422"/>
              <a:gd name="adj2" fmla="val 31640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489" name="Rectangle 71"/>
          <p:cNvSpPr/>
          <p:nvPr/>
        </p:nvSpPr>
        <p:spPr>
          <a:xfrm>
            <a:off x="4114800" y="2743200"/>
            <a:ext cx="40386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N</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+ 2 (</a:t>
            </a:r>
            <a:r>
              <a:rPr lang="pt-BR" altLang="x-none" dirty="0">
                <a:latin typeface="Times New Roman" panose="02020603050405020304" pitchFamily="18" charset="0"/>
                <a:cs typeface="Times New Roman" panose="02020603050405020304" pitchFamily="18" charset="0"/>
              </a:rPr>
              <a:t>r) (R)(</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ea typeface="Times New Roman" panose="02020603050405020304" pitchFamily="18" charset="0"/>
            </a:endParaRPr>
          </a:p>
        </p:txBody>
      </p:sp>
      <p:sp>
        <p:nvSpPr>
          <p:cNvPr id="18490" name="Rectangle 72"/>
          <p:cNvSpPr/>
          <p:nvPr/>
        </p:nvSpPr>
        <p:spPr>
          <a:xfrm>
            <a:off x="6248400" y="2362200"/>
            <a:ext cx="2179638" cy="369888"/>
          </a:xfrm>
          <a:prstGeom prst="rect">
            <a:avLst/>
          </a:prstGeom>
          <a:noFill/>
          <a:ln w="9525">
            <a:noFill/>
          </a:ln>
        </p:spPr>
        <p:txBody>
          <a:bodyPr wrap="none">
            <a:spAutoFit/>
          </a:bodyPr>
          <a:lstStyle/>
          <a:p>
            <a:pPr>
              <a:buNone/>
            </a:pPr>
            <a:r>
              <a:rPr dirty="0">
                <a:latin typeface="Times New Roman" panose="02020603050405020304" pitchFamily="18" charset="0"/>
                <a:cs typeface="Times New Roman" panose="02020603050405020304" pitchFamily="18" charset="0"/>
              </a:rPr>
              <a:t>cos</a:t>
            </a:r>
            <a:r>
              <a:rPr lang="pt-BR" altLang="x-none" i="1" dirty="0">
                <a:latin typeface="Times New Roman" panose="02020603050405020304" pitchFamily="18" charset="0"/>
                <a:cs typeface="Times New Roman" panose="02020603050405020304" pitchFamily="18" charset="0"/>
              </a:rPr>
              <a:t>(90 + </a:t>
            </a:r>
            <a:r>
              <a:rPr dirty="0">
                <a:latin typeface="Calibri" panose="020F0502020204030204" pitchFamily="34" charset="0"/>
                <a:cs typeface="Calibri" panose="020F0502020204030204" pitchFamily="34" charset="0"/>
              </a:rPr>
              <a:t>φ</a:t>
            </a:r>
            <a:r>
              <a:rPr dirty="0">
                <a:latin typeface="Arial" panose="020B0604020202020204" pitchFamily="34" charset="0"/>
              </a:rPr>
              <a:t> ) = -</a:t>
            </a:r>
            <a:r>
              <a:rPr dirty="0">
                <a:latin typeface="Times New Roman" panose="02020603050405020304" pitchFamily="18" charset="0"/>
                <a:cs typeface="Times New Roman" panose="02020603050405020304" pitchFamily="18" charset="0"/>
              </a:rPr>
              <a:t>sin</a:t>
            </a:r>
            <a:r>
              <a:rPr dirty="0">
                <a:latin typeface="Times New Roman" panose="02020603050405020304" pitchFamily="18" charset="0"/>
                <a:cs typeface="Calibri" panose="020F0502020204030204" pitchFamily="34" charset="0"/>
              </a:rPr>
              <a:t> </a:t>
            </a:r>
            <a:r>
              <a:rPr dirty="0">
                <a:latin typeface="Calibri" panose="020F0502020204030204" pitchFamily="34" charset="0"/>
                <a:cs typeface="Calibri" panose="020F0502020204030204" pitchFamily="34" charset="0"/>
              </a:rPr>
              <a:t>φ</a:t>
            </a:r>
            <a:endParaRPr dirty="0">
              <a:latin typeface="Times New Roman" panose="02020603050405020304" pitchFamily="18" charset="0"/>
              <a:ea typeface="Times New Roman" panose="02020603050405020304" pitchFamily="18" charset="0"/>
            </a:endParaRPr>
          </a:p>
        </p:txBody>
      </p:sp>
      <p:sp>
        <p:nvSpPr>
          <p:cNvPr id="74" name="Arc 73"/>
          <p:cNvSpPr/>
          <p:nvPr/>
        </p:nvSpPr>
        <p:spPr>
          <a:xfrm rot="990217">
            <a:off x="2290763" y="3482975"/>
            <a:ext cx="468313" cy="577850"/>
          </a:xfrm>
          <a:prstGeom prst="arc">
            <a:avLst>
              <a:gd name="adj1" fmla="val 16903136"/>
              <a:gd name="adj2" fmla="val 469374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492" name="Rectangle 74"/>
          <p:cNvSpPr/>
          <p:nvPr/>
        </p:nvSpPr>
        <p:spPr>
          <a:xfrm>
            <a:off x="2667000" y="3962400"/>
            <a:ext cx="790575" cy="369888"/>
          </a:xfrm>
          <a:prstGeom prst="rect">
            <a:avLst/>
          </a:prstGeom>
          <a:noFill/>
          <a:ln w="9525">
            <a:noFill/>
          </a:ln>
        </p:spPr>
        <p:txBody>
          <a:bodyPr wrap="none">
            <a:spAutoFit/>
          </a:bodyPr>
          <a:lstStyle/>
          <a:p>
            <a:pPr>
              <a:buNone/>
            </a:pPr>
            <a:r>
              <a:rPr lang="el-GR" altLang="x-none" dirty="0">
                <a:latin typeface="Calibri" panose="020F0502020204030204" pitchFamily="34" charset="0"/>
                <a:cs typeface="Calibri" panose="020F0502020204030204" pitchFamily="34" charset="0"/>
              </a:rPr>
              <a:t>φ</a:t>
            </a:r>
            <a:r>
              <a:rPr dirty="0">
                <a:latin typeface="Calibri" panose="020F0502020204030204" pitchFamily="34" charset="0"/>
                <a:cs typeface="Calibri" panose="020F0502020204030204" pitchFamily="34" charset="0"/>
              </a:rPr>
              <a:t> + 90</a:t>
            </a:r>
            <a:endParaRPr dirty="0">
              <a:latin typeface="Arial" panose="020B0604020202020204" pitchFamily="34" charset="0"/>
              <a:ea typeface="Calibri" panose="020F0502020204030204" pitchFamily="34" charset="0"/>
            </a:endParaRPr>
          </a:p>
        </p:txBody>
      </p:sp>
      <p:sp>
        <p:nvSpPr>
          <p:cNvPr id="18493" name="Rectangle 75"/>
          <p:cNvSpPr/>
          <p:nvPr/>
        </p:nvSpPr>
        <p:spPr>
          <a:xfrm>
            <a:off x="4114800" y="32004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N</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+ 2 </a:t>
            </a:r>
            <a:r>
              <a:rPr lang="pt-BR" altLang="x-none" dirty="0">
                <a:latin typeface="Times New Roman" panose="02020603050405020304" pitchFamily="18" charset="0"/>
                <a:cs typeface="Times New Roman" panose="02020603050405020304" pitchFamily="18" charset="0"/>
              </a:rPr>
              <a:t>(R)(</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)/r</a:t>
            </a:r>
            <a:r>
              <a:rPr dirty="0">
                <a:latin typeface="Arial" panose="020B0604020202020204" pitchFamily="34" charset="0"/>
              </a:rPr>
              <a:t> }</a:t>
            </a:r>
            <a:endParaRPr dirty="0">
              <a:latin typeface="Times New Roman" panose="02020603050405020304" pitchFamily="18" charset="0"/>
              <a:ea typeface="Times New Roman" panose="02020603050405020304" pitchFamily="18" charset="0"/>
            </a:endParaRPr>
          </a:p>
        </p:txBody>
      </p:sp>
      <p:sp>
        <p:nvSpPr>
          <p:cNvPr id="18494" name="Rectangle 76"/>
          <p:cNvSpPr/>
          <p:nvPr/>
        </p:nvSpPr>
        <p:spPr>
          <a:xfrm>
            <a:off x="4114800" y="35814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N</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1+R/r</a:t>
            </a:r>
            <a:r>
              <a:rPr dirty="0">
                <a:latin typeface="Arial" panose="020B0604020202020204" pitchFamily="34" charset="0"/>
              </a:rPr>
              <a:t> [</a:t>
            </a:r>
            <a:r>
              <a:rPr dirty="0">
                <a:latin typeface="Times New Roman" panose="02020603050405020304" pitchFamily="18" charset="0"/>
                <a:cs typeface="Times New Roman" panose="02020603050405020304" pitchFamily="18" charset="0"/>
              </a:rPr>
              <a:t>R/r + 2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endParaRPr dirty="0">
              <a:latin typeface="Times New Roman" panose="02020603050405020304" pitchFamily="18" charset="0"/>
              <a:ea typeface="Times New Roman" panose="02020603050405020304" pitchFamily="18" charset="0"/>
            </a:endParaRPr>
          </a:p>
        </p:txBody>
      </p:sp>
      <p:sp>
        <p:nvSpPr>
          <p:cNvPr id="63" name="Rectangle 76"/>
          <p:cNvSpPr/>
          <p:nvPr/>
        </p:nvSpPr>
        <p:spPr>
          <a:xfrm>
            <a:off x="4114800" y="39624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N</a:t>
            </a:r>
            <a:r>
              <a:rPr dirty="0">
                <a:latin typeface="Times New Roman" panose="02020603050405020304" pitchFamily="18" charset="0"/>
                <a:cs typeface="Times New Roman" panose="02020603050405020304" pitchFamily="18" charset="0"/>
              </a:rPr>
              <a:t> )  = r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1+R/r</a:t>
            </a:r>
            <a:r>
              <a:rPr dirty="0">
                <a:latin typeface="Arial" panose="020B0604020202020204" pitchFamily="34" charset="0"/>
              </a:rPr>
              <a:t> [</a:t>
            </a:r>
            <a:r>
              <a:rPr dirty="0">
                <a:latin typeface="Times New Roman" panose="02020603050405020304" pitchFamily="18" charset="0"/>
                <a:cs typeface="Times New Roman" panose="02020603050405020304" pitchFamily="18" charset="0"/>
              </a:rPr>
              <a:t>R/r + 2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a:t>
            </a:r>
            <a:endParaRPr baseline="30000" dirty="0">
              <a:latin typeface="Times New Roman" panose="02020603050405020304" pitchFamily="18" charset="0"/>
              <a:ea typeface="Times New Roman" panose="02020603050405020304" pitchFamily="18" charset="0"/>
            </a:endParaRPr>
          </a:p>
        </p:txBody>
      </p:sp>
      <p:sp>
        <p:nvSpPr>
          <p:cNvPr id="66" name="Rectangle 76"/>
          <p:cNvSpPr/>
          <p:nvPr/>
        </p:nvSpPr>
        <p:spPr>
          <a:xfrm>
            <a:off x="4191000" y="49530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N</a:t>
            </a:r>
            <a:r>
              <a:rPr dirty="0">
                <a:latin typeface="Times New Roman" panose="02020603050405020304" pitchFamily="18" charset="0"/>
                <a:cs typeface="Times New Roman" panose="02020603050405020304" pitchFamily="18" charset="0"/>
              </a:rPr>
              <a:t> )  = mt/2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1+T/t</a:t>
            </a:r>
            <a:r>
              <a:rPr dirty="0">
                <a:latin typeface="Arial" panose="020B0604020202020204" pitchFamily="34" charset="0"/>
              </a:rPr>
              <a:t> [</a:t>
            </a:r>
            <a:r>
              <a:rPr dirty="0">
                <a:latin typeface="Times New Roman" panose="02020603050405020304" pitchFamily="18" charset="0"/>
                <a:cs typeface="Times New Roman" panose="02020603050405020304" pitchFamily="18" charset="0"/>
              </a:rPr>
              <a:t>T/t + 2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a:t>
            </a:r>
            <a:endParaRPr baseline="30000" dirty="0">
              <a:latin typeface="Times New Roman" panose="02020603050405020304" pitchFamily="18" charset="0"/>
              <a:ea typeface="Times New Roman" panose="02020603050405020304" pitchFamily="18" charset="0"/>
            </a:endParaRPr>
          </a:p>
        </p:txBody>
      </p:sp>
      <p:sp>
        <p:nvSpPr>
          <p:cNvPr id="18496" name="TextBox 66"/>
          <p:cNvSpPr txBox="1"/>
          <p:nvPr/>
        </p:nvSpPr>
        <p:spPr>
          <a:xfrm>
            <a:off x="1981200" y="6019800"/>
            <a:ext cx="2743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t = No. of teeth on Pinion</a:t>
            </a:r>
            <a:endParaRPr dirty="0">
              <a:latin typeface="Times New Roman" panose="02020603050405020304" pitchFamily="18" charset="0"/>
              <a:ea typeface="Times New Roman" panose="02020603050405020304" pitchFamily="18" charset="0"/>
            </a:endParaRPr>
          </a:p>
        </p:txBody>
      </p:sp>
      <p:sp>
        <p:nvSpPr>
          <p:cNvPr id="18497" name="TextBox 67"/>
          <p:cNvSpPr txBox="1"/>
          <p:nvPr/>
        </p:nvSpPr>
        <p:spPr>
          <a:xfrm>
            <a:off x="1447800" y="990600"/>
            <a:ext cx="2743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T = No. of teeth on Wheel</a:t>
            </a:r>
            <a:endParaRPr dirty="0">
              <a:latin typeface="Times New Roman" panose="02020603050405020304" pitchFamily="18" charset="0"/>
              <a:ea typeface="Times New Roman" panose="02020603050405020304" pitchFamily="18" charset="0"/>
            </a:endParaRPr>
          </a:p>
        </p:txBody>
      </p:sp>
      <p:sp>
        <p:nvSpPr>
          <p:cNvPr id="67" name="Rectangle 76"/>
          <p:cNvSpPr/>
          <p:nvPr/>
        </p:nvSpPr>
        <p:spPr>
          <a:xfrm>
            <a:off x="4191000" y="4495800"/>
            <a:ext cx="4953000" cy="369888"/>
          </a:xfrm>
          <a:prstGeom prst="rect">
            <a:avLst/>
          </a:prstGeom>
          <a:noFill/>
          <a:ln w="9525">
            <a:noFill/>
          </a:ln>
        </p:spPr>
        <p:txBody>
          <a:bodyPr>
            <a:spAutoFit/>
          </a:bodyPr>
          <a:lstStyle/>
          <a:p>
            <a:pPr algn="ctr"/>
            <a:r>
              <a:rPr dirty="0">
                <a:latin typeface="Times New Roman" panose="02020603050405020304" pitchFamily="18" charset="0"/>
                <a:cs typeface="Times New Roman" panose="02020603050405020304" pitchFamily="18" charset="0"/>
              </a:rPr>
              <a:t> m = 2r/t = 2R/T  , r = mt/2  , R = mT/2</a:t>
            </a:r>
            <a:endParaRPr baseline="30000" dirty="0">
              <a:latin typeface="Times New Roman" panose="02020603050405020304" pitchFamily="18" charset="0"/>
              <a:ea typeface="Times New Roman" panose="02020603050405020304" pitchFamily="18" charset="0"/>
            </a:endParaRPr>
          </a:p>
        </p:txBody>
      </p:sp>
      <p:sp>
        <p:nvSpPr>
          <p:cNvPr id="68" name="Rectangle 76"/>
          <p:cNvSpPr/>
          <p:nvPr/>
        </p:nvSpPr>
        <p:spPr>
          <a:xfrm>
            <a:off x="4191000" y="57150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1</a:t>
            </a:r>
            <a:r>
              <a:rPr lang="pt-BR" altLang="x-none" dirty="0">
                <a:latin typeface="Times New Roman" panose="02020603050405020304" pitchFamily="18" charset="0"/>
                <a:cs typeface="Times New Roman" panose="02020603050405020304" pitchFamily="18" charset="0"/>
              </a:rPr>
              <a:t>N</a:t>
            </a:r>
            <a:r>
              <a:rPr dirty="0">
                <a:latin typeface="Times New Roman" panose="02020603050405020304" pitchFamily="18" charset="0"/>
                <a:cs typeface="Times New Roman" panose="02020603050405020304" pitchFamily="18" charset="0"/>
              </a:rPr>
              <a:t> )  = mt/2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1+G</a:t>
            </a:r>
            <a:r>
              <a:rPr dirty="0">
                <a:latin typeface="Arial" panose="020B0604020202020204" pitchFamily="34" charset="0"/>
              </a:rPr>
              <a:t> [</a:t>
            </a:r>
            <a:r>
              <a:rPr dirty="0">
                <a:latin typeface="Times New Roman" panose="02020603050405020304" pitchFamily="18" charset="0"/>
                <a:cs typeface="Times New Roman" panose="02020603050405020304" pitchFamily="18" charset="0"/>
              </a:rPr>
              <a:t>T/t + 2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a:t>
            </a:r>
            <a:endParaRPr baseline="30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4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48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nodeType="click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strips(upRight)">
                                      <p:cBhvr>
                                        <p:cTn id="37" dur="500"/>
                                        <p:tgtEl>
                                          <p:spTgt spid="7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849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848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849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848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849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849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6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67"/>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66"/>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5" grpId="0"/>
      <p:bldP spid="50" grpId="0"/>
      <p:bldP spid="51" grpId="0"/>
      <p:bldP spid="52" grpId="0"/>
      <p:bldP spid="53" grpId="0"/>
      <p:bldP spid="18484" grpId="0"/>
      <p:bldP spid="18485" grpId="0"/>
      <p:bldP spid="18489" grpId="0"/>
      <p:bldP spid="18490" grpId="0"/>
      <p:bldP spid="18492" grpId="0"/>
      <p:bldP spid="18493" grpId="0"/>
      <p:bldP spid="18494" grpId="0"/>
      <p:bldP spid="63" grpId="0"/>
      <p:bldP spid="66" grpId="0"/>
      <p:bldP spid="67" grpId="0"/>
      <p:bldP spid="6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6868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a:t>
            </a:r>
            <a:r>
              <a:rPr baseline="-25000" dirty="0">
                <a:latin typeface="Times New Roman" panose="02020603050405020304" pitchFamily="18" charset="0"/>
                <a:cs typeface="Times New Roman" panose="02020603050405020304" pitchFamily="18" charset="0"/>
              </a:rPr>
              <a:t>P</a:t>
            </a:r>
            <a:r>
              <a:rPr dirty="0">
                <a:latin typeface="Times New Roman" panose="02020603050405020304" pitchFamily="18" charset="0"/>
                <a:cs typeface="Times New Roman" panose="02020603050405020304" pitchFamily="18" charset="0"/>
              </a:rPr>
              <a:t>.m = Addendum of the pinion, where A</a:t>
            </a:r>
            <a:r>
              <a:rPr baseline="-25000" dirty="0">
                <a:latin typeface="Times New Roman" panose="02020603050405020304" pitchFamily="18" charset="0"/>
                <a:cs typeface="Times New Roman" panose="02020603050405020304" pitchFamily="18" charset="0"/>
              </a:rPr>
              <a:t>P</a:t>
            </a:r>
            <a:r>
              <a:rPr dirty="0">
                <a:latin typeface="Times New Roman" panose="02020603050405020304" pitchFamily="18" charset="0"/>
                <a:cs typeface="Times New Roman" panose="02020603050405020304" pitchFamily="18" charset="0"/>
              </a:rPr>
              <a:t> is a fraction by which the standard addendum of one module for the pinion should be multiplied in order to avoid interference.</a:t>
            </a:r>
            <a:endParaRPr dirty="0">
              <a:latin typeface="Times New Roman" panose="02020603050405020304" pitchFamily="18" charset="0"/>
              <a:ea typeface="Times New Roman" panose="02020603050405020304" pitchFamily="18" charset="0"/>
            </a:endParaRPr>
          </a:p>
        </p:txBody>
      </p:sp>
      <p:sp>
        <p:nvSpPr>
          <p:cNvPr id="3" name="Rectangle 2"/>
          <p:cNvSpPr/>
          <p:nvPr/>
        </p:nvSpPr>
        <p:spPr>
          <a:xfrm>
            <a:off x="1676400" y="1828800"/>
            <a:ext cx="57912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We know that the addendum of the pinion</a:t>
            </a:r>
          </a:p>
          <a:p>
            <a:r>
              <a:rPr dirty="0">
                <a:latin typeface="Times New Roman" panose="02020603050405020304" pitchFamily="18" charset="0"/>
                <a:cs typeface="Times New Roman" panose="02020603050405020304" pitchFamily="18" charset="0"/>
              </a:rPr>
              <a:t>= O</a:t>
            </a:r>
            <a:r>
              <a:rPr baseline="-25000" dirty="0">
                <a:latin typeface="Times New Roman" panose="02020603050405020304" pitchFamily="18" charset="0"/>
                <a:cs typeface="Times New Roman" panose="02020603050405020304" pitchFamily="18" charset="0"/>
              </a:rPr>
              <a:t>1</a:t>
            </a:r>
            <a:r>
              <a:rPr dirty="0">
                <a:latin typeface="Times New Roman" panose="02020603050405020304" pitchFamily="18" charset="0"/>
                <a:cs typeface="Times New Roman" panose="02020603050405020304" pitchFamily="18" charset="0"/>
              </a:rPr>
              <a:t>N – O</a:t>
            </a:r>
            <a:r>
              <a:rPr baseline="-25000" dirty="0">
                <a:latin typeface="Times New Roman" panose="02020603050405020304" pitchFamily="18" charset="0"/>
                <a:cs typeface="Times New Roman" panose="02020603050405020304" pitchFamily="18" charset="0"/>
              </a:rPr>
              <a:t>1</a:t>
            </a:r>
            <a:r>
              <a:rPr dirty="0">
                <a:latin typeface="Times New Roman" panose="02020603050405020304" pitchFamily="18" charset="0"/>
                <a:cs typeface="Times New Roman" panose="02020603050405020304" pitchFamily="18" charset="0"/>
              </a:rPr>
              <a:t>P</a:t>
            </a:r>
            <a:endParaRPr dirty="0">
              <a:latin typeface="Times New Roman" panose="02020603050405020304" pitchFamily="18" charset="0"/>
              <a:ea typeface="Times New Roman" panose="02020603050405020304" pitchFamily="18" charset="0"/>
            </a:endParaRPr>
          </a:p>
        </p:txBody>
      </p:sp>
      <p:sp>
        <p:nvSpPr>
          <p:cNvPr id="4" name="Rectangle 76"/>
          <p:cNvSpPr/>
          <p:nvPr/>
        </p:nvSpPr>
        <p:spPr>
          <a:xfrm>
            <a:off x="1143000" y="2743200"/>
            <a:ext cx="66294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a:t>
            </a:r>
            <a:r>
              <a:rPr baseline="-25000" dirty="0">
                <a:latin typeface="Times New Roman" panose="02020603050405020304" pitchFamily="18" charset="0"/>
                <a:cs typeface="Times New Roman" panose="02020603050405020304" pitchFamily="18" charset="0"/>
              </a:rPr>
              <a:t>P</a:t>
            </a:r>
            <a:r>
              <a:rPr dirty="0">
                <a:latin typeface="Times New Roman" panose="02020603050405020304" pitchFamily="18" charset="0"/>
                <a:cs typeface="Times New Roman" panose="02020603050405020304" pitchFamily="18" charset="0"/>
              </a:rPr>
              <a:t>.m = mt/2 ( {1+T/t [T/t + 2 ]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1/2</a:t>
            </a:r>
            <a:r>
              <a:rPr dirty="0">
                <a:latin typeface="Times New Roman" panose="02020603050405020304" pitchFamily="18" charset="0"/>
                <a:cs typeface="Times New Roman" panose="02020603050405020304" pitchFamily="18" charset="0"/>
              </a:rPr>
              <a:t>   -  mt/2       </a:t>
            </a:r>
            <a:endParaRPr dirty="0">
              <a:latin typeface="Times New Roman" panose="02020603050405020304" pitchFamily="18" charset="0"/>
              <a:ea typeface="Times New Roman" panose="02020603050405020304" pitchFamily="18" charset="0"/>
            </a:endParaRPr>
          </a:p>
        </p:txBody>
      </p:sp>
      <p:sp>
        <p:nvSpPr>
          <p:cNvPr id="5" name="Rectangle 76"/>
          <p:cNvSpPr/>
          <p:nvPr/>
        </p:nvSpPr>
        <p:spPr>
          <a:xfrm>
            <a:off x="1143000" y="3287713"/>
            <a:ext cx="6629400" cy="369887"/>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a:t>
            </a:r>
            <a:r>
              <a:rPr baseline="-25000" dirty="0">
                <a:latin typeface="Times New Roman" panose="02020603050405020304" pitchFamily="18" charset="0"/>
                <a:cs typeface="Times New Roman" panose="02020603050405020304" pitchFamily="18" charset="0"/>
              </a:rPr>
              <a:t>P</a:t>
            </a:r>
            <a:r>
              <a:rPr dirty="0">
                <a:latin typeface="Times New Roman" panose="02020603050405020304" pitchFamily="18" charset="0"/>
                <a:cs typeface="Times New Roman" panose="02020603050405020304" pitchFamily="18" charset="0"/>
              </a:rPr>
              <a:t>.m = mt/2[ ( {1+T/t [T/t + 2 ]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1/2</a:t>
            </a:r>
            <a:r>
              <a:rPr dirty="0">
                <a:latin typeface="Times New Roman" panose="02020603050405020304" pitchFamily="18" charset="0"/>
                <a:cs typeface="Times New Roman" panose="02020603050405020304" pitchFamily="18" charset="0"/>
              </a:rPr>
              <a:t>   - 1]      </a:t>
            </a:r>
            <a:endParaRPr dirty="0">
              <a:latin typeface="Times New Roman" panose="02020603050405020304" pitchFamily="18" charset="0"/>
              <a:ea typeface="Times New Roman" panose="02020603050405020304" pitchFamily="18" charset="0"/>
            </a:endParaRPr>
          </a:p>
        </p:txBody>
      </p:sp>
      <p:sp>
        <p:nvSpPr>
          <p:cNvPr id="6" name="Rectangle 76"/>
          <p:cNvSpPr/>
          <p:nvPr/>
        </p:nvSpPr>
        <p:spPr>
          <a:xfrm>
            <a:off x="1219200" y="3897313"/>
            <a:ext cx="6629400" cy="369887"/>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a:t>
            </a:r>
            <a:r>
              <a:rPr baseline="-25000" dirty="0">
                <a:latin typeface="Times New Roman" panose="02020603050405020304" pitchFamily="18" charset="0"/>
                <a:cs typeface="Times New Roman" panose="02020603050405020304" pitchFamily="18" charset="0"/>
              </a:rPr>
              <a:t>P</a:t>
            </a:r>
            <a:r>
              <a:rPr dirty="0">
                <a:latin typeface="Times New Roman" panose="02020603050405020304" pitchFamily="18" charset="0"/>
                <a:cs typeface="Times New Roman" panose="02020603050405020304" pitchFamily="18" charset="0"/>
              </a:rPr>
              <a:t>. = t/2[ ( {1+T/t [T/t + 2 ]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1/2</a:t>
            </a:r>
            <a:r>
              <a:rPr dirty="0">
                <a:latin typeface="Times New Roman" panose="02020603050405020304" pitchFamily="18" charset="0"/>
                <a:cs typeface="Times New Roman" panose="02020603050405020304" pitchFamily="18" charset="0"/>
              </a:rPr>
              <a:t>   - 1]      </a:t>
            </a:r>
            <a:endParaRPr dirty="0">
              <a:latin typeface="Times New Roman" panose="02020603050405020304" pitchFamily="18" charset="0"/>
              <a:ea typeface="Times New Roman" panose="02020603050405020304" pitchFamily="18" charset="0"/>
            </a:endParaRPr>
          </a:p>
        </p:txBody>
      </p:sp>
      <p:sp>
        <p:nvSpPr>
          <p:cNvPr id="7" name="Rectangle 76"/>
          <p:cNvSpPr/>
          <p:nvPr/>
        </p:nvSpPr>
        <p:spPr>
          <a:xfrm>
            <a:off x="1219200" y="4419600"/>
            <a:ext cx="66294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t      = 2A</a:t>
            </a:r>
            <a:r>
              <a:rPr baseline="-25000" dirty="0">
                <a:latin typeface="Times New Roman" panose="02020603050405020304" pitchFamily="18" charset="0"/>
                <a:cs typeface="Times New Roman" panose="02020603050405020304" pitchFamily="18" charset="0"/>
              </a:rPr>
              <a:t>P </a:t>
            </a:r>
            <a:r>
              <a:rPr dirty="0">
                <a:latin typeface="Times New Roman" panose="02020603050405020304" pitchFamily="18" charset="0"/>
                <a:cs typeface="Times New Roman" panose="02020603050405020304" pitchFamily="18" charset="0"/>
              </a:rPr>
              <a:t>/[ ( {1+T/t [T/t + 2 ]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1/2</a:t>
            </a:r>
            <a:r>
              <a:rPr dirty="0">
                <a:latin typeface="Times New Roman" panose="02020603050405020304" pitchFamily="18" charset="0"/>
                <a:cs typeface="Times New Roman" panose="02020603050405020304" pitchFamily="18" charset="0"/>
              </a:rPr>
              <a:t>   - 1]      </a:t>
            </a:r>
            <a:endParaRPr dirty="0">
              <a:latin typeface="Times New Roman" panose="02020603050405020304" pitchFamily="18" charset="0"/>
              <a:ea typeface="Times New Roman" panose="02020603050405020304" pitchFamily="18" charset="0"/>
            </a:endParaRPr>
          </a:p>
        </p:txBody>
      </p:sp>
      <p:sp>
        <p:nvSpPr>
          <p:cNvPr id="8" name="Rectangle 76"/>
          <p:cNvSpPr/>
          <p:nvPr/>
        </p:nvSpPr>
        <p:spPr>
          <a:xfrm>
            <a:off x="1219200" y="4953000"/>
            <a:ext cx="66294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t      = 2A</a:t>
            </a:r>
            <a:r>
              <a:rPr baseline="-25000" dirty="0">
                <a:latin typeface="Times New Roman" panose="02020603050405020304" pitchFamily="18" charset="0"/>
                <a:cs typeface="Times New Roman" panose="02020603050405020304" pitchFamily="18" charset="0"/>
              </a:rPr>
              <a:t>P </a:t>
            </a:r>
            <a:r>
              <a:rPr dirty="0">
                <a:latin typeface="Times New Roman" panose="02020603050405020304" pitchFamily="18" charset="0"/>
                <a:cs typeface="Times New Roman" panose="02020603050405020304" pitchFamily="18" charset="0"/>
              </a:rPr>
              <a:t>/[ ( {1+G [G + 2 ]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1/2</a:t>
            </a:r>
            <a:r>
              <a:rPr dirty="0">
                <a:latin typeface="Times New Roman" panose="02020603050405020304" pitchFamily="18" charset="0"/>
                <a:cs typeface="Times New Roman" panose="02020603050405020304" pitchFamily="18" charset="0"/>
              </a:rPr>
              <a:t>   - 1]      </a:t>
            </a:r>
            <a:endParaRPr dirty="0">
              <a:latin typeface="Times New Roman" panose="02020603050405020304" pitchFamily="18" charset="0"/>
              <a:ea typeface="Times New Roman" panose="02020603050405020304" pitchFamily="18" charset="0"/>
            </a:endParaRPr>
          </a:p>
        </p:txBody>
      </p:sp>
      <p:sp>
        <p:nvSpPr>
          <p:cNvPr id="9" name="Rectangle 8"/>
          <p:cNvSpPr/>
          <p:nvPr/>
        </p:nvSpPr>
        <p:spPr>
          <a:xfrm>
            <a:off x="7391400" y="2743200"/>
            <a:ext cx="1481138" cy="369888"/>
          </a:xfrm>
          <a:prstGeom prst="rect">
            <a:avLst/>
          </a:prstGeom>
          <a:noFill/>
          <a:ln w="9525">
            <a:noFill/>
          </a:ln>
        </p:spPr>
        <p:txBody>
          <a:bodyPr wrap="none">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1</a:t>
            </a:r>
            <a:r>
              <a:rPr dirty="0">
                <a:latin typeface="Times New Roman" panose="02020603050405020304" pitchFamily="18" charset="0"/>
                <a:cs typeface="Times New Roman" panose="02020603050405020304" pitchFamily="18" charset="0"/>
              </a:rPr>
              <a:t>P = r =mt/2</a:t>
            </a:r>
            <a:endParaRPr dirty="0">
              <a:latin typeface="Arial" panose="020B0604020202020204" pitchFamily="34" charset="0"/>
            </a:endParaRPr>
          </a:p>
        </p:txBody>
      </p:sp>
      <p:sp>
        <p:nvSpPr>
          <p:cNvPr id="10" name="Rectangle 9"/>
          <p:cNvSpPr/>
          <p:nvPr/>
        </p:nvSpPr>
        <p:spPr>
          <a:xfrm>
            <a:off x="7351713" y="5029200"/>
            <a:ext cx="1792287" cy="369888"/>
          </a:xfrm>
          <a:prstGeom prst="rect">
            <a:avLst/>
          </a:prstGeom>
          <a:noFill/>
          <a:ln w="9525">
            <a:noFill/>
          </a:ln>
        </p:spPr>
        <p:txBody>
          <a:bodyPr wrap="none">
            <a:spAutoFit/>
          </a:bodyPr>
          <a:lstStyle/>
          <a:p>
            <a:r>
              <a:rPr dirty="0">
                <a:latin typeface="Times New Roman" panose="02020603050405020304" pitchFamily="18" charset="0"/>
                <a:cs typeface="Times New Roman" panose="02020603050405020304" pitchFamily="18" charset="0"/>
              </a:rPr>
              <a:t>Gear ratio G= T/t</a:t>
            </a:r>
            <a:endParaRPr dirty="0">
              <a:latin typeface="Arial" panose="020B0604020202020204" pitchFamily="34" charset="0"/>
            </a:endParaRPr>
          </a:p>
        </p:txBody>
      </p:sp>
      <p:sp>
        <p:nvSpPr>
          <p:cNvPr id="11" name="Rectangle 10"/>
          <p:cNvSpPr/>
          <p:nvPr/>
        </p:nvSpPr>
        <p:spPr>
          <a:xfrm>
            <a:off x="1371600" y="5562600"/>
            <a:ext cx="6400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If the pinion and wheel have equal teeth, </a:t>
            </a:r>
            <a:endParaRPr dirty="0">
              <a:latin typeface="Times New Roman" panose="02020603050405020304" pitchFamily="18" charset="0"/>
              <a:ea typeface="Times New Roman" panose="02020603050405020304" pitchFamily="18" charset="0"/>
            </a:endParaRPr>
          </a:p>
        </p:txBody>
      </p:sp>
      <p:sp>
        <p:nvSpPr>
          <p:cNvPr id="12" name="Rectangle 76"/>
          <p:cNvSpPr/>
          <p:nvPr/>
        </p:nvSpPr>
        <p:spPr>
          <a:xfrm>
            <a:off x="1219200" y="6019800"/>
            <a:ext cx="66294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t      = 2A</a:t>
            </a:r>
            <a:r>
              <a:rPr baseline="-25000" dirty="0">
                <a:latin typeface="Times New Roman" panose="02020603050405020304" pitchFamily="18" charset="0"/>
                <a:cs typeface="Times New Roman" panose="02020603050405020304" pitchFamily="18" charset="0"/>
              </a:rPr>
              <a:t>P </a:t>
            </a:r>
            <a:r>
              <a:rPr dirty="0">
                <a:latin typeface="Times New Roman" panose="02020603050405020304" pitchFamily="18" charset="0"/>
                <a:cs typeface="Times New Roman" panose="02020603050405020304" pitchFamily="18" charset="0"/>
              </a:rPr>
              <a:t>/[ ( {1+3</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1/2</a:t>
            </a:r>
            <a:r>
              <a:rPr dirty="0">
                <a:latin typeface="Times New Roman" panose="02020603050405020304" pitchFamily="18" charset="0"/>
                <a:cs typeface="Times New Roman" panose="02020603050405020304" pitchFamily="18" charset="0"/>
              </a:rPr>
              <a:t>   - 1]      </a:t>
            </a:r>
            <a:endParaRPr dirty="0">
              <a:latin typeface="Times New Roman" panose="02020603050405020304" pitchFamily="18" charset="0"/>
              <a:ea typeface="Times New Roman" panose="02020603050405020304" pitchFamily="18" charset="0"/>
            </a:endParaRPr>
          </a:p>
        </p:txBody>
      </p:sp>
      <p:sp>
        <p:nvSpPr>
          <p:cNvPr id="13" name="Rectangle 12"/>
          <p:cNvSpPr/>
          <p:nvPr/>
        </p:nvSpPr>
        <p:spPr>
          <a:xfrm>
            <a:off x="5334000" y="5562600"/>
            <a:ext cx="1225550" cy="369888"/>
          </a:xfrm>
          <a:prstGeom prst="rect">
            <a:avLst/>
          </a:prstGeom>
          <a:noFill/>
          <a:ln w="9525">
            <a:noFill/>
          </a:ln>
        </p:spPr>
        <p:txBody>
          <a:bodyPr wrap="none">
            <a:spAutoFit/>
          </a:bodyPr>
          <a:lstStyle/>
          <a:p>
            <a:r>
              <a:rPr dirty="0">
                <a:latin typeface="Times New Roman" panose="02020603050405020304" pitchFamily="18" charset="0"/>
                <a:cs typeface="Times New Roman" panose="02020603050405020304" pitchFamily="18" charset="0"/>
              </a:rPr>
              <a:t>then G = 1.</a:t>
            </a:r>
            <a:endParaRPr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rot="351641">
            <a:off x="3675603" y="915048"/>
            <a:ext cx="2203450" cy="2898775"/>
          </a:xfrm>
          <a:custGeom>
            <a:avLst/>
            <a:gdLst>
              <a:gd name="connsiteX0" fmla="*/ 2148839 w 2203268"/>
              <a:gd name="connsiteY0" fmla="*/ 394063 h 2899955"/>
              <a:gd name="connsiteX1" fmla="*/ 1992085 w 2203268"/>
              <a:gd name="connsiteY1" fmla="*/ 67491 h 2899955"/>
              <a:gd name="connsiteX2" fmla="*/ 1691639 w 2203268"/>
              <a:gd name="connsiteY2" fmla="*/ 145869 h 2899955"/>
              <a:gd name="connsiteX3" fmla="*/ 1260565 w 2203268"/>
              <a:gd name="connsiteY3" fmla="*/ 942703 h 2899955"/>
              <a:gd name="connsiteX4" fmla="*/ 790302 w 2203268"/>
              <a:gd name="connsiteY4" fmla="*/ 1687286 h 2899955"/>
              <a:gd name="connsiteX5" fmla="*/ 124097 w 2203268"/>
              <a:gd name="connsiteY5" fmla="*/ 2327366 h 2899955"/>
              <a:gd name="connsiteX6" fmla="*/ 45719 w 2203268"/>
              <a:gd name="connsiteY6" fmla="*/ 2719251 h 2899955"/>
              <a:gd name="connsiteX7" fmla="*/ 359228 w 2203268"/>
              <a:gd name="connsiteY7" fmla="*/ 2889069 h 2899955"/>
              <a:gd name="connsiteX8" fmla="*/ 803365 w 2203268"/>
              <a:gd name="connsiteY8" fmla="*/ 2784566 h 2899955"/>
              <a:gd name="connsiteX9" fmla="*/ 1352005 w 2203268"/>
              <a:gd name="connsiteY9" fmla="*/ 2484120 h 2899955"/>
              <a:gd name="connsiteX10" fmla="*/ 1822268 w 2203268"/>
              <a:gd name="connsiteY10" fmla="*/ 1648097 h 2899955"/>
              <a:gd name="connsiteX11" fmla="*/ 2148839 w 2203268"/>
              <a:gd name="connsiteY11" fmla="*/ 759823 h 2899955"/>
              <a:gd name="connsiteX12" fmla="*/ 2148839 w 2203268"/>
              <a:gd name="connsiteY12" fmla="*/ 394063 h 2899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03268" h="2899955">
                <a:moveTo>
                  <a:pt x="2148839" y="394063"/>
                </a:moveTo>
                <a:cubicBezTo>
                  <a:pt x="2122713" y="278674"/>
                  <a:pt x="2068285" y="108857"/>
                  <a:pt x="1992085" y="67491"/>
                </a:cubicBezTo>
                <a:cubicBezTo>
                  <a:pt x="1915885" y="26125"/>
                  <a:pt x="1813559" y="0"/>
                  <a:pt x="1691639" y="145869"/>
                </a:cubicBezTo>
                <a:cubicBezTo>
                  <a:pt x="1569719" y="291738"/>
                  <a:pt x="1410788" y="685800"/>
                  <a:pt x="1260565" y="942703"/>
                </a:cubicBezTo>
                <a:cubicBezTo>
                  <a:pt x="1110342" y="1199606"/>
                  <a:pt x="979713" y="1456509"/>
                  <a:pt x="790302" y="1687286"/>
                </a:cubicBezTo>
                <a:cubicBezTo>
                  <a:pt x="600891" y="1918063"/>
                  <a:pt x="248194" y="2155372"/>
                  <a:pt x="124097" y="2327366"/>
                </a:cubicBezTo>
                <a:cubicBezTo>
                  <a:pt x="0" y="2499360"/>
                  <a:pt x="6531" y="2625634"/>
                  <a:pt x="45719" y="2719251"/>
                </a:cubicBezTo>
                <a:cubicBezTo>
                  <a:pt x="84907" y="2812868"/>
                  <a:pt x="232954" y="2878183"/>
                  <a:pt x="359228" y="2889069"/>
                </a:cubicBezTo>
                <a:cubicBezTo>
                  <a:pt x="485502" y="2899955"/>
                  <a:pt x="637902" y="2852057"/>
                  <a:pt x="803365" y="2784566"/>
                </a:cubicBezTo>
                <a:cubicBezTo>
                  <a:pt x="968828" y="2717075"/>
                  <a:pt x="1182188" y="2673531"/>
                  <a:pt x="1352005" y="2484120"/>
                </a:cubicBezTo>
                <a:cubicBezTo>
                  <a:pt x="1521822" y="2294709"/>
                  <a:pt x="1689462" y="1935480"/>
                  <a:pt x="1822268" y="1648097"/>
                </a:cubicBezTo>
                <a:cubicBezTo>
                  <a:pt x="1955074" y="1360714"/>
                  <a:pt x="2094410" y="973183"/>
                  <a:pt x="2148839" y="759823"/>
                </a:cubicBezTo>
                <a:cubicBezTo>
                  <a:pt x="2203268" y="546463"/>
                  <a:pt x="2174965" y="509452"/>
                  <a:pt x="2148839" y="394063"/>
                </a:cubicBezTo>
                <a:close/>
              </a:path>
            </a:pathLst>
          </a:custGeom>
          <a:noFill/>
          <a:ln>
            <a:solidFill>
              <a:srgbClr val="BFA5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 name="Freeform 2"/>
          <p:cNvSpPr/>
          <p:nvPr/>
        </p:nvSpPr>
        <p:spPr>
          <a:xfrm>
            <a:off x="1913315" y="3323724"/>
            <a:ext cx="1752600" cy="3105150"/>
          </a:xfrm>
          <a:custGeom>
            <a:avLst/>
            <a:gdLst>
              <a:gd name="connsiteX0" fmla="*/ 1447800 w 1682931"/>
              <a:gd name="connsiteY0" fmla="*/ 32657 h 3104606"/>
              <a:gd name="connsiteX1" fmla="*/ 938348 w 1682931"/>
              <a:gd name="connsiteY1" fmla="*/ 450669 h 3104606"/>
              <a:gd name="connsiteX2" fmla="*/ 128451 w 1682931"/>
              <a:gd name="connsiteY2" fmla="*/ 2161903 h 3104606"/>
              <a:gd name="connsiteX3" fmla="*/ 167640 w 1682931"/>
              <a:gd name="connsiteY3" fmla="*/ 2841172 h 3104606"/>
              <a:gd name="connsiteX4" fmla="*/ 559525 w 1682931"/>
              <a:gd name="connsiteY4" fmla="*/ 2984863 h 3104606"/>
              <a:gd name="connsiteX5" fmla="*/ 1160417 w 1682931"/>
              <a:gd name="connsiteY5" fmla="*/ 2122714 h 3104606"/>
              <a:gd name="connsiteX6" fmla="*/ 1630680 w 1682931"/>
              <a:gd name="connsiteY6" fmla="*/ 646612 h 3104606"/>
              <a:gd name="connsiteX7" fmla="*/ 1447800 w 1682931"/>
              <a:gd name="connsiteY7" fmla="*/ 32657 h 3104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2931" h="3104606">
                <a:moveTo>
                  <a:pt x="1447800" y="32657"/>
                </a:moveTo>
                <a:cubicBezTo>
                  <a:pt x="1332411" y="0"/>
                  <a:pt x="1158240" y="95795"/>
                  <a:pt x="938348" y="450669"/>
                </a:cubicBezTo>
                <a:cubicBezTo>
                  <a:pt x="718457" y="805543"/>
                  <a:pt x="256902" y="1763486"/>
                  <a:pt x="128451" y="2161903"/>
                </a:cubicBezTo>
                <a:cubicBezTo>
                  <a:pt x="0" y="2560320"/>
                  <a:pt x="95794" y="2704012"/>
                  <a:pt x="167640" y="2841172"/>
                </a:cubicBezTo>
                <a:cubicBezTo>
                  <a:pt x="239486" y="2978332"/>
                  <a:pt x="394062" y="3104606"/>
                  <a:pt x="559525" y="2984863"/>
                </a:cubicBezTo>
                <a:cubicBezTo>
                  <a:pt x="724988" y="2865120"/>
                  <a:pt x="981891" y="2512423"/>
                  <a:pt x="1160417" y="2122714"/>
                </a:cubicBezTo>
                <a:cubicBezTo>
                  <a:pt x="1338943" y="1733006"/>
                  <a:pt x="1578429" y="994955"/>
                  <a:pt x="1630680" y="646612"/>
                </a:cubicBezTo>
                <a:cubicBezTo>
                  <a:pt x="1682931" y="298269"/>
                  <a:pt x="1563189" y="65314"/>
                  <a:pt x="1447800" y="32657"/>
                </a:cubicBezTo>
                <a:close/>
              </a:path>
            </a:pathLst>
          </a:cu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TextBox 3"/>
          <p:cNvSpPr txBox="1"/>
          <p:nvPr/>
        </p:nvSpPr>
        <p:spPr>
          <a:xfrm>
            <a:off x="381000" y="4800600"/>
            <a:ext cx="13716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Wheel-1</a:t>
            </a:r>
            <a:endParaRPr dirty="0">
              <a:latin typeface="Times New Roman" panose="02020603050405020304" pitchFamily="18" charset="0"/>
              <a:ea typeface="Times New Roman" panose="02020603050405020304" pitchFamily="18" charset="0"/>
            </a:endParaRPr>
          </a:p>
        </p:txBody>
      </p:sp>
      <p:sp>
        <p:nvSpPr>
          <p:cNvPr id="5" name="TextBox 4"/>
          <p:cNvSpPr txBox="1"/>
          <p:nvPr/>
        </p:nvSpPr>
        <p:spPr>
          <a:xfrm>
            <a:off x="3124200" y="1447800"/>
            <a:ext cx="13716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Wheel-2</a:t>
            </a:r>
            <a:endParaRPr dirty="0">
              <a:latin typeface="Times New Roman" panose="02020603050405020304" pitchFamily="18" charset="0"/>
              <a:ea typeface="Times New Roman" panose="02020603050405020304" pitchFamily="18" charset="0"/>
            </a:endParaRPr>
          </a:p>
        </p:txBody>
      </p:sp>
      <p:sp>
        <p:nvSpPr>
          <p:cNvPr id="6" name="Oval 5"/>
          <p:cNvSpPr/>
          <p:nvPr/>
        </p:nvSpPr>
        <p:spPr>
          <a:xfrm>
            <a:off x="3581400" y="3505200"/>
            <a:ext cx="36000" cy="3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TextBox 6"/>
          <p:cNvSpPr txBox="1"/>
          <p:nvPr/>
        </p:nvSpPr>
        <p:spPr>
          <a:xfrm>
            <a:off x="3221454" y="323853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Q</a:t>
            </a:r>
          </a:p>
        </p:txBody>
      </p:sp>
      <p:cxnSp>
        <p:nvCxnSpPr>
          <p:cNvPr id="9" name="Straight Connector 8"/>
          <p:cNvCxnSpPr/>
          <p:nvPr/>
        </p:nvCxnSpPr>
        <p:spPr>
          <a:xfrm flipH="1">
            <a:off x="2362200" y="5867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438400" y="58674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438400" y="58674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438400" y="57912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486400" y="13716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5562600" y="13716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5562600" y="137160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562600" y="129540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981200" y="6096000"/>
            <a:ext cx="533400" cy="381000"/>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1</a:t>
            </a:r>
            <a:endParaRPr baseline="-25000" dirty="0">
              <a:latin typeface="Times New Roman" panose="02020603050405020304" pitchFamily="18" charset="0"/>
              <a:ea typeface="Times New Roman" panose="02020603050405020304" pitchFamily="18" charset="0"/>
            </a:endParaRPr>
          </a:p>
        </p:txBody>
      </p:sp>
      <p:sp>
        <p:nvSpPr>
          <p:cNvPr id="29" name="TextBox 28"/>
          <p:cNvSpPr txBox="1"/>
          <p:nvPr/>
        </p:nvSpPr>
        <p:spPr>
          <a:xfrm>
            <a:off x="5029200" y="762000"/>
            <a:ext cx="533400" cy="381000"/>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2</a:t>
            </a:r>
            <a:endParaRPr baseline="-25000" dirty="0">
              <a:latin typeface="Times New Roman" panose="02020603050405020304" pitchFamily="18" charset="0"/>
              <a:ea typeface="Times New Roman" panose="02020603050405020304" pitchFamily="18" charset="0"/>
            </a:endParaRPr>
          </a:p>
        </p:txBody>
      </p:sp>
      <p:sp>
        <p:nvSpPr>
          <p:cNvPr id="42" name="Curved Right Arrow 41"/>
          <p:cNvSpPr/>
          <p:nvPr/>
        </p:nvSpPr>
        <p:spPr>
          <a:xfrm>
            <a:off x="5257800" y="990600"/>
            <a:ext cx="304800" cy="762000"/>
          </a:xfrm>
          <a:prstGeom prst="curvedRightArrow">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3" name="Curved Down Arrow 42"/>
          <p:cNvSpPr/>
          <p:nvPr/>
        </p:nvSpPr>
        <p:spPr>
          <a:xfrm>
            <a:off x="2057400" y="5562600"/>
            <a:ext cx="762000" cy="304800"/>
          </a:xfrm>
          <a:prstGeom prst="curvedDownArrow">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4" name="TextBox 43"/>
          <p:cNvSpPr txBox="1"/>
          <p:nvPr/>
        </p:nvSpPr>
        <p:spPr>
          <a:xfrm>
            <a:off x="5715000" y="838200"/>
            <a:ext cx="762000" cy="523875"/>
          </a:xfrm>
          <a:prstGeom prst="rect">
            <a:avLst/>
          </a:prstGeom>
          <a:noFill/>
          <a:ln w="9525">
            <a:noFill/>
          </a:ln>
        </p:spPr>
        <p:txBody>
          <a:bodyPr>
            <a:spAutoFit/>
          </a:bodyPr>
          <a:lstStyle/>
          <a:p>
            <a:r>
              <a:rPr lang="el-GR" altLang="x-none" sz="2800" dirty="0">
                <a:latin typeface="Times New Roman" panose="02020603050405020304" pitchFamily="18" charset="0"/>
                <a:cs typeface="Times New Roman" panose="02020603050405020304" pitchFamily="18" charset="0"/>
              </a:rPr>
              <a:t>ω</a:t>
            </a:r>
            <a:r>
              <a:rPr sz="2800" baseline="-32000" dirty="0">
                <a:latin typeface="Times New Roman" panose="02020603050405020304" pitchFamily="18" charset="0"/>
                <a:cs typeface="Times New Roman" panose="02020603050405020304" pitchFamily="18" charset="0"/>
              </a:rPr>
              <a:t>2</a:t>
            </a:r>
            <a:endParaRPr sz="2800" baseline="-32000" dirty="0">
              <a:latin typeface="Times New Roman" panose="02020603050405020304" pitchFamily="18" charset="0"/>
              <a:ea typeface="Times New Roman" panose="02020603050405020304" pitchFamily="18" charset="0"/>
            </a:endParaRPr>
          </a:p>
        </p:txBody>
      </p:sp>
      <p:sp>
        <p:nvSpPr>
          <p:cNvPr id="45" name="TextBox 44"/>
          <p:cNvSpPr txBox="1"/>
          <p:nvPr/>
        </p:nvSpPr>
        <p:spPr>
          <a:xfrm>
            <a:off x="2590800" y="5867400"/>
            <a:ext cx="762000" cy="523875"/>
          </a:xfrm>
          <a:prstGeom prst="rect">
            <a:avLst/>
          </a:prstGeom>
          <a:noFill/>
          <a:ln w="9525">
            <a:noFill/>
          </a:ln>
        </p:spPr>
        <p:txBody>
          <a:bodyPr>
            <a:spAutoFit/>
          </a:bodyPr>
          <a:lstStyle/>
          <a:p>
            <a:r>
              <a:rPr lang="el-GR" altLang="x-none" sz="2800" dirty="0">
                <a:latin typeface="Times New Roman" panose="02020603050405020304" pitchFamily="18" charset="0"/>
                <a:cs typeface="Times New Roman" panose="02020603050405020304" pitchFamily="18" charset="0"/>
              </a:rPr>
              <a:t>ω</a:t>
            </a:r>
            <a:r>
              <a:rPr sz="2800" baseline="-32000" dirty="0">
                <a:latin typeface="Times New Roman" panose="02020603050405020304" pitchFamily="18" charset="0"/>
                <a:cs typeface="Times New Roman" panose="02020603050405020304" pitchFamily="18" charset="0"/>
              </a:rPr>
              <a:t>1</a:t>
            </a:r>
            <a:endParaRPr sz="2800" baseline="-32000" dirty="0">
              <a:latin typeface="Times New Roman" panose="02020603050405020304" pitchFamily="18" charset="0"/>
              <a:ea typeface="Times New Roman" panose="02020603050405020304" pitchFamily="18" charset="0"/>
            </a:endParaRPr>
          </a:p>
        </p:txBody>
      </p:sp>
      <p:cxnSp>
        <p:nvCxnSpPr>
          <p:cNvPr id="47" name="Straight Connector 46"/>
          <p:cNvCxnSpPr/>
          <p:nvPr/>
        </p:nvCxnSpPr>
        <p:spPr>
          <a:xfrm>
            <a:off x="3028637" y="2043165"/>
            <a:ext cx="1066800" cy="27813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141413" y="2194750"/>
            <a:ext cx="5638800" cy="2362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114800" y="4648200"/>
            <a:ext cx="381000" cy="381000"/>
          </a:xfrm>
          <a:prstGeom prst="rect">
            <a:avLst/>
          </a:prstGeom>
          <a:noFill/>
          <a:ln w="9525">
            <a:noFill/>
          </a:ln>
        </p:spPr>
        <p:txBody>
          <a:bodyPr>
            <a:spAutoFit/>
          </a:bodyPr>
          <a:lstStyle/>
          <a:p>
            <a:r>
              <a:rPr dirty="0">
                <a:latin typeface="Arial" panose="020B0604020202020204" pitchFamily="34" charset="0"/>
              </a:rPr>
              <a:t>T</a:t>
            </a:r>
          </a:p>
        </p:txBody>
      </p:sp>
      <p:sp>
        <p:nvSpPr>
          <p:cNvPr id="66" name="TextBox 65"/>
          <p:cNvSpPr txBox="1"/>
          <p:nvPr/>
        </p:nvSpPr>
        <p:spPr>
          <a:xfrm>
            <a:off x="2667000" y="1752600"/>
            <a:ext cx="304800" cy="369888"/>
          </a:xfrm>
          <a:prstGeom prst="rect">
            <a:avLst/>
          </a:prstGeom>
          <a:noFill/>
          <a:ln w="9525">
            <a:noFill/>
          </a:ln>
        </p:spPr>
        <p:txBody>
          <a:bodyPr>
            <a:spAutoFit/>
          </a:bodyPr>
          <a:lstStyle/>
          <a:p>
            <a:r>
              <a:rPr dirty="0">
                <a:latin typeface="Arial" panose="020B0604020202020204" pitchFamily="34" charset="0"/>
              </a:rPr>
              <a:t>T</a:t>
            </a:r>
          </a:p>
        </p:txBody>
      </p:sp>
      <p:cxnSp>
        <p:nvCxnSpPr>
          <p:cNvPr id="68" name="Straight Connector 67"/>
          <p:cNvCxnSpPr/>
          <p:nvPr/>
        </p:nvCxnSpPr>
        <p:spPr>
          <a:xfrm>
            <a:off x="5562600" y="1371600"/>
            <a:ext cx="457200" cy="1143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flipV="1">
            <a:off x="1749640" y="4312444"/>
            <a:ext cx="701850" cy="15460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143000" y="3886200"/>
            <a:ext cx="457200" cy="369888"/>
          </a:xfrm>
          <a:prstGeom prst="rect">
            <a:avLst/>
          </a:prstGeom>
          <a:noFill/>
          <a:ln w="9525">
            <a:noFill/>
          </a:ln>
        </p:spPr>
        <p:txBody>
          <a:bodyPr>
            <a:spAutoFit/>
          </a:bodyPr>
          <a:lstStyle/>
          <a:p>
            <a:r>
              <a:rPr dirty="0">
                <a:latin typeface="Arial" panose="020B0604020202020204" pitchFamily="34" charset="0"/>
              </a:rPr>
              <a:t>M</a:t>
            </a:r>
          </a:p>
        </p:txBody>
      </p:sp>
      <p:sp>
        <p:nvSpPr>
          <p:cNvPr id="72" name="TextBox 71"/>
          <p:cNvSpPr txBox="1"/>
          <p:nvPr/>
        </p:nvSpPr>
        <p:spPr>
          <a:xfrm>
            <a:off x="5943600" y="2590800"/>
            <a:ext cx="457200" cy="369888"/>
          </a:xfrm>
          <a:prstGeom prst="rect">
            <a:avLst/>
          </a:prstGeom>
          <a:noFill/>
          <a:ln w="9525">
            <a:noFill/>
          </a:ln>
        </p:spPr>
        <p:txBody>
          <a:bodyPr>
            <a:spAutoFit/>
          </a:bodyPr>
          <a:lstStyle/>
          <a:p>
            <a:r>
              <a:rPr dirty="0">
                <a:latin typeface="Arial" panose="020B0604020202020204" pitchFamily="34" charset="0"/>
              </a:rPr>
              <a:t>N</a:t>
            </a:r>
          </a:p>
        </p:txBody>
      </p:sp>
      <p:sp>
        <p:nvSpPr>
          <p:cNvPr id="73" name="TextBox 72"/>
          <p:cNvSpPr txBox="1"/>
          <p:nvPr/>
        </p:nvSpPr>
        <p:spPr>
          <a:xfrm>
            <a:off x="6934200" y="1828800"/>
            <a:ext cx="16002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Common normal</a:t>
            </a:r>
          </a:p>
        </p:txBody>
      </p:sp>
      <p:cxnSp>
        <p:nvCxnSpPr>
          <p:cNvPr id="75" name="Straight Connector 74"/>
          <p:cNvCxnSpPr>
            <a:endCxn id="6" idx="3"/>
          </p:cNvCxnSpPr>
          <p:nvPr/>
        </p:nvCxnSpPr>
        <p:spPr>
          <a:xfrm flipV="1">
            <a:off x="2438400" y="3535928"/>
            <a:ext cx="1148272" cy="2331474"/>
          </a:xfrm>
          <a:prstGeom prst="line">
            <a:avLst/>
          </a:prstGeom>
          <a:ln w="15875">
            <a:solidFill>
              <a:srgbClr val="0066FF"/>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3613377" y="1362075"/>
            <a:ext cx="1950715" cy="2137600"/>
          </a:xfrm>
          <a:prstGeom prst="line">
            <a:avLst/>
          </a:prstGeom>
          <a:ln w="158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6" idx="3"/>
          </p:cNvCxnSpPr>
          <p:nvPr/>
        </p:nvCxnSpPr>
        <p:spPr>
          <a:xfrm>
            <a:off x="3586672" y="3535928"/>
            <a:ext cx="1594929" cy="807473"/>
          </a:xfrm>
          <a:prstGeom prst="straightConnector1">
            <a:avLst/>
          </a:prstGeom>
          <a:ln w="15875">
            <a:solidFill>
              <a:srgbClr val="0066FF"/>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6" idx="4"/>
          </p:cNvCxnSpPr>
          <p:nvPr/>
        </p:nvCxnSpPr>
        <p:spPr>
          <a:xfrm>
            <a:off x="3599400" y="3541200"/>
            <a:ext cx="1961615" cy="1627825"/>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flipV="1">
            <a:off x="4646615" y="3073153"/>
            <a:ext cx="903180" cy="210844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4972363" y="4270788"/>
            <a:ext cx="381000" cy="381000"/>
          </a:xfrm>
          <a:prstGeom prst="rect">
            <a:avLst/>
          </a:prstGeom>
          <a:noFill/>
          <a:ln w="9525">
            <a:noFill/>
          </a:ln>
        </p:spPr>
        <p:txBody>
          <a:bodyPr>
            <a:spAutoFit/>
          </a:bodyPr>
          <a:lstStyle/>
          <a:p>
            <a:r>
              <a:rPr dirty="0">
                <a:solidFill>
                  <a:srgbClr val="0066FF"/>
                </a:solidFill>
                <a:latin typeface="Arial" panose="020B0604020202020204" pitchFamily="34" charset="0"/>
              </a:rPr>
              <a:t>C</a:t>
            </a:r>
          </a:p>
        </p:txBody>
      </p:sp>
      <p:sp>
        <p:nvSpPr>
          <p:cNvPr id="100" name="TextBox 99"/>
          <p:cNvSpPr txBox="1"/>
          <p:nvPr/>
        </p:nvSpPr>
        <p:spPr>
          <a:xfrm>
            <a:off x="4267200" y="3592513"/>
            <a:ext cx="533400" cy="369887"/>
          </a:xfrm>
          <a:prstGeom prst="rect">
            <a:avLst/>
          </a:prstGeom>
          <a:noFill/>
          <a:ln w="9525">
            <a:noFill/>
          </a:ln>
        </p:spPr>
        <p:txBody>
          <a:bodyPr>
            <a:spAutoFit/>
          </a:bodyPr>
          <a:lstStyle/>
          <a:p>
            <a:r>
              <a:rPr dirty="0">
                <a:solidFill>
                  <a:srgbClr val="0066FF"/>
                </a:solidFill>
                <a:latin typeface="Arial" panose="020B0604020202020204" pitchFamily="34" charset="0"/>
              </a:rPr>
              <a:t>V</a:t>
            </a:r>
            <a:r>
              <a:rPr baseline="-25000" dirty="0">
                <a:solidFill>
                  <a:srgbClr val="0066FF"/>
                </a:solidFill>
                <a:latin typeface="Arial" panose="020B0604020202020204" pitchFamily="34" charset="0"/>
              </a:rPr>
              <a:t>1</a:t>
            </a:r>
          </a:p>
        </p:txBody>
      </p:sp>
      <p:sp>
        <p:nvSpPr>
          <p:cNvPr id="101" name="TextBox 100"/>
          <p:cNvSpPr txBox="1"/>
          <p:nvPr/>
        </p:nvSpPr>
        <p:spPr>
          <a:xfrm>
            <a:off x="5319715" y="5105400"/>
            <a:ext cx="381000" cy="381000"/>
          </a:xfrm>
          <a:prstGeom prst="rect">
            <a:avLst/>
          </a:prstGeom>
          <a:noFill/>
          <a:ln w="9525">
            <a:noFill/>
          </a:ln>
        </p:spPr>
        <p:txBody>
          <a:bodyPr>
            <a:spAutoFit/>
          </a:bodyPr>
          <a:lstStyle/>
          <a:p>
            <a:r>
              <a:rPr dirty="0">
                <a:solidFill>
                  <a:srgbClr val="7030A0"/>
                </a:solidFill>
                <a:latin typeface="Arial" panose="020B0604020202020204" pitchFamily="34" charset="0"/>
              </a:rPr>
              <a:t>D</a:t>
            </a:r>
          </a:p>
        </p:txBody>
      </p:sp>
      <p:sp>
        <p:nvSpPr>
          <p:cNvPr id="102" name="TextBox 101"/>
          <p:cNvSpPr txBox="1"/>
          <p:nvPr/>
        </p:nvSpPr>
        <p:spPr>
          <a:xfrm>
            <a:off x="4267200" y="4278313"/>
            <a:ext cx="533400" cy="369887"/>
          </a:xfrm>
          <a:prstGeom prst="rect">
            <a:avLst/>
          </a:prstGeom>
          <a:noFill/>
          <a:ln w="9525">
            <a:noFill/>
          </a:ln>
        </p:spPr>
        <p:txBody>
          <a:bodyPr>
            <a:spAutoFit/>
          </a:bodyPr>
          <a:lstStyle/>
          <a:p>
            <a:r>
              <a:rPr dirty="0">
                <a:solidFill>
                  <a:srgbClr val="7030A0"/>
                </a:solidFill>
                <a:latin typeface="Arial" panose="020B0604020202020204" pitchFamily="34" charset="0"/>
              </a:rPr>
              <a:t>V</a:t>
            </a:r>
            <a:r>
              <a:rPr baseline="-25000" dirty="0">
                <a:solidFill>
                  <a:srgbClr val="7030A0"/>
                </a:solidFill>
                <a:latin typeface="Arial" panose="020B0604020202020204" pitchFamily="34" charset="0"/>
              </a:rPr>
              <a:t>2</a:t>
            </a:r>
          </a:p>
        </p:txBody>
      </p:sp>
      <p:cxnSp>
        <p:nvCxnSpPr>
          <p:cNvPr id="123" name="Straight Connector 122"/>
          <p:cNvCxnSpPr/>
          <p:nvPr/>
        </p:nvCxnSpPr>
        <p:spPr>
          <a:xfrm flipV="1">
            <a:off x="2438400" y="1371600"/>
            <a:ext cx="3124200" cy="4495800"/>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sp>
        <p:nvSpPr>
          <p:cNvPr id="139" name="Arc 138"/>
          <p:cNvSpPr/>
          <p:nvPr/>
        </p:nvSpPr>
        <p:spPr>
          <a:xfrm rot="19852664" flipH="1" flipV="1">
            <a:off x="5280025" y="1241425"/>
            <a:ext cx="609600" cy="609600"/>
          </a:xfrm>
          <a:prstGeom prst="arc">
            <a:avLst>
              <a:gd name="adj1" fmla="val 16200000"/>
              <a:gd name="adj2" fmla="val 275941"/>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40" name="Arc 139"/>
          <p:cNvSpPr/>
          <p:nvPr/>
        </p:nvSpPr>
        <p:spPr>
          <a:xfrm rot="18992086">
            <a:off x="2030413" y="5202238"/>
            <a:ext cx="808038" cy="687388"/>
          </a:xfrm>
          <a:prstGeom prst="arc">
            <a:avLst>
              <a:gd name="adj1" fmla="val 16098668"/>
              <a:gd name="adj2" fmla="val 93487"/>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41" name="TextBox 140"/>
          <p:cNvSpPr txBox="1"/>
          <p:nvPr/>
        </p:nvSpPr>
        <p:spPr>
          <a:xfrm>
            <a:off x="2286000" y="4800600"/>
            <a:ext cx="381000" cy="369888"/>
          </a:xfrm>
          <a:prstGeom prst="rect">
            <a:avLst/>
          </a:prstGeom>
          <a:noFill/>
          <a:ln w="9525">
            <a:noFill/>
          </a:ln>
        </p:spPr>
        <p:txBody>
          <a:bodyPr>
            <a:spAutoFit/>
          </a:bodyPr>
          <a:lstStyle/>
          <a:p>
            <a:r>
              <a:rPr lang="el-GR" altLang="x-none" dirty="0">
                <a:latin typeface="Arial" panose="020B0604020202020204" pitchFamily="34" charset="0"/>
              </a:rPr>
              <a:t>α</a:t>
            </a:r>
            <a:endParaRPr dirty="0">
              <a:latin typeface="Arial" panose="020B0604020202020204" pitchFamily="34" charset="0"/>
            </a:endParaRPr>
          </a:p>
        </p:txBody>
      </p:sp>
      <p:sp>
        <p:nvSpPr>
          <p:cNvPr id="142" name="Rectangle 141"/>
          <p:cNvSpPr/>
          <p:nvPr/>
        </p:nvSpPr>
        <p:spPr>
          <a:xfrm>
            <a:off x="5334000" y="1905000"/>
            <a:ext cx="317500" cy="369888"/>
          </a:xfrm>
          <a:prstGeom prst="rect">
            <a:avLst/>
          </a:prstGeom>
          <a:noFill/>
          <a:ln w="9525">
            <a:noFill/>
          </a:ln>
        </p:spPr>
        <p:txBody>
          <a:bodyPr wrap="none">
            <a:spAutoFit/>
          </a:bodyPr>
          <a:lstStyle/>
          <a:p>
            <a:r>
              <a:rPr lang="el-GR" altLang="x-none" dirty="0">
                <a:latin typeface="Arial" panose="020B0604020202020204" pitchFamily="34" charset="0"/>
              </a:rPr>
              <a:t>β</a:t>
            </a:r>
            <a:endParaRPr dirty="0">
              <a:latin typeface="Arial" panose="020B0604020202020204" pitchFamily="34" charset="0"/>
            </a:endParaRPr>
          </a:p>
        </p:txBody>
      </p:sp>
      <p:sp>
        <p:nvSpPr>
          <p:cNvPr id="143" name="Arc 142"/>
          <p:cNvSpPr/>
          <p:nvPr/>
        </p:nvSpPr>
        <p:spPr>
          <a:xfrm rot="3855381">
            <a:off x="3508175" y="3110242"/>
            <a:ext cx="720000" cy="720000"/>
          </a:xfrm>
          <a:prstGeom prst="arc">
            <a:avLst>
              <a:gd name="adj1" fmla="val 15826969"/>
              <a:gd name="adj2" fmla="val 21157307"/>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44" name="TextBox 143"/>
          <p:cNvSpPr txBox="1"/>
          <p:nvPr/>
        </p:nvSpPr>
        <p:spPr>
          <a:xfrm>
            <a:off x="4267200" y="3352800"/>
            <a:ext cx="381000" cy="369888"/>
          </a:xfrm>
          <a:prstGeom prst="rect">
            <a:avLst/>
          </a:prstGeom>
          <a:noFill/>
          <a:ln w="9525">
            <a:noFill/>
          </a:ln>
        </p:spPr>
        <p:txBody>
          <a:bodyPr>
            <a:spAutoFit/>
          </a:bodyPr>
          <a:lstStyle/>
          <a:p>
            <a:r>
              <a:rPr lang="el-GR" altLang="x-none" dirty="0">
                <a:latin typeface="Arial" panose="020B0604020202020204" pitchFamily="34" charset="0"/>
              </a:rPr>
              <a:t>α</a:t>
            </a:r>
            <a:endParaRPr dirty="0">
              <a:latin typeface="Arial" panose="020B0604020202020204" pitchFamily="34" charset="0"/>
            </a:endParaRPr>
          </a:p>
        </p:txBody>
      </p:sp>
      <p:sp>
        <p:nvSpPr>
          <p:cNvPr id="145" name="Arc 144"/>
          <p:cNvSpPr/>
          <p:nvPr/>
        </p:nvSpPr>
        <p:spPr>
          <a:xfrm rot="13552517" flipH="1" flipV="1">
            <a:off x="3441700" y="3274448"/>
            <a:ext cx="609600" cy="609600"/>
          </a:xfrm>
          <a:prstGeom prst="arc">
            <a:avLst>
              <a:gd name="adj1" fmla="val 16200000"/>
              <a:gd name="adj2" fmla="val 275941"/>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46" name="Rectangle 145"/>
          <p:cNvSpPr/>
          <p:nvPr/>
        </p:nvSpPr>
        <p:spPr>
          <a:xfrm>
            <a:off x="3962400" y="3886200"/>
            <a:ext cx="317500" cy="369888"/>
          </a:xfrm>
          <a:prstGeom prst="rect">
            <a:avLst/>
          </a:prstGeom>
          <a:noFill/>
          <a:ln w="9525">
            <a:noFill/>
          </a:ln>
        </p:spPr>
        <p:txBody>
          <a:bodyPr wrap="none">
            <a:spAutoFit/>
          </a:bodyPr>
          <a:lstStyle/>
          <a:p>
            <a:r>
              <a:rPr lang="el-GR" altLang="x-none" dirty="0">
                <a:latin typeface="Arial" panose="020B0604020202020204" pitchFamily="34" charset="0"/>
              </a:rPr>
              <a:t>β</a:t>
            </a:r>
            <a:endParaRPr dirty="0">
              <a:latin typeface="Arial" panose="020B0604020202020204" pitchFamily="34" charset="0"/>
            </a:endParaRPr>
          </a:p>
        </p:txBody>
      </p:sp>
      <p:sp>
        <p:nvSpPr>
          <p:cNvPr id="147" name="TextBox 146"/>
          <p:cNvSpPr txBox="1"/>
          <p:nvPr/>
        </p:nvSpPr>
        <p:spPr>
          <a:xfrm>
            <a:off x="6096000" y="3124200"/>
            <a:ext cx="2514600" cy="369888"/>
          </a:xfrm>
          <a:prstGeom prst="rect">
            <a:avLst/>
          </a:prstGeom>
          <a:noFill/>
          <a:ln w="9525">
            <a:noFill/>
          </a:ln>
        </p:spPr>
        <p:txBody>
          <a:bodyPr>
            <a:spAutoFit/>
          </a:bodyPr>
          <a:lstStyle/>
          <a:p>
            <a:r>
              <a:rPr dirty="0">
                <a:latin typeface="Arial" panose="020B0604020202020204" pitchFamily="34" charset="0"/>
              </a:rPr>
              <a:t>V</a:t>
            </a:r>
            <a:r>
              <a:rPr baseline="-25000" dirty="0">
                <a:latin typeface="Arial" panose="020B0604020202020204" pitchFamily="34" charset="0"/>
              </a:rPr>
              <a:t>1</a:t>
            </a:r>
            <a:r>
              <a:rPr dirty="0">
                <a:latin typeface="Arial" panose="020B0604020202020204" pitchFamily="34" charset="0"/>
              </a:rPr>
              <a:t>*cos</a:t>
            </a:r>
            <a:r>
              <a:rPr lang="el-GR" altLang="x-none" dirty="0">
                <a:latin typeface="Arial" panose="020B0604020202020204" pitchFamily="34" charset="0"/>
              </a:rPr>
              <a:t>α</a:t>
            </a:r>
            <a:r>
              <a:rPr dirty="0">
                <a:latin typeface="Arial" panose="020B0604020202020204" pitchFamily="34" charset="0"/>
              </a:rPr>
              <a:t>  =V</a:t>
            </a:r>
            <a:r>
              <a:rPr baseline="-25000" dirty="0">
                <a:latin typeface="Arial" panose="020B0604020202020204" pitchFamily="34" charset="0"/>
              </a:rPr>
              <a:t>2</a:t>
            </a:r>
            <a:r>
              <a:rPr dirty="0">
                <a:latin typeface="Arial" panose="020B0604020202020204" pitchFamily="34" charset="0"/>
              </a:rPr>
              <a:t>* cos</a:t>
            </a:r>
            <a:r>
              <a:rPr lang="el-GR" altLang="x-none" dirty="0">
                <a:latin typeface="Arial" panose="020B0604020202020204" pitchFamily="34" charset="0"/>
              </a:rPr>
              <a:t>β</a:t>
            </a:r>
            <a:endParaRPr dirty="0">
              <a:latin typeface="Arial" panose="020B0604020202020204" pitchFamily="34" charset="0"/>
            </a:endParaRPr>
          </a:p>
        </p:txBody>
      </p:sp>
      <p:sp>
        <p:nvSpPr>
          <p:cNvPr id="148" name="TextBox 147"/>
          <p:cNvSpPr txBox="1"/>
          <p:nvPr/>
        </p:nvSpPr>
        <p:spPr>
          <a:xfrm>
            <a:off x="5181600" y="3581400"/>
            <a:ext cx="3962400" cy="369888"/>
          </a:xfrm>
          <a:prstGeom prst="rect">
            <a:avLst/>
          </a:prstGeom>
          <a:noFill/>
          <a:ln w="9525">
            <a:noFill/>
          </a:ln>
        </p:spPr>
        <p:txBody>
          <a:bodyPr>
            <a:spAutoFit/>
          </a:bodyPr>
          <a:lstStyle/>
          <a:p>
            <a:r>
              <a:rPr b="1" dirty="0">
                <a:latin typeface="Times New Roman" panose="02020603050405020304" pitchFamily="18" charset="0"/>
                <a:cs typeface="Times New Roman" panose="02020603050405020304" pitchFamily="18" charset="0"/>
              </a:rPr>
              <a:t>(ω</a:t>
            </a:r>
            <a:r>
              <a:rPr b="1" baseline="-25000" dirty="0">
                <a:latin typeface="Times New Roman" panose="02020603050405020304" pitchFamily="18" charset="0"/>
                <a:cs typeface="Times New Roman" panose="02020603050405020304" pitchFamily="18" charset="0"/>
              </a:rPr>
              <a:t>1</a:t>
            </a:r>
            <a:r>
              <a:rPr b="1" dirty="0">
                <a:latin typeface="Times New Roman" panose="02020603050405020304" pitchFamily="18" charset="0"/>
                <a:cs typeface="Times New Roman" panose="02020603050405020304" pitchFamily="18" charset="0"/>
              </a:rPr>
              <a:t>*O</a:t>
            </a:r>
            <a:r>
              <a:rPr b="1" baseline="-25000" dirty="0">
                <a:latin typeface="Times New Roman" panose="02020603050405020304" pitchFamily="18" charset="0"/>
                <a:cs typeface="Times New Roman" panose="02020603050405020304" pitchFamily="18" charset="0"/>
              </a:rPr>
              <a:t>1</a:t>
            </a:r>
            <a:r>
              <a:rPr b="1" dirty="0">
                <a:latin typeface="Times New Roman" panose="02020603050405020304" pitchFamily="18" charset="0"/>
                <a:cs typeface="Times New Roman" panose="02020603050405020304" pitchFamily="18" charset="0"/>
              </a:rPr>
              <a:t>Q ) *cos</a:t>
            </a:r>
            <a:r>
              <a:rPr lang="el-GR" altLang="x-none" b="1" dirty="0">
                <a:latin typeface="Times New Roman" panose="02020603050405020304" pitchFamily="18" charset="0"/>
                <a:cs typeface="Times New Roman" panose="02020603050405020304" pitchFamily="18" charset="0"/>
              </a:rPr>
              <a:t>α</a:t>
            </a:r>
            <a:r>
              <a:rPr b="1" dirty="0">
                <a:latin typeface="Times New Roman" panose="02020603050405020304" pitchFamily="18" charset="0"/>
                <a:cs typeface="Times New Roman" panose="02020603050405020304" pitchFamily="18" charset="0"/>
              </a:rPr>
              <a:t>  = (ω</a:t>
            </a:r>
            <a:r>
              <a:rPr b="1" baseline="-25000" dirty="0">
                <a:latin typeface="Times New Roman" panose="02020603050405020304" pitchFamily="18" charset="0"/>
                <a:cs typeface="Times New Roman" panose="02020603050405020304" pitchFamily="18" charset="0"/>
              </a:rPr>
              <a:t>2</a:t>
            </a:r>
            <a:r>
              <a:rPr b="1" dirty="0">
                <a:latin typeface="Times New Roman" panose="02020603050405020304" pitchFamily="18" charset="0"/>
                <a:cs typeface="Times New Roman" panose="02020603050405020304" pitchFamily="18" charset="0"/>
              </a:rPr>
              <a:t>*O</a:t>
            </a:r>
            <a:r>
              <a:rPr b="1" baseline="-25000" dirty="0">
                <a:latin typeface="Times New Roman" panose="02020603050405020304" pitchFamily="18" charset="0"/>
                <a:cs typeface="Times New Roman" panose="02020603050405020304" pitchFamily="18" charset="0"/>
              </a:rPr>
              <a:t>2</a:t>
            </a:r>
            <a:r>
              <a:rPr b="1" dirty="0">
                <a:latin typeface="Times New Roman" panose="02020603050405020304" pitchFamily="18" charset="0"/>
                <a:cs typeface="Times New Roman" panose="02020603050405020304" pitchFamily="18" charset="0"/>
              </a:rPr>
              <a:t>Q ) *</a:t>
            </a:r>
            <a:r>
              <a:rPr dirty="0">
                <a:latin typeface="Times New Roman" panose="02020603050405020304" pitchFamily="18" charset="0"/>
                <a:cs typeface="Times New Roman" panose="02020603050405020304" pitchFamily="18" charset="0"/>
              </a:rPr>
              <a:t> cos</a:t>
            </a:r>
            <a:r>
              <a:rPr lang="el-GR" altLang="x-none" dirty="0">
                <a:latin typeface="Times New Roman" panose="02020603050405020304" pitchFamily="18" charset="0"/>
                <a:cs typeface="Times New Roman" panose="02020603050405020304" pitchFamily="18" charset="0"/>
              </a:rPr>
              <a:t>β</a:t>
            </a:r>
            <a:endParaRPr dirty="0">
              <a:latin typeface="Times New Roman" panose="02020603050405020304" pitchFamily="18" charset="0"/>
              <a:cs typeface="Times New Roman" panose="02020603050405020304" pitchFamily="18" charset="0"/>
            </a:endParaRPr>
          </a:p>
        </p:txBody>
      </p:sp>
      <p:sp>
        <p:nvSpPr>
          <p:cNvPr id="149" name="TextBox 148"/>
          <p:cNvSpPr txBox="1"/>
          <p:nvPr/>
        </p:nvSpPr>
        <p:spPr>
          <a:xfrm>
            <a:off x="5181600" y="4191000"/>
            <a:ext cx="3962400" cy="369888"/>
          </a:xfrm>
          <a:prstGeom prst="rect">
            <a:avLst/>
          </a:prstGeom>
          <a:noFill/>
          <a:ln w="9525">
            <a:noFill/>
          </a:ln>
        </p:spPr>
        <p:txBody>
          <a:bodyPr>
            <a:spAutoFit/>
          </a:bodyPr>
          <a:lstStyle/>
          <a:p>
            <a:r>
              <a:rPr b="1" dirty="0">
                <a:latin typeface="Times New Roman" panose="02020603050405020304" pitchFamily="18" charset="0"/>
                <a:cs typeface="Times New Roman" panose="02020603050405020304" pitchFamily="18" charset="0"/>
              </a:rPr>
              <a:t>(ω</a:t>
            </a:r>
            <a:r>
              <a:rPr b="1" baseline="-25000" dirty="0">
                <a:latin typeface="Times New Roman" panose="02020603050405020304" pitchFamily="18" charset="0"/>
                <a:cs typeface="Times New Roman" panose="02020603050405020304" pitchFamily="18" charset="0"/>
              </a:rPr>
              <a:t>1</a:t>
            </a:r>
            <a:r>
              <a:rPr b="1" dirty="0">
                <a:latin typeface="Times New Roman" panose="02020603050405020304" pitchFamily="18" charset="0"/>
                <a:cs typeface="Times New Roman" panose="02020603050405020304" pitchFamily="18" charset="0"/>
              </a:rPr>
              <a:t>*O</a:t>
            </a:r>
            <a:r>
              <a:rPr b="1" baseline="-25000" dirty="0">
                <a:latin typeface="Times New Roman" panose="02020603050405020304" pitchFamily="18" charset="0"/>
                <a:cs typeface="Times New Roman" panose="02020603050405020304" pitchFamily="18" charset="0"/>
              </a:rPr>
              <a:t>1</a:t>
            </a:r>
            <a:r>
              <a:rPr b="1" dirty="0">
                <a:latin typeface="Times New Roman" panose="02020603050405020304" pitchFamily="18" charset="0"/>
                <a:cs typeface="Times New Roman" panose="02020603050405020304" pitchFamily="18" charset="0"/>
              </a:rPr>
              <a:t>Q ) *         = (ω</a:t>
            </a:r>
            <a:r>
              <a:rPr b="1" baseline="-25000" dirty="0">
                <a:latin typeface="Times New Roman" panose="02020603050405020304" pitchFamily="18" charset="0"/>
                <a:cs typeface="Times New Roman" panose="02020603050405020304" pitchFamily="18" charset="0"/>
              </a:rPr>
              <a:t>2</a:t>
            </a:r>
            <a:r>
              <a:rPr b="1" dirty="0">
                <a:latin typeface="Times New Roman" panose="02020603050405020304" pitchFamily="18" charset="0"/>
                <a:cs typeface="Times New Roman" panose="02020603050405020304" pitchFamily="18" charset="0"/>
              </a:rPr>
              <a:t>*O</a:t>
            </a:r>
            <a:r>
              <a:rPr b="1" baseline="-25000" dirty="0">
                <a:latin typeface="Times New Roman" panose="02020603050405020304" pitchFamily="18" charset="0"/>
                <a:cs typeface="Times New Roman" panose="02020603050405020304" pitchFamily="18" charset="0"/>
              </a:rPr>
              <a:t>2</a:t>
            </a:r>
            <a:r>
              <a:rPr b="1" dirty="0">
                <a:latin typeface="Times New Roman" panose="02020603050405020304" pitchFamily="18" charset="0"/>
                <a:cs typeface="Times New Roman" panose="02020603050405020304" pitchFamily="18" charset="0"/>
              </a:rPr>
              <a:t>Q ) *</a:t>
            </a:r>
          </a:p>
        </p:txBody>
      </p:sp>
      <p:sp>
        <p:nvSpPr>
          <p:cNvPr id="3124" name="Rectangle 2"/>
          <p:cNvSpPr/>
          <p:nvPr/>
        </p:nvSpPr>
        <p:spPr>
          <a:xfrm>
            <a:off x="0" y="0"/>
            <a:ext cx="9144000" cy="0"/>
          </a:xfrm>
          <a:prstGeom prst="rect">
            <a:avLst/>
          </a:prstGeom>
          <a:noFill/>
          <a:ln w="9525">
            <a:noFill/>
          </a:ln>
        </p:spPr>
        <p:txBody>
          <a:bodyPr wrap="none" anchor="ctr" anchorCtr="0">
            <a:spAutoFit/>
          </a:bodyPr>
          <a:lstStyle/>
          <a:p>
            <a:endParaRPr dirty="0">
              <a:latin typeface="Arial" panose="020B0604020202020204" pitchFamily="34" charset="0"/>
            </a:endParaRPr>
          </a:p>
        </p:txBody>
      </p:sp>
      <p:pic>
        <p:nvPicPr>
          <p:cNvPr id="22529" name="Picture 1"/>
          <p:cNvPicPr>
            <a:picLocks noChangeAspect="1"/>
          </p:cNvPicPr>
          <p:nvPr/>
        </p:nvPicPr>
        <p:blipFill>
          <a:blip r:embed="rId2">
            <a:clrChange>
              <a:clrFrom>
                <a:srgbClr val="FFFFFF"/>
              </a:clrFrom>
              <a:clrTo>
                <a:srgbClr val="FFFFFF">
                  <a:alpha val="0"/>
                </a:srgbClr>
              </a:clrTo>
            </a:clrChange>
          </a:blip>
          <a:stretch>
            <a:fillRect/>
          </a:stretch>
        </p:blipFill>
        <p:spPr>
          <a:xfrm>
            <a:off x="6480175" y="4114800"/>
            <a:ext cx="454025" cy="609600"/>
          </a:xfrm>
          <a:prstGeom prst="rect">
            <a:avLst/>
          </a:prstGeom>
          <a:noFill/>
          <a:ln w="9525">
            <a:noFill/>
          </a:ln>
        </p:spPr>
      </p:pic>
      <p:sp>
        <p:nvSpPr>
          <p:cNvPr id="3126" name="Rectangle 4"/>
          <p:cNvSpPr/>
          <p:nvPr/>
        </p:nvSpPr>
        <p:spPr>
          <a:xfrm>
            <a:off x="0" y="0"/>
            <a:ext cx="9144000" cy="457200"/>
          </a:xfrm>
          <a:prstGeom prst="rect">
            <a:avLst/>
          </a:prstGeom>
          <a:noFill/>
          <a:ln w="9525">
            <a:noFill/>
          </a:ln>
        </p:spPr>
        <p:txBody>
          <a:bodyPr wrap="none" anchor="ctr" anchorCtr="0">
            <a:spAutoFit/>
          </a:bodyPr>
          <a:lstStyle/>
          <a:p>
            <a:endParaRPr dirty="0">
              <a:latin typeface="Arial" panose="020B0604020202020204" pitchFamily="34" charset="0"/>
            </a:endParaRPr>
          </a:p>
        </p:txBody>
      </p:sp>
      <p:pic>
        <p:nvPicPr>
          <p:cNvPr id="22531" name="Picture 3"/>
          <p:cNvPicPr>
            <a:picLocks noChangeAspect="1"/>
          </p:cNvPicPr>
          <p:nvPr/>
        </p:nvPicPr>
        <p:blipFill>
          <a:blip r:embed="rId3">
            <a:clrChange>
              <a:clrFrom>
                <a:srgbClr val="FFFFFF"/>
              </a:clrFrom>
              <a:clrTo>
                <a:srgbClr val="FFFFFF">
                  <a:alpha val="0"/>
                </a:srgbClr>
              </a:clrTo>
            </a:clrChange>
          </a:blip>
          <a:stretch>
            <a:fillRect/>
          </a:stretch>
        </p:blipFill>
        <p:spPr>
          <a:xfrm>
            <a:off x="8382000" y="4114800"/>
            <a:ext cx="409575" cy="592138"/>
          </a:xfrm>
          <a:prstGeom prst="rect">
            <a:avLst/>
          </a:prstGeom>
          <a:noFill/>
          <a:ln w="9525">
            <a:noFill/>
          </a:ln>
        </p:spPr>
      </p:pic>
      <p:sp>
        <p:nvSpPr>
          <p:cNvPr id="155" name="Oval 154"/>
          <p:cNvSpPr/>
          <p:nvPr/>
        </p:nvSpPr>
        <p:spPr>
          <a:xfrm>
            <a:off x="4221163" y="3230563"/>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6" name="TextBox 155"/>
          <p:cNvSpPr txBox="1"/>
          <p:nvPr/>
        </p:nvSpPr>
        <p:spPr>
          <a:xfrm>
            <a:off x="4114800" y="2971800"/>
            <a:ext cx="76200" cy="369888"/>
          </a:xfrm>
          <a:prstGeom prst="rect">
            <a:avLst/>
          </a:prstGeom>
          <a:noFill/>
          <a:ln w="9525">
            <a:noFill/>
          </a:ln>
        </p:spPr>
        <p:txBody>
          <a:bodyPr>
            <a:spAutoFit/>
          </a:bodyPr>
          <a:lstStyle/>
          <a:p>
            <a:r>
              <a:rPr dirty="0">
                <a:solidFill>
                  <a:srgbClr val="FF3399"/>
                </a:solidFill>
                <a:latin typeface="Arial" panose="020B0604020202020204" pitchFamily="34" charset="0"/>
              </a:rPr>
              <a:t>P</a:t>
            </a:r>
          </a:p>
        </p:txBody>
      </p:sp>
      <p:sp>
        <p:nvSpPr>
          <p:cNvPr id="3130" name="Rectangle 6"/>
          <p:cNvSpPr/>
          <p:nvPr/>
        </p:nvSpPr>
        <p:spPr>
          <a:xfrm>
            <a:off x="0" y="0"/>
            <a:ext cx="9144000" cy="457200"/>
          </a:xfrm>
          <a:prstGeom prst="rect">
            <a:avLst/>
          </a:prstGeom>
          <a:noFill/>
          <a:ln w="9525">
            <a:noFill/>
          </a:ln>
        </p:spPr>
        <p:txBody>
          <a:bodyPr wrap="none" anchor="ctr" anchorCtr="0">
            <a:spAutoFit/>
          </a:bodyPr>
          <a:lstStyle/>
          <a:p>
            <a:endParaRPr dirty="0">
              <a:latin typeface="Arial" panose="020B0604020202020204" pitchFamily="34" charset="0"/>
            </a:endParaRPr>
          </a:p>
        </p:txBody>
      </p:sp>
      <p:pic>
        <p:nvPicPr>
          <p:cNvPr id="22533" name="Picture 5"/>
          <p:cNvPicPr>
            <a:picLocks noChangeAspect="1"/>
          </p:cNvPicPr>
          <p:nvPr/>
        </p:nvPicPr>
        <p:blipFill>
          <a:blip r:embed="rId4">
            <a:clrChange>
              <a:clrFrom>
                <a:srgbClr val="FFFFFF"/>
              </a:clrFrom>
              <a:clrTo>
                <a:srgbClr val="FFFFFF">
                  <a:alpha val="0"/>
                </a:srgbClr>
              </a:clrTo>
            </a:clrChange>
          </a:blip>
          <a:stretch>
            <a:fillRect/>
          </a:stretch>
        </p:blipFill>
        <p:spPr>
          <a:xfrm>
            <a:off x="6477000" y="5486400"/>
            <a:ext cx="1187450" cy="609600"/>
          </a:xfrm>
          <a:prstGeom prst="rect">
            <a:avLst/>
          </a:prstGeom>
          <a:noFill/>
          <a:ln w="9525">
            <a:noFill/>
          </a:ln>
        </p:spPr>
      </p:pic>
      <p:sp>
        <p:nvSpPr>
          <p:cNvPr id="3132" name="Rectangle 8"/>
          <p:cNvSpPr/>
          <p:nvPr/>
        </p:nvSpPr>
        <p:spPr>
          <a:xfrm>
            <a:off x="0" y="0"/>
            <a:ext cx="9144000" cy="0"/>
          </a:xfrm>
          <a:prstGeom prst="rect">
            <a:avLst/>
          </a:prstGeom>
          <a:noFill/>
          <a:ln w="9525">
            <a:noFill/>
          </a:ln>
        </p:spPr>
        <p:txBody>
          <a:bodyPr wrap="none" anchor="ctr" anchorCtr="0">
            <a:spAutoFit/>
          </a:bodyPr>
          <a:lstStyle/>
          <a:p>
            <a:endParaRPr dirty="0">
              <a:latin typeface="Arial" panose="020B0604020202020204" pitchFamily="34" charset="0"/>
            </a:endParaRPr>
          </a:p>
        </p:txBody>
      </p:sp>
      <p:pic>
        <p:nvPicPr>
          <p:cNvPr id="22535" name="Picture 7"/>
          <p:cNvPicPr>
            <a:picLocks noChangeAspect="1"/>
          </p:cNvPicPr>
          <p:nvPr/>
        </p:nvPicPr>
        <p:blipFill>
          <a:blip r:embed="rId5">
            <a:clrChange>
              <a:clrFrom>
                <a:srgbClr val="FFFFFF"/>
              </a:clrFrom>
              <a:clrTo>
                <a:srgbClr val="FFFFFF">
                  <a:alpha val="0"/>
                </a:srgbClr>
              </a:clrTo>
            </a:clrChange>
          </a:blip>
          <a:stretch>
            <a:fillRect/>
          </a:stretch>
        </p:blipFill>
        <p:spPr>
          <a:xfrm>
            <a:off x="5867400" y="6172200"/>
            <a:ext cx="2249488" cy="685800"/>
          </a:xfrm>
          <a:prstGeom prst="rect">
            <a:avLst/>
          </a:prstGeom>
          <a:noFill/>
          <a:ln w="9525">
            <a:noFill/>
          </a:ln>
        </p:spPr>
      </p:pic>
      <p:sp>
        <p:nvSpPr>
          <p:cNvPr id="3134" name="Rectangle 9"/>
          <p:cNvSpPr/>
          <p:nvPr/>
        </p:nvSpPr>
        <p:spPr>
          <a:xfrm>
            <a:off x="0" y="409575"/>
            <a:ext cx="9144000" cy="0"/>
          </a:xfrm>
          <a:prstGeom prst="rect">
            <a:avLst/>
          </a:prstGeom>
          <a:noFill/>
          <a:ln w="9525">
            <a:noFill/>
          </a:ln>
        </p:spPr>
        <p:txBody>
          <a:bodyPr wrap="none" anchor="ctr" anchorCtr="0">
            <a:spAutoFit/>
          </a:bodyPr>
          <a:lstStyle/>
          <a:p>
            <a:pPr eaLnBrk="0" hangingPunct="0">
              <a:buNone/>
            </a:pPr>
            <a:r>
              <a:rPr sz="1100" dirty="0">
                <a:latin typeface="Calibri" panose="020F0502020204030204" pitchFamily="34" charset="0"/>
                <a:cs typeface="Times New Roman" panose="02020603050405020304" pitchFamily="18" charset="0"/>
              </a:rPr>
              <a:t>  </a:t>
            </a:r>
            <a:endParaRPr dirty="0">
              <a:latin typeface="Arial" panose="020B0604020202020204" pitchFamily="34" charset="0"/>
              <a:ea typeface="Times New Roman" panose="02020603050405020304" pitchFamily="18" charset="0"/>
            </a:endParaRPr>
          </a:p>
        </p:txBody>
      </p:sp>
      <p:sp>
        <p:nvSpPr>
          <p:cNvPr id="3135" name="TextBox 161"/>
          <p:cNvSpPr txBox="1"/>
          <p:nvPr/>
        </p:nvSpPr>
        <p:spPr>
          <a:xfrm>
            <a:off x="2438400" y="228600"/>
            <a:ext cx="5029200" cy="369888"/>
          </a:xfrm>
          <a:prstGeom prst="rect">
            <a:avLst/>
          </a:prstGeom>
          <a:noFill/>
          <a:ln w="9525">
            <a:noFill/>
          </a:ln>
        </p:spPr>
        <p:txBody>
          <a:bodyPr>
            <a:spAutoFit/>
          </a:bodyPr>
          <a:lstStyle/>
          <a:p>
            <a:pPr algn="ctr"/>
            <a:r>
              <a:rPr dirty="0">
                <a:solidFill>
                  <a:srgbClr val="FF3399"/>
                </a:solidFill>
                <a:latin typeface="Times New Roman" panose="02020603050405020304" pitchFamily="18" charset="0"/>
                <a:cs typeface="Times New Roman" panose="02020603050405020304" pitchFamily="18" charset="0"/>
              </a:rPr>
              <a:t>LAW OF GEARING</a:t>
            </a:r>
            <a:endParaRPr dirty="0">
              <a:solidFill>
                <a:srgbClr val="FF3399"/>
              </a:solidFill>
              <a:latin typeface="Times New Roman" panose="02020603050405020304" pitchFamily="18" charset="0"/>
              <a:ea typeface="Times New Roman" panose="02020603050405020304" pitchFamily="18" charset="0"/>
            </a:endParaRPr>
          </a:p>
        </p:txBody>
      </p:sp>
      <p:sp>
        <p:nvSpPr>
          <p:cNvPr id="64" name="Arc 63"/>
          <p:cNvSpPr/>
          <p:nvPr/>
        </p:nvSpPr>
        <p:spPr>
          <a:xfrm rot="10256972">
            <a:off x="3638550" y="574675"/>
            <a:ext cx="3670300" cy="296545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7" name="Arc 66"/>
          <p:cNvSpPr/>
          <p:nvPr/>
        </p:nvSpPr>
        <p:spPr>
          <a:xfrm>
            <a:off x="1066800" y="2819400"/>
            <a:ext cx="3886200" cy="36576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81" name="Freeform 80"/>
          <p:cNvSpPr/>
          <p:nvPr/>
        </p:nvSpPr>
        <p:spPr>
          <a:xfrm rot="422593">
            <a:off x="2001429" y="3243981"/>
            <a:ext cx="1752600" cy="3105150"/>
          </a:xfrm>
          <a:custGeom>
            <a:avLst/>
            <a:gdLst>
              <a:gd name="connsiteX0" fmla="*/ 1447800 w 1682931"/>
              <a:gd name="connsiteY0" fmla="*/ 32657 h 3104606"/>
              <a:gd name="connsiteX1" fmla="*/ 938348 w 1682931"/>
              <a:gd name="connsiteY1" fmla="*/ 450669 h 3104606"/>
              <a:gd name="connsiteX2" fmla="*/ 128451 w 1682931"/>
              <a:gd name="connsiteY2" fmla="*/ 2161903 h 3104606"/>
              <a:gd name="connsiteX3" fmla="*/ 167640 w 1682931"/>
              <a:gd name="connsiteY3" fmla="*/ 2841172 h 3104606"/>
              <a:gd name="connsiteX4" fmla="*/ 559525 w 1682931"/>
              <a:gd name="connsiteY4" fmla="*/ 2984863 h 3104606"/>
              <a:gd name="connsiteX5" fmla="*/ 1160417 w 1682931"/>
              <a:gd name="connsiteY5" fmla="*/ 2122714 h 3104606"/>
              <a:gd name="connsiteX6" fmla="*/ 1630680 w 1682931"/>
              <a:gd name="connsiteY6" fmla="*/ 646612 h 3104606"/>
              <a:gd name="connsiteX7" fmla="*/ 1447800 w 1682931"/>
              <a:gd name="connsiteY7" fmla="*/ 32657 h 3104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2931" h="3104606">
                <a:moveTo>
                  <a:pt x="1447800" y="32657"/>
                </a:moveTo>
                <a:cubicBezTo>
                  <a:pt x="1332411" y="0"/>
                  <a:pt x="1158240" y="95795"/>
                  <a:pt x="938348" y="450669"/>
                </a:cubicBezTo>
                <a:cubicBezTo>
                  <a:pt x="718457" y="805543"/>
                  <a:pt x="256902" y="1763486"/>
                  <a:pt x="128451" y="2161903"/>
                </a:cubicBezTo>
                <a:cubicBezTo>
                  <a:pt x="0" y="2560320"/>
                  <a:pt x="95794" y="2704012"/>
                  <a:pt x="167640" y="2841172"/>
                </a:cubicBezTo>
                <a:cubicBezTo>
                  <a:pt x="239486" y="2978332"/>
                  <a:pt x="394062" y="3104606"/>
                  <a:pt x="559525" y="2984863"/>
                </a:cubicBezTo>
                <a:cubicBezTo>
                  <a:pt x="724988" y="2865120"/>
                  <a:pt x="981891" y="2512423"/>
                  <a:pt x="1160417" y="2122714"/>
                </a:cubicBezTo>
                <a:cubicBezTo>
                  <a:pt x="1338943" y="1733006"/>
                  <a:pt x="1578429" y="994955"/>
                  <a:pt x="1630680" y="646612"/>
                </a:cubicBezTo>
                <a:cubicBezTo>
                  <a:pt x="1682931" y="298269"/>
                  <a:pt x="1563189" y="65314"/>
                  <a:pt x="1447800" y="32657"/>
                </a:cubicBezTo>
                <a:close/>
              </a:path>
            </a:pathLst>
          </a:cu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97" name="Freeform 96"/>
          <p:cNvSpPr/>
          <p:nvPr/>
        </p:nvSpPr>
        <p:spPr>
          <a:xfrm rot="21327484">
            <a:off x="3685337" y="762906"/>
            <a:ext cx="2203450" cy="2898775"/>
          </a:xfrm>
          <a:custGeom>
            <a:avLst/>
            <a:gdLst>
              <a:gd name="connsiteX0" fmla="*/ 2148839 w 2203268"/>
              <a:gd name="connsiteY0" fmla="*/ 394063 h 2899955"/>
              <a:gd name="connsiteX1" fmla="*/ 1992085 w 2203268"/>
              <a:gd name="connsiteY1" fmla="*/ 67491 h 2899955"/>
              <a:gd name="connsiteX2" fmla="*/ 1691639 w 2203268"/>
              <a:gd name="connsiteY2" fmla="*/ 145869 h 2899955"/>
              <a:gd name="connsiteX3" fmla="*/ 1260565 w 2203268"/>
              <a:gd name="connsiteY3" fmla="*/ 942703 h 2899955"/>
              <a:gd name="connsiteX4" fmla="*/ 790302 w 2203268"/>
              <a:gd name="connsiteY4" fmla="*/ 1687286 h 2899955"/>
              <a:gd name="connsiteX5" fmla="*/ 124097 w 2203268"/>
              <a:gd name="connsiteY5" fmla="*/ 2327366 h 2899955"/>
              <a:gd name="connsiteX6" fmla="*/ 45719 w 2203268"/>
              <a:gd name="connsiteY6" fmla="*/ 2719251 h 2899955"/>
              <a:gd name="connsiteX7" fmla="*/ 359228 w 2203268"/>
              <a:gd name="connsiteY7" fmla="*/ 2889069 h 2899955"/>
              <a:gd name="connsiteX8" fmla="*/ 803365 w 2203268"/>
              <a:gd name="connsiteY8" fmla="*/ 2784566 h 2899955"/>
              <a:gd name="connsiteX9" fmla="*/ 1352005 w 2203268"/>
              <a:gd name="connsiteY9" fmla="*/ 2484120 h 2899955"/>
              <a:gd name="connsiteX10" fmla="*/ 1822268 w 2203268"/>
              <a:gd name="connsiteY10" fmla="*/ 1648097 h 2899955"/>
              <a:gd name="connsiteX11" fmla="*/ 2148839 w 2203268"/>
              <a:gd name="connsiteY11" fmla="*/ 759823 h 2899955"/>
              <a:gd name="connsiteX12" fmla="*/ 2148839 w 2203268"/>
              <a:gd name="connsiteY12" fmla="*/ 394063 h 2899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03268" h="2899955">
                <a:moveTo>
                  <a:pt x="2148839" y="394063"/>
                </a:moveTo>
                <a:cubicBezTo>
                  <a:pt x="2122713" y="278674"/>
                  <a:pt x="2068285" y="108857"/>
                  <a:pt x="1992085" y="67491"/>
                </a:cubicBezTo>
                <a:cubicBezTo>
                  <a:pt x="1915885" y="26125"/>
                  <a:pt x="1813559" y="0"/>
                  <a:pt x="1691639" y="145869"/>
                </a:cubicBezTo>
                <a:cubicBezTo>
                  <a:pt x="1569719" y="291738"/>
                  <a:pt x="1410788" y="685800"/>
                  <a:pt x="1260565" y="942703"/>
                </a:cubicBezTo>
                <a:cubicBezTo>
                  <a:pt x="1110342" y="1199606"/>
                  <a:pt x="979713" y="1456509"/>
                  <a:pt x="790302" y="1687286"/>
                </a:cubicBezTo>
                <a:cubicBezTo>
                  <a:pt x="600891" y="1918063"/>
                  <a:pt x="248194" y="2155372"/>
                  <a:pt x="124097" y="2327366"/>
                </a:cubicBezTo>
                <a:cubicBezTo>
                  <a:pt x="0" y="2499360"/>
                  <a:pt x="6531" y="2625634"/>
                  <a:pt x="45719" y="2719251"/>
                </a:cubicBezTo>
                <a:cubicBezTo>
                  <a:pt x="84907" y="2812868"/>
                  <a:pt x="232954" y="2878183"/>
                  <a:pt x="359228" y="2889069"/>
                </a:cubicBezTo>
                <a:cubicBezTo>
                  <a:pt x="485502" y="2899955"/>
                  <a:pt x="637902" y="2852057"/>
                  <a:pt x="803365" y="2784566"/>
                </a:cubicBezTo>
                <a:cubicBezTo>
                  <a:pt x="968828" y="2717075"/>
                  <a:pt x="1182188" y="2673531"/>
                  <a:pt x="1352005" y="2484120"/>
                </a:cubicBezTo>
                <a:cubicBezTo>
                  <a:pt x="1521822" y="2294709"/>
                  <a:pt x="1689462" y="1935480"/>
                  <a:pt x="1822268" y="1648097"/>
                </a:cubicBezTo>
                <a:cubicBezTo>
                  <a:pt x="1955074" y="1360714"/>
                  <a:pt x="2094410" y="973183"/>
                  <a:pt x="2148839" y="759823"/>
                </a:cubicBezTo>
                <a:cubicBezTo>
                  <a:pt x="2203268" y="546463"/>
                  <a:pt x="2174965" y="509452"/>
                  <a:pt x="2148839" y="394063"/>
                </a:cubicBezTo>
                <a:close/>
              </a:path>
            </a:pathLst>
          </a:custGeom>
          <a:noFill/>
          <a:ln>
            <a:solidFill>
              <a:srgbClr val="BFA5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pic>
        <p:nvPicPr>
          <p:cNvPr id="78" name="Picture 7"/>
          <p:cNvPicPr>
            <a:picLocks noChangeAspect="1"/>
          </p:cNvPicPr>
          <p:nvPr/>
        </p:nvPicPr>
        <p:blipFill>
          <a:blip r:embed="rId5">
            <a:clrChange>
              <a:clrFrom>
                <a:srgbClr val="FFFFFF"/>
              </a:clrFrom>
              <a:clrTo>
                <a:srgbClr val="FFFFFF">
                  <a:alpha val="0"/>
                </a:srgbClr>
              </a:clrTo>
            </a:clrChange>
          </a:blip>
          <a:srcRect r="59351"/>
          <a:stretch>
            <a:fillRect/>
          </a:stretch>
        </p:blipFill>
        <p:spPr>
          <a:xfrm>
            <a:off x="6172200" y="4724400"/>
            <a:ext cx="914400" cy="685800"/>
          </a:xfrm>
          <a:prstGeom prst="rect">
            <a:avLst/>
          </a:prstGeom>
          <a:noFill/>
          <a:ln w="9525">
            <a:noFill/>
          </a:ln>
        </p:spPr>
      </p:pic>
      <p:pic>
        <p:nvPicPr>
          <p:cNvPr id="79" name="Picture 7"/>
          <p:cNvPicPr>
            <a:picLocks noChangeAspect="1"/>
          </p:cNvPicPr>
          <p:nvPr/>
        </p:nvPicPr>
        <p:blipFill>
          <a:blip r:embed="rId5">
            <a:clrChange>
              <a:clrFrom>
                <a:srgbClr val="FFFFFF"/>
              </a:clrFrom>
              <a:clrTo>
                <a:srgbClr val="FFFFFF">
                  <a:alpha val="0"/>
                </a:srgbClr>
              </a:clrTo>
            </a:clrChange>
          </a:blip>
          <a:srcRect l="67749"/>
          <a:stretch>
            <a:fillRect/>
          </a:stretch>
        </p:blipFill>
        <p:spPr>
          <a:xfrm>
            <a:off x="6705600" y="4724400"/>
            <a:ext cx="725488" cy="685800"/>
          </a:xfrm>
          <a:prstGeom prst="rect">
            <a:avLst/>
          </a:prstGeom>
          <a:noFill/>
          <a:ln w="9525">
            <a:noFill/>
          </a:ln>
        </p:spPr>
      </p:pic>
      <p:sp>
        <p:nvSpPr>
          <p:cNvPr id="3151" name="TextBox 79"/>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
        <p:nvSpPr>
          <p:cNvPr id="8" name="Text Box 7"/>
          <p:cNvSpPr txBox="1"/>
          <p:nvPr/>
        </p:nvSpPr>
        <p:spPr>
          <a:xfrm>
            <a:off x="152400" y="816610"/>
            <a:ext cx="2479675" cy="1825625"/>
          </a:xfrm>
          <a:prstGeom prst="rect">
            <a:avLst/>
          </a:prstGeom>
          <a:noFill/>
        </p:spPr>
        <p:txBody>
          <a:bodyPr wrap="square" rtlCol="0" anchor="t">
            <a:noAutofit/>
          </a:bodyPr>
          <a:lstStyle/>
          <a:p>
            <a:pPr algn="just"/>
            <a:r>
              <a:rPr lang="en-US">
                <a:solidFill>
                  <a:srgbClr val="FF3399"/>
                </a:solidFill>
                <a:latin typeface="Times New Roman" panose="02020603050405020304" pitchFamily="18" charset="0"/>
                <a:cs typeface="Times New Roman" panose="02020603050405020304" pitchFamily="18" charset="0"/>
              </a:rPr>
              <a:t>The common normal at the point of contact between a pair of teeth must always pass through the pitch point</a:t>
            </a:r>
            <a:r>
              <a:rPr lang="en-US">
                <a:latin typeface="Times New Roman" panose="02020603050405020304" pitchFamily="18" charset="0"/>
                <a:cs typeface="Times New Roman" panose="02020603050405020304" pitchFamily="18" charset="0"/>
              </a:rPr>
              <a:t>.</a:t>
            </a:r>
          </a:p>
        </p:txBody>
      </p:sp>
      <p:sp>
        <p:nvSpPr>
          <p:cNvPr id="88" name="TextBox 87"/>
          <p:cNvSpPr txBox="1"/>
          <p:nvPr/>
        </p:nvSpPr>
        <p:spPr>
          <a:xfrm>
            <a:off x="4542900" y="2694533"/>
            <a:ext cx="457200" cy="369888"/>
          </a:xfrm>
          <a:prstGeom prst="rect">
            <a:avLst/>
          </a:prstGeom>
          <a:noFill/>
          <a:ln w="9525">
            <a:noFill/>
          </a:ln>
        </p:spPr>
        <p:txBody>
          <a:bodyPr>
            <a:spAutoFit/>
          </a:bodyPr>
          <a:lstStyle/>
          <a:p>
            <a:r>
              <a:rPr lang="en-US" dirty="0" smtClean="0">
                <a:latin typeface="Arial" panose="020B0604020202020204" pitchFamily="34" charset="0"/>
              </a:rPr>
              <a:t>E</a:t>
            </a:r>
            <a:endParaRPr dirty="0">
              <a:latin typeface="Arial" panose="020B0604020202020204" pitchFamily="34" charset="0"/>
            </a:endParaRPr>
          </a:p>
        </p:txBody>
      </p:sp>
      <p:pic>
        <p:nvPicPr>
          <p:cNvPr id="1026" name="Picture 2" descr="1: Basic geometry of a pair of spur gears. [29] | Download Scientific  Diagram"/>
          <p:cNvPicPr>
            <a:picLocks noChangeAspect="1" noChangeArrowheads="1"/>
          </p:cNvPicPr>
          <p:nvPr/>
        </p:nvPicPr>
        <p:blipFill rotWithShape="1">
          <a:blip r:embed="rId6">
            <a:extLst>
              <a:ext uri="{28A0092B-C50C-407E-A947-70E740481C1C}">
                <a14:useLocalDpi xmlns:a14="http://schemas.microsoft.com/office/drawing/2010/main" val="0"/>
              </a:ext>
            </a:extLst>
          </a:blip>
          <a:srcRect l="22935" t="27014" r="38427" b="14464"/>
          <a:stretch/>
        </p:blipFill>
        <p:spPr bwMode="auto">
          <a:xfrm rot="18283275">
            <a:off x="2492070" y="905008"/>
            <a:ext cx="4596210" cy="44105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ox(in)">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iterate type="lt">
                                    <p:tmPct val="5000"/>
                                  </p:iterate>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 calcmode="lin" valueType="num">
                                      <p:cBhvr>
                                        <p:cTn id="35" dur="1000" fill="hold"/>
                                        <p:tgtEl>
                                          <p:spTgt spid="9"/>
                                        </p:tgtEl>
                                        <p:attrNameLst>
                                          <p:attrName>style.rotation</p:attrName>
                                        </p:attrNameLst>
                                      </p:cBhvr>
                                      <p:tavLst>
                                        <p:tav tm="0">
                                          <p:val>
                                            <p:fltVal val="90"/>
                                          </p:val>
                                        </p:tav>
                                        <p:tav tm="100000">
                                          <p:val>
                                            <p:fltVal val="0"/>
                                          </p:val>
                                        </p:tav>
                                      </p:tavLst>
                                    </p:anim>
                                    <p:animEffect transition="in" filter="fade">
                                      <p:cBhvr>
                                        <p:cTn id="36" dur="1000"/>
                                        <p:tgtEl>
                                          <p:spTgt spid="9"/>
                                        </p:tgtEl>
                                      </p:cBhvr>
                                    </p:animEffect>
                                  </p:childTnLst>
                                </p:cTn>
                              </p:par>
                              <p:par>
                                <p:cTn id="37" presetID="31" presetClass="entr" presetSubtype="0" fill="hold" nodeType="withEffect">
                                  <p:stCondLst>
                                    <p:cond delay="0"/>
                                  </p:stCondLst>
                                  <p:iterate type="lt">
                                    <p:tmPct val="5000"/>
                                  </p:iterate>
                                  <p:childTnLst>
                                    <p:set>
                                      <p:cBhvr>
                                        <p:cTn id="38" dur="1" fill="hold">
                                          <p:stCondLst>
                                            <p:cond delay="0"/>
                                          </p:stCondLst>
                                        </p:cTn>
                                        <p:tgtEl>
                                          <p:spTgt spid="15"/>
                                        </p:tgtEl>
                                        <p:attrNameLst>
                                          <p:attrName>style.visibility</p:attrName>
                                        </p:attrNameLst>
                                      </p:cBhvr>
                                      <p:to>
                                        <p:strVal val="visible"/>
                                      </p:to>
                                    </p:set>
                                    <p:anim calcmode="lin" valueType="num">
                                      <p:cBhvr>
                                        <p:cTn id="39" dur="1000" fill="hold"/>
                                        <p:tgtEl>
                                          <p:spTgt spid="15"/>
                                        </p:tgtEl>
                                        <p:attrNameLst>
                                          <p:attrName>ppt_w</p:attrName>
                                        </p:attrNameLst>
                                      </p:cBhvr>
                                      <p:tavLst>
                                        <p:tav tm="0">
                                          <p:val>
                                            <p:fltVal val="0"/>
                                          </p:val>
                                        </p:tav>
                                        <p:tav tm="100000">
                                          <p:val>
                                            <p:strVal val="#ppt_w"/>
                                          </p:val>
                                        </p:tav>
                                      </p:tavLst>
                                    </p:anim>
                                    <p:anim calcmode="lin" valueType="num">
                                      <p:cBhvr>
                                        <p:cTn id="40" dur="1000" fill="hold"/>
                                        <p:tgtEl>
                                          <p:spTgt spid="15"/>
                                        </p:tgtEl>
                                        <p:attrNameLst>
                                          <p:attrName>ppt_h</p:attrName>
                                        </p:attrNameLst>
                                      </p:cBhvr>
                                      <p:tavLst>
                                        <p:tav tm="0">
                                          <p:val>
                                            <p:fltVal val="0"/>
                                          </p:val>
                                        </p:tav>
                                        <p:tav tm="100000">
                                          <p:val>
                                            <p:strVal val="#ppt_h"/>
                                          </p:val>
                                        </p:tav>
                                      </p:tavLst>
                                    </p:anim>
                                    <p:anim calcmode="lin" valueType="num">
                                      <p:cBhvr>
                                        <p:cTn id="41" dur="1000" fill="hold"/>
                                        <p:tgtEl>
                                          <p:spTgt spid="15"/>
                                        </p:tgtEl>
                                        <p:attrNameLst>
                                          <p:attrName>style.rotation</p:attrName>
                                        </p:attrNameLst>
                                      </p:cBhvr>
                                      <p:tavLst>
                                        <p:tav tm="0">
                                          <p:val>
                                            <p:fltVal val="90"/>
                                          </p:val>
                                        </p:tav>
                                        <p:tav tm="100000">
                                          <p:val>
                                            <p:fltVal val="0"/>
                                          </p:val>
                                        </p:tav>
                                      </p:tavLst>
                                    </p:anim>
                                    <p:animEffect transition="in" filter="fade">
                                      <p:cBhvr>
                                        <p:cTn id="42" dur="1000"/>
                                        <p:tgtEl>
                                          <p:spTgt spid="15"/>
                                        </p:tgtEl>
                                      </p:cBhvr>
                                    </p:animEffect>
                                  </p:childTnLst>
                                </p:cTn>
                              </p:par>
                              <p:par>
                                <p:cTn id="43" presetID="31" presetClass="entr" presetSubtype="0" fill="hold" nodeType="withEffect">
                                  <p:stCondLst>
                                    <p:cond delay="0"/>
                                  </p:stCondLst>
                                  <p:iterate type="lt">
                                    <p:tmPct val="5000"/>
                                  </p:iterate>
                                  <p:childTnLst>
                                    <p:set>
                                      <p:cBhvr>
                                        <p:cTn id="44" dur="1" fill="hold">
                                          <p:stCondLst>
                                            <p:cond delay="0"/>
                                          </p:stCondLst>
                                        </p:cTn>
                                        <p:tgtEl>
                                          <p:spTgt spid="17"/>
                                        </p:tgtEl>
                                        <p:attrNameLst>
                                          <p:attrName>style.visibility</p:attrName>
                                        </p:attrNameLst>
                                      </p:cBhvr>
                                      <p:to>
                                        <p:strVal val="visible"/>
                                      </p:to>
                                    </p:set>
                                    <p:anim calcmode="lin" valueType="num">
                                      <p:cBhvr>
                                        <p:cTn id="45" dur="1000" fill="hold"/>
                                        <p:tgtEl>
                                          <p:spTgt spid="17"/>
                                        </p:tgtEl>
                                        <p:attrNameLst>
                                          <p:attrName>ppt_w</p:attrName>
                                        </p:attrNameLst>
                                      </p:cBhvr>
                                      <p:tavLst>
                                        <p:tav tm="0">
                                          <p:val>
                                            <p:fltVal val="0"/>
                                          </p:val>
                                        </p:tav>
                                        <p:tav tm="100000">
                                          <p:val>
                                            <p:strVal val="#ppt_w"/>
                                          </p:val>
                                        </p:tav>
                                      </p:tavLst>
                                    </p:anim>
                                    <p:anim calcmode="lin" valueType="num">
                                      <p:cBhvr>
                                        <p:cTn id="46" dur="1000" fill="hold"/>
                                        <p:tgtEl>
                                          <p:spTgt spid="17"/>
                                        </p:tgtEl>
                                        <p:attrNameLst>
                                          <p:attrName>ppt_h</p:attrName>
                                        </p:attrNameLst>
                                      </p:cBhvr>
                                      <p:tavLst>
                                        <p:tav tm="0">
                                          <p:val>
                                            <p:fltVal val="0"/>
                                          </p:val>
                                        </p:tav>
                                        <p:tav tm="100000">
                                          <p:val>
                                            <p:strVal val="#ppt_h"/>
                                          </p:val>
                                        </p:tav>
                                      </p:tavLst>
                                    </p:anim>
                                    <p:anim calcmode="lin" valueType="num">
                                      <p:cBhvr>
                                        <p:cTn id="47" dur="1000" fill="hold"/>
                                        <p:tgtEl>
                                          <p:spTgt spid="17"/>
                                        </p:tgtEl>
                                        <p:attrNameLst>
                                          <p:attrName>style.rotation</p:attrName>
                                        </p:attrNameLst>
                                      </p:cBhvr>
                                      <p:tavLst>
                                        <p:tav tm="0">
                                          <p:val>
                                            <p:fltVal val="90"/>
                                          </p:val>
                                        </p:tav>
                                        <p:tav tm="100000">
                                          <p:val>
                                            <p:fltVal val="0"/>
                                          </p:val>
                                        </p:tav>
                                      </p:tavLst>
                                    </p:anim>
                                    <p:animEffect transition="in" filter="fade">
                                      <p:cBhvr>
                                        <p:cTn id="48" dur="1000"/>
                                        <p:tgtEl>
                                          <p:spTgt spid="17"/>
                                        </p:tgtEl>
                                      </p:cBhvr>
                                    </p:animEffect>
                                  </p:childTnLst>
                                </p:cTn>
                              </p:par>
                              <p:par>
                                <p:cTn id="49" presetID="31" presetClass="entr" presetSubtype="0" fill="hold" nodeType="withEffect">
                                  <p:stCondLst>
                                    <p:cond delay="0"/>
                                  </p:stCondLst>
                                  <p:iterate type="lt">
                                    <p:tmPct val="5000"/>
                                  </p:iterate>
                                  <p:childTnLst>
                                    <p:set>
                                      <p:cBhvr>
                                        <p:cTn id="50" dur="1" fill="hold">
                                          <p:stCondLst>
                                            <p:cond delay="0"/>
                                          </p:stCondLst>
                                        </p:cTn>
                                        <p:tgtEl>
                                          <p:spTgt spid="18"/>
                                        </p:tgtEl>
                                        <p:attrNameLst>
                                          <p:attrName>style.visibility</p:attrName>
                                        </p:attrNameLst>
                                      </p:cBhvr>
                                      <p:to>
                                        <p:strVal val="visible"/>
                                      </p:to>
                                    </p:set>
                                    <p:anim calcmode="lin" valueType="num">
                                      <p:cBhvr>
                                        <p:cTn id="51" dur="1000" fill="hold"/>
                                        <p:tgtEl>
                                          <p:spTgt spid="18"/>
                                        </p:tgtEl>
                                        <p:attrNameLst>
                                          <p:attrName>ppt_w</p:attrName>
                                        </p:attrNameLst>
                                      </p:cBhvr>
                                      <p:tavLst>
                                        <p:tav tm="0">
                                          <p:val>
                                            <p:fltVal val="0"/>
                                          </p:val>
                                        </p:tav>
                                        <p:tav tm="100000">
                                          <p:val>
                                            <p:strVal val="#ppt_w"/>
                                          </p:val>
                                        </p:tav>
                                      </p:tavLst>
                                    </p:anim>
                                    <p:anim calcmode="lin" valueType="num">
                                      <p:cBhvr>
                                        <p:cTn id="52" dur="1000" fill="hold"/>
                                        <p:tgtEl>
                                          <p:spTgt spid="18"/>
                                        </p:tgtEl>
                                        <p:attrNameLst>
                                          <p:attrName>ppt_h</p:attrName>
                                        </p:attrNameLst>
                                      </p:cBhvr>
                                      <p:tavLst>
                                        <p:tav tm="0">
                                          <p:val>
                                            <p:fltVal val="0"/>
                                          </p:val>
                                        </p:tav>
                                        <p:tav tm="100000">
                                          <p:val>
                                            <p:strVal val="#ppt_h"/>
                                          </p:val>
                                        </p:tav>
                                      </p:tavLst>
                                    </p:anim>
                                    <p:anim calcmode="lin" valueType="num">
                                      <p:cBhvr>
                                        <p:cTn id="53" dur="1000" fill="hold"/>
                                        <p:tgtEl>
                                          <p:spTgt spid="18"/>
                                        </p:tgtEl>
                                        <p:attrNameLst>
                                          <p:attrName>style.rotation</p:attrName>
                                        </p:attrNameLst>
                                      </p:cBhvr>
                                      <p:tavLst>
                                        <p:tav tm="0">
                                          <p:val>
                                            <p:fltVal val="90"/>
                                          </p:val>
                                        </p:tav>
                                        <p:tav tm="100000">
                                          <p:val>
                                            <p:fltVal val="0"/>
                                          </p:val>
                                        </p:tav>
                                      </p:tavLst>
                                    </p:anim>
                                    <p:animEffect transition="in" filter="fade">
                                      <p:cBhvr>
                                        <p:cTn id="54" dur="10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iterate type="lt">
                                    <p:tmPct val="5000"/>
                                  </p:iterate>
                                  <p:childTnLst>
                                    <p:set>
                                      <p:cBhvr>
                                        <p:cTn id="58" dur="1" fill="hold">
                                          <p:stCondLst>
                                            <p:cond delay="0"/>
                                          </p:stCondLst>
                                        </p:cTn>
                                        <p:tgtEl>
                                          <p:spTgt spid="24"/>
                                        </p:tgtEl>
                                        <p:attrNameLst>
                                          <p:attrName>style.visibility</p:attrName>
                                        </p:attrNameLst>
                                      </p:cBhvr>
                                      <p:to>
                                        <p:strVal val="visible"/>
                                      </p:to>
                                    </p:set>
                                    <p:anim calcmode="lin" valueType="num">
                                      <p:cBhvr>
                                        <p:cTn id="59" dur="1000" fill="hold"/>
                                        <p:tgtEl>
                                          <p:spTgt spid="24"/>
                                        </p:tgtEl>
                                        <p:attrNameLst>
                                          <p:attrName>ppt_w</p:attrName>
                                        </p:attrNameLst>
                                      </p:cBhvr>
                                      <p:tavLst>
                                        <p:tav tm="0">
                                          <p:val>
                                            <p:fltVal val="0"/>
                                          </p:val>
                                        </p:tav>
                                        <p:tav tm="100000">
                                          <p:val>
                                            <p:strVal val="#ppt_w"/>
                                          </p:val>
                                        </p:tav>
                                      </p:tavLst>
                                    </p:anim>
                                    <p:anim calcmode="lin" valueType="num">
                                      <p:cBhvr>
                                        <p:cTn id="60" dur="1000" fill="hold"/>
                                        <p:tgtEl>
                                          <p:spTgt spid="24"/>
                                        </p:tgtEl>
                                        <p:attrNameLst>
                                          <p:attrName>ppt_h</p:attrName>
                                        </p:attrNameLst>
                                      </p:cBhvr>
                                      <p:tavLst>
                                        <p:tav tm="0">
                                          <p:val>
                                            <p:fltVal val="0"/>
                                          </p:val>
                                        </p:tav>
                                        <p:tav tm="100000">
                                          <p:val>
                                            <p:strVal val="#ppt_h"/>
                                          </p:val>
                                        </p:tav>
                                      </p:tavLst>
                                    </p:anim>
                                    <p:anim calcmode="lin" valueType="num">
                                      <p:cBhvr>
                                        <p:cTn id="61" dur="1000" fill="hold"/>
                                        <p:tgtEl>
                                          <p:spTgt spid="24"/>
                                        </p:tgtEl>
                                        <p:attrNameLst>
                                          <p:attrName>style.rotation</p:attrName>
                                        </p:attrNameLst>
                                      </p:cBhvr>
                                      <p:tavLst>
                                        <p:tav tm="0">
                                          <p:val>
                                            <p:fltVal val="90"/>
                                          </p:val>
                                        </p:tav>
                                        <p:tav tm="100000">
                                          <p:val>
                                            <p:fltVal val="0"/>
                                          </p:val>
                                        </p:tav>
                                      </p:tavLst>
                                    </p:anim>
                                    <p:animEffect transition="in" filter="fade">
                                      <p:cBhvr>
                                        <p:cTn id="62" dur="1000"/>
                                        <p:tgtEl>
                                          <p:spTgt spid="24"/>
                                        </p:tgtEl>
                                      </p:cBhvr>
                                    </p:animEffect>
                                  </p:childTnLst>
                                </p:cTn>
                              </p:par>
                              <p:par>
                                <p:cTn id="63" presetID="31" presetClass="entr" presetSubtype="0" fill="hold" nodeType="withEffect">
                                  <p:stCondLst>
                                    <p:cond delay="0"/>
                                  </p:stCondLst>
                                  <p:iterate type="lt">
                                    <p:tmPct val="5000"/>
                                  </p:iterate>
                                  <p:childTnLst>
                                    <p:set>
                                      <p:cBhvr>
                                        <p:cTn id="64" dur="1" fill="hold">
                                          <p:stCondLst>
                                            <p:cond delay="0"/>
                                          </p:stCondLst>
                                        </p:cTn>
                                        <p:tgtEl>
                                          <p:spTgt spid="25"/>
                                        </p:tgtEl>
                                        <p:attrNameLst>
                                          <p:attrName>style.visibility</p:attrName>
                                        </p:attrNameLst>
                                      </p:cBhvr>
                                      <p:to>
                                        <p:strVal val="visible"/>
                                      </p:to>
                                    </p:set>
                                    <p:anim calcmode="lin" valueType="num">
                                      <p:cBhvr>
                                        <p:cTn id="65" dur="1000" fill="hold"/>
                                        <p:tgtEl>
                                          <p:spTgt spid="25"/>
                                        </p:tgtEl>
                                        <p:attrNameLst>
                                          <p:attrName>ppt_w</p:attrName>
                                        </p:attrNameLst>
                                      </p:cBhvr>
                                      <p:tavLst>
                                        <p:tav tm="0">
                                          <p:val>
                                            <p:fltVal val="0"/>
                                          </p:val>
                                        </p:tav>
                                        <p:tav tm="100000">
                                          <p:val>
                                            <p:strVal val="#ppt_w"/>
                                          </p:val>
                                        </p:tav>
                                      </p:tavLst>
                                    </p:anim>
                                    <p:anim calcmode="lin" valueType="num">
                                      <p:cBhvr>
                                        <p:cTn id="66" dur="1000" fill="hold"/>
                                        <p:tgtEl>
                                          <p:spTgt spid="25"/>
                                        </p:tgtEl>
                                        <p:attrNameLst>
                                          <p:attrName>ppt_h</p:attrName>
                                        </p:attrNameLst>
                                      </p:cBhvr>
                                      <p:tavLst>
                                        <p:tav tm="0">
                                          <p:val>
                                            <p:fltVal val="0"/>
                                          </p:val>
                                        </p:tav>
                                        <p:tav tm="100000">
                                          <p:val>
                                            <p:strVal val="#ppt_h"/>
                                          </p:val>
                                        </p:tav>
                                      </p:tavLst>
                                    </p:anim>
                                    <p:anim calcmode="lin" valueType="num">
                                      <p:cBhvr>
                                        <p:cTn id="67" dur="1000" fill="hold"/>
                                        <p:tgtEl>
                                          <p:spTgt spid="25"/>
                                        </p:tgtEl>
                                        <p:attrNameLst>
                                          <p:attrName>style.rotation</p:attrName>
                                        </p:attrNameLst>
                                      </p:cBhvr>
                                      <p:tavLst>
                                        <p:tav tm="0">
                                          <p:val>
                                            <p:fltVal val="90"/>
                                          </p:val>
                                        </p:tav>
                                        <p:tav tm="100000">
                                          <p:val>
                                            <p:fltVal val="0"/>
                                          </p:val>
                                        </p:tav>
                                      </p:tavLst>
                                    </p:anim>
                                    <p:animEffect transition="in" filter="fade">
                                      <p:cBhvr>
                                        <p:cTn id="68" dur="1000"/>
                                        <p:tgtEl>
                                          <p:spTgt spid="25"/>
                                        </p:tgtEl>
                                      </p:cBhvr>
                                    </p:animEffect>
                                  </p:childTnLst>
                                </p:cTn>
                              </p:par>
                              <p:par>
                                <p:cTn id="69" presetID="31" presetClass="entr" presetSubtype="0" fill="hold" nodeType="withEffect">
                                  <p:stCondLst>
                                    <p:cond delay="0"/>
                                  </p:stCondLst>
                                  <p:iterate type="lt">
                                    <p:tmPct val="5000"/>
                                  </p:iterate>
                                  <p:childTnLst>
                                    <p:set>
                                      <p:cBhvr>
                                        <p:cTn id="70" dur="1" fill="hold">
                                          <p:stCondLst>
                                            <p:cond delay="0"/>
                                          </p:stCondLst>
                                        </p:cTn>
                                        <p:tgtEl>
                                          <p:spTgt spid="26"/>
                                        </p:tgtEl>
                                        <p:attrNameLst>
                                          <p:attrName>style.visibility</p:attrName>
                                        </p:attrNameLst>
                                      </p:cBhvr>
                                      <p:to>
                                        <p:strVal val="visible"/>
                                      </p:to>
                                    </p:set>
                                    <p:anim calcmode="lin" valueType="num">
                                      <p:cBhvr>
                                        <p:cTn id="71" dur="1000" fill="hold"/>
                                        <p:tgtEl>
                                          <p:spTgt spid="26"/>
                                        </p:tgtEl>
                                        <p:attrNameLst>
                                          <p:attrName>ppt_w</p:attrName>
                                        </p:attrNameLst>
                                      </p:cBhvr>
                                      <p:tavLst>
                                        <p:tav tm="0">
                                          <p:val>
                                            <p:fltVal val="0"/>
                                          </p:val>
                                        </p:tav>
                                        <p:tav tm="100000">
                                          <p:val>
                                            <p:strVal val="#ppt_w"/>
                                          </p:val>
                                        </p:tav>
                                      </p:tavLst>
                                    </p:anim>
                                    <p:anim calcmode="lin" valueType="num">
                                      <p:cBhvr>
                                        <p:cTn id="72" dur="1000" fill="hold"/>
                                        <p:tgtEl>
                                          <p:spTgt spid="26"/>
                                        </p:tgtEl>
                                        <p:attrNameLst>
                                          <p:attrName>ppt_h</p:attrName>
                                        </p:attrNameLst>
                                      </p:cBhvr>
                                      <p:tavLst>
                                        <p:tav tm="0">
                                          <p:val>
                                            <p:fltVal val="0"/>
                                          </p:val>
                                        </p:tav>
                                        <p:tav tm="100000">
                                          <p:val>
                                            <p:strVal val="#ppt_h"/>
                                          </p:val>
                                        </p:tav>
                                      </p:tavLst>
                                    </p:anim>
                                    <p:anim calcmode="lin" valueType="num">
                                      <p:cBhvr>
                                        <p:cTn id="73" dur="1000" fill="hold"/>
                                        <p:tgtEl>
                                          <p:spTgt spid="26"/>
                                        </p:tgtEl>
                                        <p:attrNameLst>
                                          <p:attrName>style.rotation</p:attrName>
                                        </p:attrNameLst>
                                      </p:cBhvr>
                                      <p:tavLst>
                                        <p:tav tm="0">
                                          <p:val>
                                            <p:fltVal val="90"/>
                                          </p:val>
                                        </p:tav>
                                        <p:tav tm="100000">
                                          <p:val>
                                            <p:fltVal val="0"/>
                                          </p:val>
                                        </p:tav>
                                      </p:tavLst>
                                    </p:anim>
                                    <p:animEffect transition="in" filter="fade">
                                      <p:cBhvr>
                                        <p:cTn id="74" dur="1000"/>
                                        <p:tgtEl>
                                          <p:spTgt spid="26"/>
                                        </p:tgtEl>
                                      </p:cBhvr>
                                    </p:animEffect>
                                  </p:childTnLst>
                                </p:cTn>
                              </p:par>
                              <p:par>
                                <p:cTn id="75" presetID="31" presetClass="entr" presetSubtype="0" fill="hold" nodeType="withEffect">
                                  <p:stCondLst>
                                    <p:cond delay="0"/>
                                  </p:stCondLst>
                                  <p:iterate type="lt">
                                    <p:tmPct val="5000"/>
                                  </p:iterate>
                                  <p:childTnLst>
                                    <p:set>
                                      <p:cBhvr>
                                        <p:cTn id="76" dur="1" fill="hold">
                                          <p:stCondLst>
                                            <p:cond delay="0"/>
                                          </p:stCondLst>
                                        </p:cTn>
                                        <p:tgtEl>
                                          <p:spTgt spid="27"/>
                                        </p:tgtEl>
                                        <p:attrNameLst>
                                          <p:attrName>style.visibility</p:attrName>
                                        </p:attrNameLst>
                                      </p:cBhvr>
                                      <p:to>
                                        <p:strVal val="visible"/>
                                      </p:to>
                                    </p:set>
                                    <p:anim calcmode="lin" valueType="num">
                                      <p:cBhvr>
                                        <p:cTn id="77" dur="1000" fill="hold"/>
                                        <p:tgtEl>
                                          <p:spTgt spid="27"/>
                                        </p:tgtEl>
                                        <p:attrNameLst>
                                          <p:attrName>ppt_w</p:attrName>
                                        </p:attrNameLst>
                                      </p:cBhvr>
                                      <p:tavLst>
                                        <p:tav tm="0">
                                          <p:val>
                                            <p:fltVal val="0"/>
                                          </p:val>
                                        </p:tav>
                                        <p:tav tm="100000">
                                          <p:val>
                                            <p:strVal val="#ppt_w"/>
                                          </p:val>
                                        </p:tav>
                                      </p:tavLst>
                                    </p:anim>
                                    <p:anim calcmode="lin" valueType="num">
                                      <p:cBhvr>
                                        <p:cTn id="78" dur="1000" fill="hold"/>
                                        <p:tgtEl>
                                          <p:spTgt spid="27"/>
                                        </p:tgtEl>
                                        <p:attrNameLst>
                                          <p:attrName>ppt_h</p:attrName>
                                        </p:attrNameLst>
                                      </p:cBhvr>
                                      <p:tavLst>
                                        <p:tav tm="0">
                                          <p:val>
                                            <p:fltVal val="0"/>
                                          </p:val>
                                        </p:tav>
                                        <p:tav tm="100000">
                                          <p:val>
                                            <p:strVal val="#ppt_h"/>
                                          </p:val>
                                        </p:tav>
                                      </p:tavLst>
                                    </p:anim>
                                    <p:anim calcmode="lin" valueType="num">
                                      <p:cBhvr>
                                        <p:cTn id="79" dur="1000" fill="hold"/>
                                        <p:tgtEl>
                                          <p:spTgt spid="27"/>
                                        </p:tgtEl>
                                        <p:attrNameLst>
                                          <p:attrName>style.rotation</p:attrName>
                                        </p:attrNameLst>
                                      </p:cBhvr>
                                      <p:tavLst>
                                        <p:tav tm="0">
                                          <p:val>
                                            <p:fltVal val="90"/>
                                          </p:val>
                                        </p:tav>
                                        <p:tav tm="100000">
                                          <p:val>
                                            <p:fltVal val="0"/>
                                          </p:val>
                                        </p:tav>
                                      </p:tavLst>
                                    </p:anim>
                                    <p:animEffect transition="in" filter="fade">
                                      <p:cBhvr>
                                        <p:cTn id="80" dur="1000"/>
                                        <p:tgtEl>
                                          <p:spTgt spid="27"/>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box(in)">
                                      <p:cBhvr>
                                        <p:cTn id="83" dur="500"/>
                                        <p:tgtEl>
                                          <p:spTgt spid="28"/>
                                        </p:tgtEl>
                                      </p:cBhvr>
                                    </p:animEffect>
                                  </p:childTnLst>
                                </p:cTn>
                              </p:par>
                              <p:par>
                                <p:cTn id="84" presetID="4" presetClass="entr" presetSubtype="16" fill="hold" grpId="0" nodeType="withEffect">
                                  <p:stCondLst>
                                    <p:cond delay="0"/>
                                  </p:stCondLst>
                                  <p:childTnLst>
                                    <p:set>
                                      <p:cBhvr>
                                        <p:cTn id="85" dur="1" fill="hold">
                                          <p:stCondLst>
                                            <p:cond delay="0"/>
                                          </p:stCondLst>
                                        </p:cTn>
                                        <p:tgtEl>
                                          <p:spTgt spid="29"/>
                                        </p:tgtEl>
                                        <p:attrNameLst>
                                          <p:attrName>style.visibility</p:attrName>
                                        </p:attrNameLst>
                                      </p:cBhvr>
                                      <p:to>
                                        <p:strVal val="visible"/>
                                      </p:to>
                                    </p:set>
                                    <p:animEffect transition="in" filter="box(in)">
                                      <p:cBhvr>
                                        <p:cTn id="86" dur="500"/>
                                        <p:tgtEl>
                                          <p:spTgt spid="29"/>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4" fill="hold" grpId="0" nodeType="click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wheel(4)">
                                      <p:cBhvr>
                                        <p:cTn id="91" dur="2000"/>
                                        <p:tgtEl>
                                          <p:spTgt spid="43"/>
                                        </p:tgtEl>
                                      </p:cBhvr>
                                    </p:animEffect>
                                  </p:childTnLst>
                                </p:cTn>
                              </p:par>
                            </p:childTnLst>
                          </p:cTn>
                        </p:par>
                      </p:childTnLst>
                    </p:cTn>
                  </p:par>
                  <p:par>
                    <p:cTn id="92" fill="hold">
                      <p:stCondLst>
                        <p:cond delay="indefinite"/>
                      </p:stCondLst>
                      <p:childTnLst>
                        <p:par>
                          <p:cTn id="93" fill="hold">
                            <p:stCondLst>
                              <p:cond delay="0"/>
                            </p:stCondLst>
                            <p:childTnLst>
                              <p:par>
                                <p:cTn id="94" presetID="18" presetClass="entr" presetSubtype="6" fill="hold" grpId="0" nodeType="click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strips(downRight)">
                                      <p:cBhvr>
                                        <p:cTn id="96" dur="500"/>
                                        <p:tgtEl>
                                          <p:spTgt spid="42"/>
                                        </p:tgtEl>
                                      </p:cBhvr>
                                    </p:animEffect>
                                  </p:childTnLst>
                                </p:cTn>
                              </p:par>
                            </p:childTnLst>
                          </p:cTn>
                        </p:par>
                      </p:childTnLst>
                    </p:cTn>
                  </p:par>
                  <p:par>
                    <p:cTn id="97" fill="hold">
                      <p:stCondLst>
                        <p:cond delay="indefinite"/>
                      </p:stCondLst>
                      <p:childTnLst>
                        <p:par>
                          <p:cTn id="98" fill="hold">
                            <p:stCondLst>
                              <p:cond delay="0"/>
                            </p:stCondLst>
                            <p:childTnLst>
                              <p:par>
                                <p:cTn id="99" presetID="4" presetClass="entr" presetSubtype="16" fill="hold" grpId="0" nodeType="clickEffect">
                                  <p:stCondLst>
                                    <p:cond delay="0"/>
                                  </p:stCondLst>
                                  <p:childTnLst>
                                    <p:set>
                                      <p:cBhvr>
                                        <p:cTn id="100" dur="1" fill="hold">
                                          <p:stCondLst>
                                            <p:cond delay="0"/>
                                          </p:stCondLst>
                                        </p:cTn>
                                        <p:tgtEl>
                                          <p:spTgt spid="45"/>
                                        </p:tgtEl>
                                        <p:attrNameLst>
                                          <p:attrName>style.visibility</p:attrName>
                                        </p:attrNameLst>
                                      </p:cBhvr>
                                      <p:to>
                                        <p:strVal val="visible"/>
                                      </p:to>
                                    </p:set>
                                    <p:animEffect transition="in" filter="box(in)">
                                      <p:cBhvr>
                                        <p:cTn id="101" dur="500"/>
                                        <p:tgtEl>
                                          <p:spTgt spid="45"/>
                                        </p:tgtEl>
                                      </p:cBhvr>
                                    </p:animEffect>
                                  </p:childTnLst>
                                </p:cTn>
                              </p:par>
                              <p:par>
                                <p:cTn id="102" presetID="4" presetClass="entr" presetSubtype="16" fill="hold" grpId="0" nodeType="withEffect">
                                  <p:stCondLst>
                                    <p:cond delay="0"/>
                                  </p:stCondLst>
                                  <p:childTnLst>
                                    <p:set>
                                      <p:cBhvr>
                                        <p:cTn id="103" dur="1" fill="hold">
                                          <p:stCondLst>
                                            <p:cond delay="0"/>
                                          </p:stCondLst>
                                        </p:cTn>
                                        <p:tgtEl>
                                          <p:spTgt spid="44"/>
                                        </p:tgtEl>
                                        <p:attrNameLst>
                                          <p:attrName>style.visibility</p:attrName>
                                        </p:attrNameLst>
                                      </p:cBhvr>
                                      <p:to>
                                        <p:strVal val="visible"/>
                                      </p:to>
                                    </p:set>
                                    <p:animEffect transition="in" filter="box(in)">
                                      <p:cBhvr>
                                        <p:cTn id="104" dur="500"/>
                                        <p:tgtEl>
                                          <p:spTgt spid="44"/>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47"/>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4" presetClass="entr" presetSubtype="16" fill="hold" grpId="0" nodeType="clickEffect">
                                  <p:stCondLst>
                                    <p:cond delay="0"/>
                                  </p:stCondLst>
                                  <p:childTnLst>
                                    <p:set>
                                      <p:cBhvr>
                                        <p:cTn id="112" dur="1" fill="hold">
                                          <p:stCondLst>
                                            <p:cond delay="0"/>
                                          </p:stCondLst>
                                        </p:cTn>
                                        <p:tgtEl>
                                          <p:spTgt spid="65"/>
                                        </p:tgtEl>
                                        <p:attrNameLst>
                                          <p:attrName>style.visibility</p:attrName>
                                        </p:attrNameLst>
                                      </p:cBhvr>
                                      <p:to>
                                        <p:strVal val="visible"/>
                                      </p:to>
                                    </p:set>
                                    <p:animEffect transition="in" filter="box(in)">
                                      <p:cBhvr>
                                        <p:cTn id="113" dur="500"/>
                                        <p:tgtEl>
                                          <p:spTgt spid="65"/>
                                        </p:tgtEl>
                                      </p:cBhvr>
                                    </p:animEffect>
                                  </p:childTnLst>
                                </p:cTn>
                              </p:par>
                              <p:par>
                                <p:cTn id="114" presetID="4" presetClass="entr" presetSubtype="16" fill="hold" grpId="0" nodeType="with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box(in)">
                                      <p:cBhvr>
                                        <p:cTn id="116" dur="500"/>
                                        <p:tgtEl>
                                          <p:spTgt spid="66"/>
                                        </p:tgtEl>
                                      </p:cBhvr>
                                    </p:animEffect>
                                  </p:childTnLst>
                                </p:cTn>
                              </p:par>
                            </p:childTnLst>
                          </p:cTn>
                        </p:par>
                      </p:childTnLst>
                    </p:cTn>
                  </p:par>
                  <p:par>
                    <p:cTn id="117" fill="hold">
                      <p:stCondLst>
                        <p:cond delay="indefinite"/>
                      </p:stCondLst>
                      <p:childTnLst>
                        <p:par>
                          <p:cTn id="118" fill="hold">
                            <p:stCondLst>
                              <p:cond delay="0"/>
                            </p:stCondLst>
                            <p:childTnLst>
                              <p:par>
                                <p:cTn id="119" presetID="16" presetClass="entr" presetSubtype="21" fill="hold" nodeType="clickEffect">
                                  <p:stCondLst>
                                    <p:cond delay="0"/>
                                  </p:stCondLst>
                                  <p:childTnLst>
                                    <p:set>
                                      <p:cBhvr>
                                        <p:cTn id="120" dur="1" fill="hold">
                                          <p:stCondLst>
                                            <p:cond delay="0"/>
                                          </p:stCondLst>
                                        </p:cTn>
                                        <p:tgtEl>
                                          <p:spTgt spid="51"/>
                                        </p:tgtEl>
                                        <p:attrNameLst>
                                          <p:attrName>style.visibility</p:attrName>
                                        </p:attrNameLst>
                                      </p:cBhvr>
                                      <p:to>
                                        <p:strVal val="visible"/>
                                      </p:to>
                                    </p:set>
                                    <p:animEffect transition="in" filter="barn(inVertical)">
                                      <p:cBhvr>
                                        <p:cTn id="121" dur="500"/>
                                        <p:tgtEl>
                                          <p:spTgt spid="51"/>
                                        </p:tgtEl>
                                      </p:cBhvr>
                                    </p:animEffect>
                                  </p:childTnLst>
                                </p:cTn>
                              </p:par>
                            </p:childTnLst>
                          </p:cTn>
                        </p:par>
                      </p:childTnLst>
                    </p:cTn>
                  </p:par>
                  <p:par>
                    <p:cTn id="122" fill="hold">
                      <p:stCondLst>
                        <p:cond delay="indefinite"/>
                      </p:stCondLst>
                      <p:childTnLst>
                        <p:par>
                          <p:cTn id="123" fill="hold">
                            <p:stCondLst>
                              <p:cond delay="0"/>
                            </p:stCondLst>
                            <p:childTnLst>
                              <p:par>
                                <p:cTn id="124" presetID="4" presetClass="entr" presetSubtype="16" fill="hold" grpId="0" nodeType="clickEffect">
                                  <p:stCondLst>
                                    <p:cond delay="0"/>
                                  </p:stCondLst>
                                  <p:childTnLst>
                                    <p:set>
                                      <p:cBhvr>
                                        <p:cTn id="125" dur="1" fill="hold">
                                          <p:stCondLst>
                                            <p:cond delay="0"/>
                                          </p:stCondLst>
                                        </p:cTn>
                                        <p:tgtEl>
                                          <p:spTgt spid="73"/>
                                        </p:tgtEl>
                                        <p:attrNameLst>
                                          <p:attrName>style.visibility</p:attrName>
                                        </p:attrNameLst>
                                      </p:cBhvr>
                                      <p:to>
                                        <p:strVal val="visible"/>
                                      </p:to>
                                    </p:set>
                                    <p:animEffect transition="in" filter="box(in)">
                                      <p:cBhvr>
                                        <p:cTn id="126" dur="500"/>
                                        <p:tgtEl>
                                          <p:spTgt spid="73"/>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nodeType="clickEffect">
                                  <p:stCondLst>
                                    <p:cond delay="0"/>
                                  </p:stCondLst>
                                  <p:childTnLst>
                                    <p:set>
                                      <p:cBhvr>
                                        <p:cTn id="130" dur="1" fill="hold">
                                          <p:stCondLst>
                                            <p:cond delay="0"/>
                                          </p:stCondLst>
                                        </p:cTn>
                                        <p:tgtEl>
                                          <p:spTgt spid="70"/>
                                        </p:tgtEl>
                                        <p:attrNameLst>
                                          <p:attrName>style.visibility</p:attrName>
                                        </p:attrNameLst>
                                      </p:cBhvr>
                                      <p:to>
                                        <p:strVal val="visible"/>
                                      </p:to>
                                    </p:set>
                                    <p:animEffect transition="in" filter="wipe(down)">
                                      <p:cBhvr>
                                        <p:cTn id="131" dur="500"/>
                                        <p:tgtEl>
                                          <p:spTgt spid="70"/>
                                        </p:tgtEl>
                                      </p:cBhvr>
                                    </p:animEffect>
                                  </p:childTnLst>
                                </p:cTn>
                              </p:par>
                            </p:childTnLst>
                          </p:cTn>
                        </p:par>
                      </p:childTnLst>
                    </p:cTn>
                  </p:par>
                  <p:par>
                    <p:cTn id="132" fill="hold">
                      <p:stCondLst>
                        <p:cond delay="indefinite"/>
                      </p:stCondLst>
                      <p:childTnLst>
                        <p:par>
                          <p:cTn id="133" fill="hold">
                            <p:stCondLst>
                              <p:cond delay="0"/>
                            </p:stCondLst>
                            <p:childTnLst>
                              <p:par>
                                <p:cTn id="134" presetID="4" presetClass="entr" presetSubtype="16" fill="hold" grpId="0" nodeType="clickEffect">
                                  <p:stCondLst>
                                    <p:cond delay="0"/>
                                  </p:stCondLst>
                                  <p:childTnLst>
                                    <p:set>
                                      <p:cBhvr>
                                        <p:cTn id="135" dur="1" fill="hold">
                                          <p:stCondLst>
                                            <p:cond delay="0"/>
                                          </p:stCondLst>
                                        </p:cTn>
                                        <p:tgtEl>
                                          <p:spTgt spid="71"/>
                                        </p:tgtEl>
                                        <p:attrNameLst>
                                          <p:attrName>style.visibility</p:attrName>
                                        </p:attrNameLst>
                                      </p:cBhvr>
                                      <p:to>
                                        <p:strVal val="visible"/>
                                      </p:to>
                                    </p:set>
                                    <p:animEffect transition="in" filter="box(in)">
                                      <p:cBhvr>
                                        <p:cTn id="136" dur="500"/>
                                        <p:tgtEl>
                                          <p:spTgt spid="71"/>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1" fill="hold" nodeType="clickEffect">
                                  <p:stCondLst>
                                    <p:cond delay="0"/>
                                  </p:stCondLst>
                                  <p:childTnLst>
                                    <p:set>
                                      <p:cBhvr>
                                        <p:cTn id="140" dur="1" fill="hold">
                                          <p:stCondLst>
                                            <p:cond delay="0"/>
                                          </p:stCondLst>
                                        </p:cTn>
                                        <p:tgtEl>
                                          <p:spTgt spid="68"/>
                                        </p:tgtEl>
                                        <p:attrNameLst>
                                          <p:attrName>style.visibility</p:attrName>
                                        </p:attrNameLst>
                                      </p:cBhvr>
                                      <p:to>
                                        <p:strVal val="visible"/>
                                      </p:to>
                                    </p:set>
                                    <p:animEffect transition="in" filter="wipe(up)">
                                      <p:cBhvr>
                                        <p:cTn id="141" dur="500"/>
                                        <p:tgtEl>
                                          <p:spTgt spid="68"/>
                                        </p:tgtEl>
                                      </p:cBhvr>
                                    </p:animEffect>
                                  </p:childTnLst>
                                </p:cTn>
                              </p:par>
                              <p:par>
                                <p:cTn id="142" presetID="4" presetClass="entr" presetSubtype="16" fill="hold" grpId="0" nodeType="withEffect">
                                  <p:stCondLst>
                                    <p:cond delay="0"/>
                                  </p:stCondLst>
                                  <p:childTnLst>
                                    <p:set>
                                      <p:cBhvr>
                                        <p:cTn id="143" dur="1" fill="hold">
                                          <p:stCondLst>
                                            <p:cond delay="0"/>
                                          </p:stCondLst>
                                        </p:cTn>
                                        <p:tgtEl>
                                          <p:spTgt spid="72"/>
                                        </p:tgtEl>
                                        <p:attrNameLst>
                                          <p:attrName>style.visibility</p:attrName>
                                        </p:attrNameLst>
                                      </p:cBhvr>
                                      <p:to>
                                        <p:strVal val="visible"/>
                                      </p:to>
                                    </p:set>
                                    <p:animEffect transition="in" filter="box(in)">
                                      <p:cBhvr>
                                        <p:cTn id="144" dur="500"/>
                                        <p:tgtEl>
                                          <p:spTgt spid="72"/>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4" fill="hold" nodeType="clickEffect">
                                  <p:stCondLst>
                                    <p:cond delay="0"/>
                                  </p:stCondLst>
                                  <p:childTnLst>
                                    <p:set>
                                      <p:cBhvr>
                                        <p:cTn id="148" dur="1" fill="hold">
                                          <p:stCondLst>
                                            <p:cond delay="0"/>
                                          </p:stCondLst>
                                        </p:cTn>
                                        <p:tgtEl>
                                          <p:spTgt spid="75"/>
                                        </p:tgtEl>
                                        <p:attrNameLst>
                                          <p:attrName>style.visibility</p:attrName>
                                        </p:attrNameLst>
                                      </p:cBhvr>
                                      <p:to>
                                        <p:strVal val="visible"/>
                                      </p:to>
                                    </p:set>
                                    <p:animEffect transition="in" filter="wipe(down)">
                                      <p:cBhvr>
                                        <p:cTn id="149" dur="500"/>
                                        <p:tgtEl>
                                          <p:spTgt spid="75"/>
                                        </p:tgtEl>
                                      </p:cBhvr>
                                    </p:animEffect>
                                  </p:childTnLst>
                                </p:cTn>
                              </p:par>
                            </p:childTnLst>
                          </p:cTn>
                        </p:par>
                      </p:childTnLst>
                    </p:cTn>
                  </p:par>
                  <p:par>
                    <p:cTn id="150" fill="hold">
                      <p:stCondLst>
                        <p:cond delay="indefinite"/>
                      </p:stCondLst>
                      <p:childTnLst>
                        <p:par>
                          <p:cTn id="151" fill="hold">
                            <p:stCondLst>
                              <p:cond delay="0"/>
                            </p:stCondLst>
                            <p:childTnLst>
                              <p:par>
                                <p:cTn id="152" presetID="18" presetClass="entr" presetSubtype="6" fill="hold" nodeType="clickEffect">
                                  <p:stCondLst>
                                    <p:cond delay="0"/>
                                  </p:stCondLst>
                                  <p:childTnLst>
                                    <p:set>
                                      <p:cBhvr>
                                        <p:cTn id="153" dur="1" fill="hold">
                                          <p:stCondLst>
                                            <p:cond delay="0"/>
                                          </p:stCondLst>
                                        </p:cTn>
                                        <p:tgtEl>
                                          <p:spTgt spid="83"/>
                                        </p:tgtEl>
                                        <p:attrNameLst>
                                          <p:attrName>style.visibility</p:attrName>
                                        </p:attrNameLst>
                                      </p:cBhvr>
                                      <p:to>
                                        <p:strVal val="visible"/>
                                      </p:to>
                                    </p:set>
                                    <p:animEffect transition="in" filter="strips(downRight)">
                                      <p:cBhvr>
                                        <p:cTn id="154" dur="500"/>
                                        <p:tgtEl>
                                          <p:spTgt spid="83"/>
                                        </p:tgtEl>
                                      </p:cBhvr>
                                    </p:animEffect>
                                  </p:childTnLst>
                                </p:cTn>
                              </p:par>
                            </p:childTnLst>
                          </p:cTn>
                        </p:par>
                      </p:childTnLst>
                    </p:cTn>
                  </p:par>
                  <p:par>
                    <p:cTn id="155" fill="hold">
                      <p:stCondLst>
                        <p:cond delay="indefinite"/>
                      </p:stCondLst>
                      <p:childTnLst>
                        <p:par>
                          <p:cTn id="156" fill="hold">
                            <p:stCondLst>
                              <p:cond delay="0"/>
                            </p:stCondLst>
                            <p:childTnLst>
                              <p:par>
                                <p:cTn id="157" presetID="4" presetClass="entr" presetSubtype="16" fill="hold" grpId="0" nodeType="clickEffect">
                                  <p:stCondLst>
                                    <p:cond delay="0"/>
                                  </p:stCondLst>
                                  <p:childTnLst>
                                    <p:set>
                                      <p:cBhvr>
                                        <p:cTn id="158" dur="1" fill="hold">
                                          <p:stCondLst>
                                            <p:cond delay="0"/>
                                          </p:stCondLst>
                                        </p:cTn>
                                        <p:tgtEl>
                                          <p:spTgt spid="99"/>
                                        </p:tgtEl>
                                        <p:attrNameLst>
                                          <p:attrName>style.visibility</p:attrName>
                                        </p:attrNameLst>
                                      </p:cBhvr>
                                      <p:to>
                                        <p:strVal val="visible"/>
                                      </p:to>
                                    </p:set>
                                    <p:animEffect transition="in" filter="box(in)">
                                      <p:cBhvr>
                                        <p:cTn id="159" dur="500"/>
                                        <p:tgtEl>
                                          <p:spTgt spid="99"/>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1" fill="hold" nodeType="clickEffect">
                                  <p:stCondLst>
                                    <p:cond delay="0"/>
                                  </p:stCondLst>
                                  <p:childTnLst>
                                    <p:set>
                                      <p:cBhvr>
                                        <p:cTn id="163" dur="1" fill="hold">
                                          <p:stCondLst>
                                            <p:cond delay="0"/>
                                          </p:stCondLst>
                                        </p:cTn>
                                        <p:tgtEl>
                                          <p:spTgt spid="77"/>
                                        </p:tgtEl>
                                        <p:attrNameLst>
                                          <p:attrName>style.visibility</p:attrName>
                                        </p:attrNameLst>
                                      </p:cBhvr>
                                      <p:to>
                                        <p:strVal val="visible"/>
                                      </p:to>
                                    </p:set>
                                    <p:animEffect transition="in" filter="wipe(up)">
                                      <p:cBhvr>
                                        <p:cTn id="164" dur="500"/>
                                        <p:tgtEl>
                                          <p:spTgt spid="77"/>
                                        </p:tgtEl>
                                      </p:cBhvr>
                                    </p:animEffect>
                                  </p:childTnLst>
                                </p:cTn>
                              </p:par>
                            </p:childTnLst>
                          </p:cTn>
                        </p:par>
                      </p:childTnLst>
                    </p:cTn>
                  </p:par>
                  <p:par>
                    <p:cTn id="165" fill="hold">
                      <p:stCondLst>
                        <p:cond delay="indefinite"/>
                      </p:stCondLst>
                      <p:childTnLst>
                        <p:par>
                          <p:cTn id="166" fill="hold">
                            <p:stCondLst>
                              <p:cond delay="0"/>
                            </p:stCondLst>
                            <p:childTnLst>
                              <p:par>
                                <p:cTn id="167" presetID="18" presetClass="entr" presetSubtype="6" fill="hold" nodeType="clickEffect">
                                  <p:stCondLst>
                                    <p:cond delay="0"/>
                                  </p:stCondLst>
                                  <p:childTnLst>
                                    <p:set>
                                      <p:cBhvr>
                                        <p:cTn id="168" dur="1" fill="hold">
                                          <p:stCondLst>
                                            <p:cond delay="0"/>
                                          </p:stCondLst>
                                        </p:cTn>
                                        <p:tgtEl>
                                          <p:spTgt spid="87"/>
                                        </p:tgtEl>
                                        <p:attrNameLst>
                                          <p:attrName>style.visibility</p:attrName>
                                        </p:attrNameLst>
                                      </p:cBhvr>
                                      <p:to>
                                        <p:strVal val="visible"/>
                                      </p:to>
                                    </p:set>
                                    <p:animEffect transition="in" filter="strips(downRight)">
                                      <p:cBhvr>
                                        <p:cTn id="169" dur="500"/>
                                        <p:tgtEl>
                                          <p:spTgt spid="87"/>
                                        </p:tgtEl>
                                      </p:cBhvr>
                                    </p:animEffect>
                                  </p:childTnLst>
                                </p:cTn>
                              </p:par>
                            </p:childTnLst>
                          </p:cTn>
                        </p:par>
                      </p:childTnLst>
                    </p:cTn>
                  </p:par>
                  <p:par>
                    <p:cTn id="170" fill="hold">
                      <p:stCondLst>
                        <p:cond delay="indefinite"/>
                      </p:stCondLst>
                      <p:childTnLst>
                        <p:par>
                          <p:cTn id="171" fill="hold">
                            <p:stCondLst>
                              <p:cond delay="0"/>
                            </p:stCondLst>
                            <p:childTnLst>
                              <p:par>
                                <p:cTn id="172" presetID="4" presetClass="entr" presetSubtype="16" fill="hold" grpId="0" nodeType="clickEffect">
                                  <p:stCondLst>
                                    <p:cond delay="0"/>
                                  </p:stCondLst>
                                  <p:childTnLst>
                                    <p:set>
                                      <p:cBhvr>
                                        <p:cTn id="173" dur="1" fill="hold">
                                          <p:stCondLst>
                                            <p:cond delay="0"/>
                                          </p:stCondLst>
                                        </p:cTn>
                                        <p:tgtEl>
                                          <p:spTgt spid="101"/>
                                        </p:tgtEl>
                                        <p:attrNameLst>
                                          <p:attrName>style.visibility</p:attrName>
                                        </p:attrNameLst>
                                      </p:cBhvr>
                                      <p:to>
                                        <p:strVal val="visible"/>
                                      </p:to>
                                    </p:set>
                                    <p:animEffect transition="in" filter="box(in)">
                                      <p:cBhvr>
                                        <p:cTn id="174" dur="500"/>
                                        <p:tgtEl>
                                          <p:spTgt spid="101"/>
                                        </p:tgtEl>
                                      </p:cBhvr>
                                    </p:animEffect>
                                  </p:childTnLst>
                                </p:cTn>
                              </p:par>
                            </p:childTnLst>
                          </p:cTn>
                        </p:par>
                      </p:childTnLst>
                    </p:cTn>
                  </p:par>
                  <p:par>
                    <p:cTn id="175" fill="hold">
                      <p:stCondLst>
                        <p:cond delay="indefinite"/>
                      </p:stCondLst>
                      <p:childTnLst>
                        <p:par>
                          <p:cTn id="176" fill="hold">
                            <p:stCondLst>
                              <p:cond delay="0"/>
                            </p:stCondLst>
                            <p:childTnLst>
                              <p:par>
                                <p:cTn id="177" presetID="4" presetClass="entr" presetSubtype="16" fill="hold" grpId="0" nodeType="clickEffect">
                                  <p:stCondLst>
                                    <p:cond delay="0"/>
                                  </p:stCondLst>
                                  <p:childTnLst>
                                    <p:set>
                                      <p:cBhvr>
                                        <p:cTn id="178" dur="1" fill="hold">
                                          <p:stCondLst>
                                            <p:cond delay="0"/>
                                          </p:stCondLst>
                                        </p:cTn>
                                        <p:tgtEl>
                                          <p:spTgt spid="100"/>
                                        </p:tgtEl>
                                        <p:attrNameLst>
                                          <p:attrName>style.visibility</p:attrName>
                                        </p:attrNameLst>
                                      </p:cBhvr>
                                      <p:to>
                                        <p:strVal val="visible"/>
                                      </p:to>
                                    </p:set>
                                    <p:animEffect transition="in" filter="box(in)">
                                      <p:cBhvr>
                                        <p:cTn id="179" dur="500"/>
                                        <p:tgtEl>
                                          <p:spTgt spid="100"/>
                                        </p:tgtEl>
                                      </p:cBhvr>
                                    </p:animEffect>
                                  </p:childTnLst>
                                </p:cTn>
                              </p:par>
                              <p:par>
                                <p:cTn id="180" presetID="4" presetClass="entr" presetSubtype="16" fill="hold" grpId="0" nodeType="withEffect">
                                  <p:stCondLst>
                                    <p:cond delay="0"/>
                                  </p:stCondLst>
                                  <p:childTnLst>
                                    <p:set>
                                      <p:cBhvr>
                                        <p:cTn id="181" dur="1" fill="hold">
                                          <p:stCondLst>
                                            <p:cond delay="0"/>
                                          </p:stCondLst>
                                        </p:cTn>
                                        <p:tgtEl>
                                          <p:spTgt spid="102"/>
                                        </p:tgtEl>
                                        <p:attrNameLst>
                                          <p:attrName>style.visibility</p:attrName>
                                        </p:attrNameLst>
                                      </p:cBhvr>
                                      <p:to>
                                        <p:strVal val="visible"/>
                                      </p:to>
                                    </p:set>
                                    <p:animEffect transition="in" filter="box(in)">
                                      <p:cBhvr>
                                        <p:cTn id="182" dur="500"/>
                                        <p:tgtEl>
                                          <p:spTgt spid="102"/>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4" fill="hold" nodeType="clickEffect">
                                  <p:stCondLst>
                                    <p:cond delay="0"/>
                                  </p:stCondLst>
                                  <p:childTnLst>
                                    <p:set>
                                      <p:cBhvr>
                                        <p:cTn id="186" dur="1" fill="hold">
                                          <p:stCondLst>
                                            <p:cond delay="0"/>
                                          </p:stCondLst>
                                        </p:cTn>
                                        <p:tgtEl>
                                          <p:spTgt spid="91"/>
                                        </p:tgtEl>
                                        <p:attrNameLst>
                                          <p:attrName>style.visibility</p:attrName>
                                        </p:attrNameLst>
                                      </p:cBhvr>
                                      <p:to>
                                        <p:strVal val="visible"/>
                                      </p:to>
                                    </p:set>
                                    <p:animEffect transition="in" filter="wipe(down)">
                                      <p:cBhvr>
                                        <p:cTn id="187" dur="500"/>
                                        <p:tgtEl>
                                          <p:spTgt spid="91"/>
                                        </p:tgtEl>
                                      </p:cBhvr>
                                    </p:animEffect>
                                  </p:childTnLst>
                                </p:cTn>
                              </p:par>
                            </p:childTnLst>
                          </p:cTn>
                        </p:par>
                      </p:childTnLst>
                    </p:cTn>
                  </p:par>
                  <p:par>
                    <p:cTn id="188" fill="hold">
                      <p:stCondLst>
                        <p:cond delay="indefinite"/>
                      </p:stCondLst>
                      <p:childTnLst>
                        <p:par>
                          <p:cTn id="189" fill="hold">
                            <p:stCondLst>
                              <p:cond delay="0"/>
                            </p:stCondLst>
                            <p:childTnLst>
                              <p:par>
                                <p:cTn id="190" presetID="4" presetClass="entr" presetSubtype="16" fill="hold" grpId="0" nodeType="clickEffect">
                                  <p:stCondLst>
                                    <p:cond delay="0"/>
                                  </p:stCondLst>
                                  <p:childTnLst>
                                    <p:set>
                                      <p:cBhvr>
                                        <p:cTn id="191" dur="1" fill="hold">
                                          <p:stCondLst>
                                            <p:cond delay="0"/>
                                          </p:stCondLst>
                                        </p:cTn>
                                        <p:tgtEl>
                                          <p:spTgt spid="88"/>
                                        </p:tgtEl>
                                        <p:attrNameLst>
                                          <p:attrName>style.visibility</p:attrName>
                                        </p:attrNameLst>
                                      </p:cBhvr>
                                      <p:to>
                                        <p:strVal val="visible"/>
                                      </p:to>
                                    </p:set>
                                    <p:animEffect transition="in" filter="box(in)">
                                      <p:cBhvr>
                                        <p:cTn id="192" dur="500"/>
                                        <p:tgtEl>
                                          <p:spTgt spid="88"/>
                                        </p:tgtEl>
                                      </p:cBhvr>
                                    </p:animEffect>
                                  </p:childTnLst>
                                </p:cTn>
                              </p:par>
                            </p:childTnLst>
                          </p:cTn>
                        </p:par>
                      </p:childTnLst>
                    </p:cTn>
                  </p:par>
                  <p:par>
                    <p:cTn id="193" fill="hold">
                      <p:stCondLst>
                        <p:cond delay="indefinite"/>
                      </p:stCondLst>
                      <p:childTnLst>
                        <p:par>
                          <p:cTn id="194" fill="hold">
                            <p:stCondLst>
                              <p:cond delay="0"/>
                            </p:stCondLst>
                            <p:childTnLst>
                              <p:par>
                                <p:cTn id="195" presetID="6" presetClass="entr" presetSubtype="16" fill="hold" nodeType="clickEffect">
                                  <p:stCondLst>
                                    <p:cond delay="0"/>
                                  </p:stCondLst>
                                  <p:childTnLst>
                                    <p:set>
                                      <p:cBhvr>
                                        <p:cTn id="196" dur="1" fill="hold">
                                          <p:stCondLst>
                                            <p:cond delay="0"/>
                                          </p:stCondLst>
                                        </p:cTn>
                                        <p:tgtEl>
                                          <p:spTgt spid="140"/>
                                        </p:tgtEl>
                                        <p:attrNameLst>
                                          <p:attrName>style.visibility</p:attrName>
                                        </p:attrNameLst>
                                      </p:cBhvr>
                                      <p:to>
                                        <p:strVal val="visible"/>
                                      </p:to>
                                    </p:set>
                                    <p:animEffect transition="in" filter="circle(in)">
                                      <p:cBhvr>
                                        <p:cTn id="197" dur="2000"/>
                                        <p:tgtEl>
                                          <p:spTgt spid="140"/>
                                        </p:tgtEl>
                                      </p:cBhvr>
                                    </p:animEffec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141"/>
                                        </p:tgtEl>
                                        <p:attrNameLst>
                                          <p:attrName>style.visibility</p:attrName>
                                        </p:attrNameLst>
                                      </p:cBhvr>
                                      <p:to>
                                        <p:strVal val="visible"/>
                                      </p:to>
                                    </p:set>
                                  </p:childTnLst>
                                </p:cTn>
                              </p:par>
                            </p:childTnLst>
                          </p:cTn>
                        </p:par>
                      </p:childTnLst>
                    </p:cTn>
                  </p:par>
                  <p:par>
                    <p:cTn id="202" fill="hold">
                      <p:stCondLst>
                        <p:cond delay="indefinite"/>
                      </p:stCondLst>
                      <p:childTnLst>
                        <p:par>
                          <p:cTn id="203" fill="hold">
                            <p:stCondLst>
                              <p:cond delay="0"/>
                            </p:stCondLst>
                            <p:childTnLst>
                              <p:par>
                                <p:cTn id="204" presetID="6" presetClass="entr" presetSubtype="16" fill="hold" nodeType="clickEffect">
                                  <p:stCondLst>
                                    <p:cond delay="0"/>
                                  </p:stCondLst>
                                  <p:childTnLst>
                                    <p:set>
                                      <p:cBhvr>
                                        <p:cTn id="205" dur="1" fill="hold">
                                          <p:stCondLst>
                                            <p:cond delay="0"/>
                                          </p:stCondLst>
                                        </p:cTn>
                                        <p:tgtEl>
                                          <p:spTgt spid="139"/>
                                        </p:tgtEl>
                                        <p:attrNameLst>
                                          <p:attrName>style.visibility</p:attrName>
                                        </p:attrNameLst>
                                      </p:cBhvr>
                                      <p:to>
                                        <p:strVal val="visible"/>
                                      </p:to>
                                    </p:set>
                                    <p:animEffect transition="in" filter="circle(in)">
                                      <p:cBhvr>
                                        <p:cTn id="206" dur="2000"/>
                                        <p:tgtEl>
                                          <p:spTgt spid="139"/>
                                        </p:tgtEl>
                                      </p:cBhvr>
                                    </p:animEffect>
                                  </p:childTnLst>
                                </p:cTn>
                              </p:par>
                            </p:childTnLst>
                          </p:cTn>
                        </p:par>
                      </p:childTnLst>
                    </p:cTn>
                  </p:par>
                  <p:par>
                    <p:cTn id="207" fill="hold">
                      <p:stCondLst>
                        <p:cond delay="indefinite"/>
                      </p:stCondLst>
                      <p:childTnLst>
                        <p:par>
                          <p:cTn id="208" fill="hold">
                            <p:stCondLst>
                              <p:cond delay="0"/>
                            </p:stCondLst>
                            <p:childTnLst>
                              <p:par>
                                <p:cTn id="209" presetID="4" presetClass="entr" presetSubtype="16" fill="hold" grpId="0" nodeType="clickEffect">
                                  <p:stCondLst>
                                    <p:cond delay="0"/>
                                  </p:stCondLst>
                                  <p:childTnLst>
                                    <p:set>
                                      <p:cBhvr>
                                        <p:cTn id="210" dur="1" fill="hold">
                                          <p:stCondLst>
                                            <p:cond delay="0"/>
                                          </p:stCondLst>
                                        </p:cTn>
                                        <p:tgtEl>
                                          <p:spTgt spid="142"/>
                                        </p:tgtEl>
                                        <p:attrNameLst>
                                          <p:attrName>style.visibility</p:attrName>
                                        </p:attrNameLst>
                                      </p:cBhvr>
                                      <p:to>
                                        <p:strVal val="visible"/>
                                      </p:to>
                                    </p:set>
                                    <p:animEffect transition="in" filter="box(in)">
                                      <p:cBhvr>
                                        <p:cTn id="211" dur="500"/>
                                        <p:tgtEl>
                                          <p:spTgt spid="142"/>
                                        </p:tgtEl>
                                      </p:cBhvr>
                                    </p:animEffect>
                                  </p:childTnLst>
                                </p:cTn>
                              </p:par>
                            </p:childTnLst>
                          </p:cTn>
                        </p:par>
                      </p:childTnLst>
                    </p:cTn>
                  </p:par>
                  <p:par>
                    <p:cTn id="212" fill="hold">
                      <p:stCondLst>
                        <p:cond delay="indefinite"/>
                      </p:stCondLst>
                      <p:childTnLst>
                        <p:par>
                          <p:cTn id="213" fill="hold">
                            <p:stCondLst>
                              <p:cond delay="0"/>
                            </p:stCondLst>
                            <p:childTnLst>
                              <p:par>
                                <p:cTn id="214" presetID="6" presetClass="entr" presetSubtype="16" fill="hold" nodeType="clickEffect">
                                  <p:stCondLst>
                                    <p:cond delay="0"/>
                                  </p:stCondLst>
                                  <p:childTnLst>
                                    <p:set>
                                      <p:cBhvr>
                                        <p:cTn id="215" dur="1" fill="hold">
                                          <p:stCondLst>
                                            <p:cond delay="0"/>
                                          </p:stCondLst>
                                        </p:cTn>
                                        <p:tgtEl>
                                          <p:spTgt spid="143"/>
                                        </p:tgtEl>
                                        <p:attrNameLst>
                                          <p:attrName>style.visibility</p:attrName>
                                        </p:attrNameLst>
                                      </p:cBhvr>
                                      <p:to>
                                        <p:strVal val="visible"/>
                                      </p:to>
                                    </p:set>
                                    <p:animEffect transition="in" filter="circle(in)">
                                      <p:cBhvr>
                                        <p:cTn id="216" dur="2000"/>
                                        <p:tgtEl>
                                          <p:spTgt spid="143"/>
                                        </p:tgtEl>
                                      </p:cBhvr>
                                    </p:animEffec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144"/>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6" presetClass="entr" presetSubtype="16" fill="hold" nodeType="clickEffect">
                                  <p:stCondLst>
                                    <p:cond delay="0"/>
                                  </p:stCondLst>
                                  <p:childTnLst>
                                    <p:set>
                                      <p:cBhvr>
                                        <p:cTn id="224" dur="1" fill="hold">
                                          <p:stCondLst>
                                            <p:cond delay="0"/>
                                          </p:stCondLst>
                                        </p:cTn>
                                        <p:tgtEl>
                                          <p:spTgt spid="145"/>
                                        </p:tgtEl>
                                        <p:attrNameLst>
                                          <p:attrName>style.visibility</p:attrName>
                                        </p:attrNameLst>
                                      </p:cBhvr>
                                      <p:to>
                                        <p:strVal val="visible"/>
                                      </p:to>
                                    </p:set>
                                    <p:animEffect transition="in" filter="circle(in)">
                                      <p:cBhvr>
                                        <p:cTn id="225" dur="2000"/>
                                        <p:tgtEl>
                                          <p:spTgt spid="145"/>
                                        </p:tgtEl>
                                      </p:cBhvr>
                                    </p:animEffect>
                                  </p:childTnLst>
                                </p:cTn>
                              </p:par>
                            </p:childTnLst>
                          </p:cTn>
                        </p:par>
                      </p:childTnLst>
                    </p:cTn>
                  </p:par>
                  <p:par>
                    <p:cTn id="226" fill="hold">
                      <p:stCondLst>
                        <p:cond delay="indefinite"/>
                      </p:stCondLst>
                      <p:childTnLst>
                        <p:par>
                          <p:cTn id="227" fill="hold">
                            <p:stCondLst>
                              <p:cond delay="0"/>
                            </p:stCondLst>
                            <p:childTnLst>
                              <p:par>
                                <p:cTn id="228" presetID="4" presetClass="entr" presetSubtype="16" fill="hold" grpId="0" nodeType="clickEffect">
                                  <p:stCondLst>
                                    <p:cond delay="0"/>
                                  </p:stCondLst>
                                  <p:childTnLst>
                                    <p:set>
                                      <p:cBhvr>
                                        <p:cTn id="229" dur="1" fill="hold">
                                          <p:stCondLst>
                                            <p:cond delay="0"/>
                                          </p:stCondLst>
                                        </p:cTn>
                                        <p:tgtEl>
                                          <p:spTgt spid="146"/>
                                        </p:tgtEl>
                                        <p:attrNameLst>
                                          <p:attrName>style.visibility</p:attrName>
                                        </p:attrNameLst>
                                      </p:cBhvr>
                                      <p:to>
                                        <p:strVal val="visible"/>
                                      </p:to>
                                    </p:set>
                                    <p:animEffect transition="in" filter="box(in)">
                                      <p:cBhvr>
                                        <p:cTn id="230" dur="500"/>
                                        <p:tgtEl>
                                          <p:spTgt spid="146"/>
                                        </p:tgtEl>
                                      </p:cBhvr>
                                    </p:animEffec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nodeType="clickEffect">
                                  <p:stCondLst>
                                    <p:cond delay="0"/>
                                  </p:stCondLst>
                                  <p:childTnLst>
                                    <p:set>
                                      <p:cBhvr>
                                        <p:cTn id="234" dur="1" fill="hold">
                                          <p:stCondLst>
                                            <p:cond delay="0"/>
                                          </p:stCondLst>
                                        </p:cTn>
                                        <p:tgtEl>
                                          <p:spTgt spid="97"/>
                                        </p:tgtEl>
                                        <p:attrNameLst>
                                          <p:attrName>style.visibility</p:attrName>
                                        </p:attrNameLst>
                                      </p:cBhvr>
                                      <p:to>
                                        <p:strVal val="visible"/>
                                      </p:to>
                                    </p:set>
                                  </p:childTnLst>
                                </p:cTn>
                              </p:par>
                              <p:par>
                                <p:cTn id="235" presetID="1" presetClass="entr" presetSubtype="0" fill="hold" nodeType="withEffect">
                                  <p:stCondLst>
                                    <p:cond delay="0"/>
                                  </p:stCondLst>
                                  <p:childTnLst>
                                    <p:set>
                                      <p:cBhvr>
                                        <p:cTn id="236" dur="1" fill="hold">
                                          <p:stCondLst>
                                            <p:cond delay="0"/>
                                          </p:stCondLst>
                                        </p:cTn>
                                        <p:tgtEl>
                                          <p:spTgt spid="81"/>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4" presetClass="entr" presetSubtype="16" fill="hold" grpId="0" nodeType="clickEffect">
                                  <p:stCondLst>
                                    <p:cond delay="0"/>
                                  </p:stCondLst>
                                  <p:childTnLst>
                                    <p:set>
                                      <p:cBhvr>
                                        <p:cTn id="240" dur="1" fill="hold">
                                          <p:stCondLst>
                                            <p:cond delay="0"/>
                                          </p:stCondLst>
                                        </p:cTn>
                                        <p:tgtEl>
                                          <p:spTgt spid="147"/>
                                        </p:tgtEl>
                                        <p:attrNameLst>
                                          <p:attrName>style.visibility</p:attrName>
                                        </p:attrNameLst>
                                      </p:cBhvr>
                                      <p:to>
                                        <p:strVal val="visible"/>
                                      </p:to>
                                    </p:set>
                                    <p:animEffect transition="in" filter="box(in)">
                                      <p:cBhvr>
                                        <p:cTn id="241" dur="500"/>
                                        <p:tgtEl>
                                          <p:spTgt spid="147"/>
                                        </p:tgtEl>
                                      </p:cBhvr>
                                    </p:animEffect>
                                  </p:childTnLst>
                                </p:cTn>
                              </p:par>
                            </p:childTnLst>
                          </p:cTn>
                        </p:par>
                      </p:childTnLst>
                    </p:cTn>
                  </p:par>
                  <p:par>
                    <p:cTn id="242" fill="hold">
                      <p:stCondLst>
                        <p:cond delay="indefinite"/>
                      </p:stCondLst>
                      <p:childTnLst>
                        <p:par>
                          <p:cTn id="243" fill="hold">
                            <p:stCondLst>
                              <p:cond delay="0"/>
                            </p:stCondLst>
                            <p:childTnLst>
                              <p:par>
                                <p:cTn id="244" presetID="4" presetClass="entr" presetSubtype="16" fill="hold" grpId="0" nodeType="clickEffect">
                                  <p:stCondLst>
                                    <p:cond delay="0"/>
                                  </p:stCondLst>
                                  <p:childTnLst>
                                    <p:set>
                                      <p:cBhvr>
                                        <p:cTn id="245" dur="1" fill="hold">
                                          <p:stCondLst>
                                            <p:cond delay="0"/>
                                          </p:stCondLst>
                                        </p:cTn>
                                        <p:tgtEl>
                                          <p:spTgt spid="148"/>
                                        </p:tgtEl>
                                        <p:attrNameLst>
                                          <p:attrName>style.visibility</p:attrName>
                                        </p:attrNameLst>
                                      </p:cBhvr>
                                      <p:to>
                                        <p:strVal val="visible"/>
                                      </p:to>
                                    </p:set>
                                    <p:animEffect transition="in" filter="box(in)">
                                      <p:cBhvr>
                                        <p:cTn id="246" dur="500"/>
                                        <p:tgtEl>
                                          <p:spTgt spid="148"/>
                                        </p:tgtEl>
                                      </p:cBhvr>
                                    </p:animEffect>
                                  </p:childTnLst>
                                </p:cTn>
                              </p:par>
                            </p:childTnLst>
                          </p:cTn>
                        </p:par>
                      </p:childTnLst>
                    </p:cTn>
                  </p:par>
                  <p:par>
                    <p:cTn id="247" fill="hold">
                      <p:stCondLst>
                        <p:cond delay="indefinite"/>
                      </p:stCondLst>
                      <p:childTnLst>
                        <p:par>
                          <p:cTn id="248" fill="hold">
                            <p:stCondLst>
                              <p:cond delay="0"/>
                            </p:stCondLst>
                            <p:childTnLst>
                              <p:par>
                                <p:cTn id="249" presetID="4" presetClass="entr" presetSubtype="16" fill="hold" grpId="0" nodeType="clickEffect">
                                  <p:stCondLst>
                                    <p:cond delay="0"/>
                                  </p:stCondLst>
                                  <p:childTnLst>
                                    <p:set>
                                      <p:cBhvr>
                                        <p:cTn id="250" dur="1" fill="hold">
                                          <p:stCondLst>
                                            <p:cond delay="0"/>
                                          </p:stCondLst>
                                        </p:cTn>
                                        <p:tgtEl>
                                          <p:spTgt spid="149"/>
                                        </p:tgtEl>
                                        <p:attrNameLst>
                                          <p:attrName>style.visibility</p:attrName>
                                        </p:attrNameLst>
                                      </p:cBhvr>
                                      <p:to>
                                        <p:strVal val="visible"/>
                                      </p:to>
                                    </p:set>
                                    <p:animEffect transition="in" filter="box(in)">
                                      <p:cBhvr>
                                        <p:cTn id="251" dur="500"/>
                                        <p:tgtEl>
                                          <p:spTgt spid="149"/>
                                        </p:tgtEl>
                                      </p:cBhvr>
                                    </p:animEffect>
                                  </p:childTnLst>
                                </p:cTn>
                              </p:par>
                              <p:par>
                                <p:cTn id="252" presetID="4" presetClass="entr" presetSubtype="16" fill="hold" nodeType="withEffect">
                                  <p:stCondLst>
                                    <p:cond delay="0"/>
                                  </p:stCondLst>
                                  <p:childTnLst>
                                    <p:set>
                                      <p:cBhvr>
                                        <p:cTn id="253" dur="1" fill="hold">
                                          <p:stCondLst>
                                            <p:cond delay="0"/>
                                          </p:stCondLst>
                                        </p:cTn>
                                        <p:tgtEl>
                                          <p:spTgt spid="22529"/>
                                        </p:tgtEl>
                                        <p:attrNameLst>
                                          <p:attrName>style.visibility</p:attrName>
                                        </p:attrNameLst>
                                      </p:cBhvr>
                                      <p:to>
                                        <p:strVal val="visible"/>
                                      </p:to>
                                    </p:set>
                                    <p:animEffect transition="in" filter="box(in)">
                                      <p:cBhvr>
                                        <p:cTn id="254" dur="500"/>
                                        <p:tgtEl>
                                          <p:spTgt spid="22529"/>
                                        </p:tgtEl>
                                      </p:cBhvr>
                                    </p:animEffect>
                                  </p:childTnLst>
                                </p:cTn>
                              </p:par>
                              <p:par>
                                <p:cTn id="255" presetID="4" presetClass="entr" presetSubtype="16" fill="hold" nodeType="withEffect">
                                  <p:stCondLst>
                                    <p:cond delay="0"/>
                                  </p:stCondLst>
                                  <p:childTnLst>
                                    <p:set>
                                      <p:cBhvr>
                                        <p:cTn id="256" dur="1" fill="hold">
                                          <p:stCondLst>
                                            <p:cond delay="0"/>
                                          </p:stCondLst>
                                        </p:cTn>
                                        <p:tgtEl>
                                          <p:spTgt spid="22531"/>
                                        </p:tgtEl>
                                        <p:attrNameLst>
                                          <p:attrName>style.visibility</p:attrName>
                                        </p:attrNameLst>
                                      </p:cBhvr>
                                      <p:to>
                                        <p:strVal val="visible"/>
                                      </p:to>
                                    </p:set>
                                    <p:animEffect transition="in" filter="box(in)">
                                      <p:cBhvr>
                                        <p:cTn id="257" dur="500"/>
                                        <p:tgtEl>
                                          <p:spTgt spid="22531"/>
                                        </p:tgtEl>
                                      </p:cBhvr>
                                    </p:animEffect>
                                  </p:childTnLst>
                                </p:cTn>
                              </p:par>
                            </p:childTnLst>
                          </p:cTn>
                        </p:par>
                      </p:childTnLst>
                    </p:cTn>
                  </p:par>
                  <p:par>
                    <p:cTn id="258" fill="hold">
                      <p:stCondLst>
                        <p:cond delay="indefinite"/>
                      </p:stCondLst>
                      <p:childTnLst>
                        <p:par>
                          <p:cTn id="259" fill="hold">
                            <p:stCondLst>
                              <p:cond delay="0"/>
                            </p:stCondLst>
                            <p:childTnLst>
                              <p:par>
                                <p:cTn id="260" presetID="1" presetClass="entr" presetSubtype="0" fill="hold" nodeType="clickEffect">
                                  <p:stCondLst>
                                    <p:cond delay="0"/>
                                  </p:stCondLst>
                                  <p:childTnLst>
                                    <p:set>
                                      <p:cBhvr>
                                        <p:cTn id="261" dur="1" fill="hold">
                                          <p:stCondLst>
                                            <p:cond delay="0"/>
                                          </p:stCondLst>
                                        </p:cTn>
                                        <p:tgtEl>
                                          <p:spTgt spid="78"/>
                                        </p:tgtEl>
                                        <p:attrNameLst>
                                          <p:attrName>style.visibility</p:attrName>
                                        </p:attrNameLst>
                                      </p:cBhvr>
                                      <p:to>
                                        <p:strVal val="visible"/>
                                      </p:to>
                                    </p:set>
                                  </p:childTnLst>
                                </p:cTn>
                              </p:par>
                              <p:par>
                                <p:cTn id="262" presetID="1" presetClass="entr" presetSubtype="0" fill="hold" nodeType="withEffect">
                                  <p:stCondLst>
                                    <p:cond delay="0"/>
                                  </p:stCondLst>
                                  <p:childTnLst>
                                    <p:set>
                                      <p:cBhvr>
                                        <p:cTn id="263" dur="1" fill="hold">
                                          <p:stCondLst>
                                            <p:cond delay="0"/>
                                          </p:stCondLst>
                                        </p:cTn>
                                        <p:tgtEl>
                                          <p:spTgt spid="79"/>
                                        </p:tgtEl>
                                        <p:attrNameLst>
                                          <p:attrName>style.visibility</p:attrName>
                                        </p:attrNameLst>
                                      </p:cBhvr>
                                      <p:to>
                                        <p:strVal val="visible"/>
                                      </p:to>
                                    </p:set>
                                  </p:childTnLst>
                                </p:cTn>
                              </p:par>
                            </p:childTnLst>
                          </p:cTn>
                        </p:par>
                      </p:childTnLst>
                    </p:cTn>
                  </p:par>
                  <p:par>
                    <p:cTn id="264" fill="hold">
                      <p:stCondLst>
                        <p:cond delay="indefinite"/>
                      </p:stCondLst>
                      <p:childTnLst>
                        <p:par>
                          <p:cTn id="265" fill="hold">
                            <p:stCondLst>
                              <p:cond delay="0"/>
                            </p:stCondLst>
                            <p:childTnLst>
                              <p:par>
                                <p:cTn id="266" presetID="1" presetClass="entr" presetSubtype="0" fill="hold" nodeType="clickEffect">
                                  <p:stCondLst>
                                    <p:cond delay="0"/>
                                  </p:stCondLst>
                                  <p:childTnLst>
                                    <p:set>
                                      <p:cBhvr>
                                        <p:cTn id="267" dur="1" fill="hold">
                                          <p:stCondLst>
                                            <p:cond delay="0"/>
                                          </p:stCondLst>
                                        </p:cTn>
                                        <p:tgtEl>
                                          <p:spTgt spid="123"/>
                                        </p:tgtEl>
                                        <p:attrNameLst>
                                          <p:attrName>style.visibility</p:attrName>
                                        </p:attrNameLst>
                                      </p:cBhvr>
                                      <p:to>
                                        <p:strVal val="visible"/>
                                      </p:to>
                                    </p:set>
                                  </p:childTnLst>
                                </p:cTn>
                              </p:par>
                            </p:childTnLst>
                          </p:cTn>
                        </p:par>
                      </p:childTnLst>
                    </p:cTn>
                  </p:par>
                  <p:par>
                    <p:cTn id="268" fill="hold">
                      <p:stCondLst>
                        <p:cond delay="indefinite"/>
                      </p:stCondLst>
                      <p:childTnLst>
                        <p:par>
                          <p:cTn id="269" fill="hold">
                            <p:stCondLst>
                              <p:cond delay="0"/>
                            </p:stCondLst>
                            <p:childTnLst>
                              <p:par>
                                <p:cTn id="270" presetID="1" presetClass="entr" presetSubtype="0" fill="hold" grpId="0" nodeType="clickEffect">
                                  <p:stCondLst>
                                    <p:cond delay="0"/>
                                  </p:stCondLst>
                                  <p:childTnLst>
                                    <p:set>
                                      <p:cBhvr>
                                        <p:cTn id="271" dur="1" fill="hold">
                                          <p:stCondLst>
                                            <p:cond delay="0"/>
                                          </p:stCondLst>
                                        </p:cTn>
                                        <p:tgtEl>
                                          <p:spTgt spid="155"/>
                                        </p:tgtEl>
                                        <p:attrNameLst>
                                          <p:attrName>style.visibility</p:attrName>
                                        </p:attrNameLst>
                                      </p:cBhvr>
                                      <p:to>
                                        <p:strVal val="visible"/>
                                      </p:to>
                                    </p:set>
                                  </p:childTnLst>
                                </p:cTn>
                              </p:par>
                            </p:childTnLst>
                          </p:cTn>
                        </p:par>
                      </p:childTnLst>
                    </p:cTn>
                  </p:par>
                  <p:par>
                    <p:cTn id="272" fill="hold">
                      <p:stCondLst>
                        <p:cond delay="indefinite"/>
                      </p:stCondLst>
                      <p:childTnLst>
                        <p:par>
                          <p:cTn id="273" fill="hold">
                            <p:stCondLst>
                              <p:cond delay="0"/>
                            </p:stCondLst>
                            <p:childTnLst>
                              <p:par>
                                <p:cTn id="274" presetID="1" presetClass="entr" presetSubtype="0" fill="hold" grpId="0" nodeType="clickEffect">
                                  <p:stCondLst>
                                    <p:cond delay="0"/>
                                  </p:stCondLst>
                                  <p:childTnLst>
                                    <p:set>
                                      <p:cBhvr>
                                        <p:cTn id="275" dur="1" fill="hold">
                                          <p:stCondLst>
                                            <p:cond delay="0"/>
                                          </p:stCondLst>
                                        </p:cTn>
                                        <p:tgtEl>
                                          <p:spTgt spid="156"/>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4" presetClass="entr" presetSubtype="16" fill="hold" nodeType="clickEffect">
                                  <p:stCondLst>
                                    <p:cond delay="0"/>
                                  </p:stCondLst>
                                  <p:childTnLst>
                                    <p:set>
                                      <p:cBhvr>
                                        <p:cTn id="279" dur="1" fill="hold">
                                          <p:stCondLst>
                                            <p:cond delay="0"/>
                                          </p:stCondLst>
                                        </p:cTn>
                                        <p:tgtEl>
                                          <p:spTgt spid="22533"/>
                                        </p:tgtEl>
                                        <p:attrNameLst>
                                          <p:attrName>style.visibility</p:attrName>
                                        </p:attrNameLst>
                                      </p:cBhvr>
                                      <p:to>
                                        <p:strVal val="visible"/>
                                      </p:to>
                                    </p:set>
                                    <p:animEffect transition="in" filter="box(in)">
                                      <p:cBhvr>
                                        <p:cTn id="280" dur="500"/>
                                        <p:tgtEl>
                                          <p:spTgt spid="22533"/>
                                        </p:tgtEl>
                                      </p:cBhvr>
                                    </p:animEffect>
                                  </p:childTnLst>
                                </p:cTn>
                              </p:par>
                            </p:childTnLst>
                          </p:cTn>
                        </p:par>
                      </p:childTnLst>
                    </p:cTn>
                  </p:par>
                  <p:par>
                    <p:cTn id="281" fill="hold">
                      <p:stCondLst>
                        <p:cond delay="indefinite"/>
                      </p:stCondLst>
                      <p:childTnLst>
                        <p:par>
                          <p:cTn id="282" fill="hold">
                            <p:stCondLst>
                              <p:cond delay="0"/>
                            </p:stCondLst>
                            <p:childTnLst>
                              <p:par>
                                <p:cTn id="283" presetID="4" presetClass="entr" presetSubtype="16" fill="hold" nodeType="clickEffect">
                                  <p:stCondLst>
                                    <p:cond delay="0"/>
                                  </p:stCondLst>
                                  <p:childTnLst>
                                    <p:set>
                                      <p:cBhvr>
                                        <p:cTn id="284" dur="1" fill="hold">
                                          <p:stCondLst>
                                            <p:cond delay="0"/>
                                          </p:stCondLst>
                                        </p:cTn>
                                        <p:tgtEl>
                                          <p:spTgt spid="22535"/>
                                        </p:tgtEl>
                                        <p:attrNameLst>
                                          <p:attrName>style.visibility</p:attrName>
                                        </p:attrNameLst>
                                      </p:cBhvr>
                                      <p:to>
                                        <p:strVal val="visible"/>
                                      </p:to>
                                    </p:set>
                                    <p:animEffect transition="in" filter="box(in)">
                                      <p:cBhvr>
                                        <p:cTn id="285" dur="500"/>
                                        <p:tgtEl>
                                          <p:spTgt spid="22535"/>
                                        </p:tgtEl>
                                      </p:cBhvr>
                                    </p:animEffect>
                                  </p:childTnLst>
                                </p:cTn>
                              </p:par>
                            </p:childTnLst>
                          </p:cTn>
                        </p:par>
                      </p:childTnLst>
                    </p:cTn>
                  </p:par>
                  <p:par>
                    <p:cTn id="286" fill="hold">
                      <p:stCondLst>
                        <p:cond delay="indefinite"/>
                      </p:stCondLst>
                      <p:childTnLst>
                        <p:par>
                          <p:cTn id="287" fill="hold">
                            <p:stCondLst>
                              <p:cond delay="0"/>
                            </p:stCondLst>
                            <p:childTnLst>
                              <p:par>
                                <p:cTn id="288" presetID="6" presetClass="entr" presetSubtype="16" fill="hold" nodeType="clickEffect">
                                  <p:stCondLst>
                                    <p:cond delay="0"/>
                                  </p:stCondLst>
                                  <p:childTnLst>
                                    <p:set>
                                      <p:cBhvr>
                                        <p:cTn id="289" dur="1" fill="hold">
                                          <p:stCondLst>
                                            <p:cond delay="0"/>
                                          </p:stCondLst>
                                        </p:cTn>
                                        <p:tgtEl>
                                          <p:spTgt spid="64"/>
                                        </p:tgtEl>
                                        <p:attrNameLst>
                                          <p:attrName>style.visibility</p:attrName>
                                        </p:attrNameLst>
                                      </p:cBhvr>
                                      <p:to>
                                        <p:strVal val="visible"/>
                                      </p:to>
                                    </p:set>
                                    <p:animEffect transition="in" filter="circle(in)">
                                      <p:cBhvr>
                                        <p:cTn id="290" dur="2000"/>
                                        <p:tgtEl>
                                          <p:spTgt spid="64"/>
                                        </p:tgtEl>
                                      </p:cBhvr>
                                    </p:animEffect>
                                  </p:childTnLst>
                                </p:cTn>
                              </p:par>
                            </p:childTnLst>
                          </p:cTn>
                        </p:par>
                      </p:childTnLst>
                    </p:cTn>
                  </p:par>
                  <p:par>
                    <p:cTn id="291" fill="hold">
                      <p:stCondLst>
                        <p:cond delay="indefinite"/>
                      </p:stCondLst>
                      <p:childTnLst>
                        <p:par>
                          <p:cTn id="292" fill="hold">
                            <p:stCondLst>
                              <p:cond delay="0"/>
                            </p:stCondLst>
                            <p:childTnLst>
                              <p:par>
                                <p:cTn id="293" presetID="6" presetClass="entr" presetSubtype="16" fill="hold" nodeType="clickEffect">
                                  <p:stCondLst>
                                    <p:cond delay="0"/>
                                  </p:stCondLst>
                                  <p:childTnLst>
                                    <p:set>
                                      <p:cBhvr>
                                        <p:cTn id="294" dur="1" fill="hold">
                                          <p:stCondLst>
                                            <p:cond delay="0"/>
                                          </p:stCondLst>
                                        </p:cTn>
                                        <p:tgtEl>
                                          <p:spTgt spid="67"/>
                                        </p:tgtEl>
                                        <p:attrNameLst>
                                          <p:attrName>style.visibility</p:attrName>
                                        </p:attrNameLst>
                                      </p:cBhvr>
                                      <p:to>
                                        <p:strVal val="visible"/>
                                      </p:to>
                                    </p:set>
                                    <p:animEffect transition="in" filter="circle(in)">
                                      <p:cBhvr>
                                        <p:cTn id="295" dur="2000"/>
                                        <p:tgtEl>
                                          <p:spTgt spid="67"/>
                                        </p:tgtEl>
                                      </p:cBhvr>
                                    </p:animEffect>
                                  </p:childTnLst>
                                </p:cTn>
                              </p:par>
                            </p:childTnLst>
                          </p:cTn>
                        </p:par>
                      </p:childTnLst>
                    </p:cTn>
                  </p:par>
                  <p:par>
                    <p:cTn id="296" fill="hold">
                      <p:stCondLst>
                        <p:cond delay="indefinite"/>
                      </p:stCondLst>
                      <p:childTnLst>
                        <p:par>
                          <p:cTn id="297" fill="hold">
                            <p:stCondLst>
                              <p:cond delay="0"/>
                            </p:stCondLst>
                            <p:childTnLst>
                              <p:par>
                                <p:cTn id="298" presetID="1" presetClass="entr" presetSubtype="0" fill="hold" grpId="0" nodeType="clickEffect">
                                  <p:stCondLst>
                                    <p:cond delay="0"/>
                                  </p:stCondLst>
                                  <p:childTnLst>
                                    <p:set>
                                      <p:cBhvr>
                                        <p:cTn id="299" dur="1" fill="hold">
                                          <p:stCondLst>
                                            <p:cond delay="0"/>
                                          </p:stCondLst>
                                        </p:cTn>
                                        <p:tgtEl>
                                          <p:spTgt spid="8"/>
                                        </p:tgtEl>
                                        <p:attrNameLst>
                                          <p:attrName>style.visibility</p:attrName>
                                        </p:attrNameLst>
                                      </p:cBhvr>
                                      <p:to>
                                        <p:strVal val="visible"/>
                                      </p:to>
                                    </p:set>
                                  </p:childTnLst>
                                </p:cTn>
                              </p:par>
                            </p:childTnLst>
                          </p:cTn>
                        </p:par>
                      </p:childTnLst>
                    </p:cTn>
                  </p:par>
                  <p:par>
                    <p:cTn id="300" fill="hold">
                      <p:stCondLst>
                        <p:cond delay="indefinite"/>
                      </p:stCondLst>
                      <p:childTnLst>
                        <p:par>
                          <p:cTn id="301" fill="hold">
                            <p:stCondLst>
                              <p:cond delay="0"/>
                            </p:stCondLst>
                            <p:childTnLst>
                              <p:par>
                                <p:cTn id="302" presetID="1" presetClass="entr" presetSubtype="0" fill="hold" nodeType="clickEffect">
                                  <p:stCondLst>
                                    <p:cond delay="0"/>
                                  </p:stCondLst>
                                  <p:childTnLst>
                                    <p:set>
                                      <p:cBhvr>
                                        <p:cTn id="303"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bldLvl="0" animBg="1"/>
      <p:bldP spid="7" grpId="0"/>
      <p:bldP spid="28" grpId="0"/>
      <p:bldP spid="29" grpId="0"/>
      <p:bldP spid="42" grpId="0" bldLvl="0" animBg="1"/>
      <p:bldP spid="43" grpId="0" bldLvl="0" animBg="1"/>
      <p:bldP spid="44" grpId="0"/>
      <p:bldP spid="45" grpId="0"/>
      <p:bldP spid="65" grpId="0"/>
      <p:bldP spid="66" grpId="0"/>
      <p:bldP spid="71" grpId="0"/>
      <p:bldP spid="72" grpId="0"/>
      <p:bldP spid="73" grpId="0"/>
      <p:bldP spid="99" grpId="0"/>
      <p:bldP spid="100" grpId="0"/>
      <p:bldP spid="101" grpId="0"/>
      <p:bldP spid="102" grpId="0"/>
      <p:bldP spid="141" grpId="0"/>
      <p:bldP spid="142" grpId="0"/>
      <p:bldP spid="144" grpId="0"/>
      <p:bldP spid="146" grpId="0"/>
      <p:bldP spid="147" grpId="0"/>
      <p:bldP spid="148" grpId="0"/>
      <p:bldP spid="149" grpId="0"/>
      <p:bldP spid="155" grpId="0" bldLvl="0" animBg="1"/>
      <p:bldP spid="156" grpId="0"/>
      <p:bldP spid="8" grpId="0"/>
      <p:bldP spid="8" grpId="1"/>
      <p:bldP spid="8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0"/>
            <a:ext cx="3810000" cy="3657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Oval 2"/>
          <p:cNvSpPr/>
          <p:nvPr/>
        </p:nvSpPr>
        <p:spPr>
          <a:xfrm>
            <a:off x="838200" y="3657600"/>
            <a:ext cx="3352800" cy="3200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Oval 3"/>
          <p:cNvSpPr/>
          <p:nvPr/>
        </p:nvSpPr>
        <p:spPr>
          <a:xfrm>
            <a:off x="990600" y="457200"/>
            <a:ext cx="2895600" cy="2819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Oval 4"/>
          <p:cNvSpPr/>
          <p:nvPr/>
        </p:nvSpPr>
        <p:spPr>
          <a:xfrm>
            <a:off x="1219200" y="3962400"/>
            <a:ext cx="2590800" cy="2590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486" name="TextBox 5"/>
          <p:cNvSpPr txBox="1"/>
          <p:nvPr/>
        </p:nvSpPr>
        <p:spPr>
          <a:xfrm>
            <a:off x="2438400" y="3581400"/>
            <a:ext cx="304800" cy="307975"/>
          </a:xfrm>
          <a:prstGeom prst="rect">
            <a:avLst/>
          </a:prstGeom>
          <a:noFill/>
          <a:ln w="9525">
            <a:noFill/>
          </a:ln>
        </p:spPr>
        <p:txBody>
          <a:bodyPr>
            <a:spAutoFit/>
          </a:bodyPr>
          <a:lstStyle/>
          <a:p>
            <a:r>
              <a:rPr sz="1400" dirty="0">
                <a:solidFill>
                  <a:srgbClr val="FF3399"/>
                </a:solidFill>
                <a:latin typeface="Times New Roman" panose="02020603050405020304" pitchFamily="18" charset="0"/>
                <a:cs typeface="Times New Roman" panose="02020603050405020304" pitchFamily="18" charset="0"/>
              </a:rPr>
              <a:t>P</a:t>
            </a:r>
            <a:endParaRPr sz="1400" dirty="0">
              <a:solidFill>
                <a:srgbClr val="FF3399"/>
              </a:solidFill>
              <a:latin typeface="Times New Roman" panose="02020603050405020304" pitchFamily="18" charset="0"/>
              <a:ea typeface="Times New Roman" panose="02020603050405020304" pitchFamily="18" charset="0"/>
            </a:endParaRPr>
          </a:p>
        </p:txBody>
      </p:sp>
      <p:sp>
        <p:nvSpPr>
          <p:cNvPr id="7" name="Oval 6"/>
          <p:cNvSpPr/>
          <p:nvPr/>
        </p:nvSpPr>
        <p:spPr>
          <a:xfrm>
            <a:off x="2438400" y="3657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8" name="Straight Connector 7"/>
          <p:cNvCxnSpPr/>
          <p:nvPr/>
        </p:nvCxnSpPr>
        <p:spPr>
          <a:xfrm>
            <a:off x="24384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514600" y="52578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146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514600" y="5181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438400" y="1752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384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438400" y="16764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496" name="TextBox 15"/>
          <p:cNvSpPr txBox="1"/>
          <p:nvPr/>
        </p:nvSpPr>
        <p:spPr>
          <a:xfrm>
            <a:off x="2667000" y="1447800"/>
            <a:ext cx="8382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2</a:t>
            </a:r>
          </a:p>
          <a:p>
            <a:r>
              <a:rPr dirty="0">
                <a:latin typeface="Arial" panose="020B0604020202020204" pitchFamily="34" charset="0"/>
              </a:rPr>
              <a:t>Wheel  </a:t>
            </a:r>
          </a:p>
        </p:txBody>
      </p:sp>
      <p:sp>
        <p:nvSpPr>
          <p:cNvPr id="20497" name="TextBox 16"/>
          <p:cNvSpPr txBox="1"/>
          <p:nvPr/>
        </p:nvSpPr>
        <p:spPr>
          <a:xfrm>
            <a:off x="2743200" y="525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1 </a:t>
            </a:r>
            <a:r>
              <a:rPr dirty="0">
                <a:latin typeface="Times New Roman" panose="02020603050405020304" pitchFamily="18" charset="0"/>
                <a:cs typeface="Times New Roman" panose="02020603050405020304" pitchFamily="18" charset="0"/>
              </a:rPr>
              <a:t>Pinion</a:t>
            </a:r>
            <a:endParaRPr dirty="0">
              <a:latin typeface="Times New Roman" panose="02020603050405020304" pitchFamily="18" charset="0"/>
              <a:ea typeface="Times New Roman" panose="02020603050405020304" pitchFamily="18" charset="0"/>
            </a:endParaRPr>
          </a:p>
        </p:txBody>
      </p:sp>
      <p:sp>
        <p:nvSpPr>
          <p:cNvPr id="18" name="Oval 17"/>
          <p:cNvSpPr/>
          <p:nvPr/>
        </p:nvSpPr>
        <p:spPr>
          <a:xfrm>
            <a:off x="457200" y="3352800"/>
            <a:ext cx="4038600" cy="37338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Oval 18"/>
          <p:cNvSpPr/>
          <p:nvPr/>
        </p:nvSpPr>
        <p:spPr>
          <a:xfrm>
            <a:off x="228600" y="-304800"/>
            <a:ext cx="4419600" cy="419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20" name="Straight Connector 19"/>
          <p:cNvCxnSpPr/>
          <p:nvPr/>
        </p:nvCxnSpPr>
        <p:spPr>
          <a:xfrm flipH="1">
            <a:off x="1676400" y="2971800"/>
            <a:ext cx="1676400" cy="1295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501" name="Arc 39"/>
          <p:cNvSpPr/>
          <p:nvPr/>
        </p:nvSpPr>
        <p:spPr>
          <a:xfrm rot="-6652302" flipV="1">
            <a:off x="1620838" y="3586163"/>
            <a:ext cx="658812" cy="334962"/>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20502" name="Arc 39"/>
          <p:cNvSpPr/>
          <p:nvPr/>
        </p:nvSpPr>
        <p:spPr>
          <a:xfrm rot="6358452" flipV="1">
            <a:off x="1911350" y="3502025"/>
            <a:ext cx="590550" cy="1619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cxnSp>
        <p:nvCxnSpPr>
          <p:cNvPr id="23" name="Straight Connector 22"/>
          <p:cNvCxnSpPr/>
          <p:nvPr/>
        </p:nvCxnSpPr>
        <p:spPr>
          <a:xfrm flipH="1" flipV="1">
            <a:off x="1752600" y="4191000"/>
            <a:ext cx="762000" cy="1066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1752600"/>
            <a:ext cx="914400" cy="1219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505" name="TextBox 24"/>
          <p:cNvSpPr txBox="1"/>
          <p:nvPr/>
        </p:nvSpPr>
        <p:spPr>
          <a:xfrm>
            <a:off x="3429000" y="28194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N</a:t>
            </a:r>
            <a:endParaRPr dirty="0">
              <a:latin typeface="Times New Roman" panose="02020603050405020304" pitchFamily="18" charset="0"/>
              <a:ea typeface="Times New Roman" panose="02020603050405020304" pitchFamily="18" charset="0"/>
            </a:endParaRPr>
          </a:p>
        </p:txBody>
      </p:sp>
      <p:sp>
        <p:nvSpPr>
          <p:cNvPr id="20506" name="TextBox 25"/>
          <p:cNvSpPr txBox="1"/>
          <p:nvPr/>
        </p:nvSpPr>
        <p:spPr>
          <a:xfrm>
            <a:off x="1371600" y="3886200"/>
            <a:ext cx="304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M</a:t>
            </a:r>
            <a:endParaRPr dirty="0">
              <a:latin typeface="Times New Roman" panose="02020603050405020304" pitchFamily="18" charset="0"/>
              <a:ea typeface="Times New Roman" panose="02020603050405020304" pitchFamily="18" charset="0"/>
            </a:endParaRPr>
          </a:p>
        </p:txBody>
      </p:sp>
      <p:cxnSp>
        <p:nvCxnSpPr>
          <p:cNvPr id="27" name="Straight Connector 26"/>
          <p:cNvCxnSpPr/>
          <p:nvPr/>
        </p:nvCxnSpPr>
        <p:spPr>
          <a:xfrm>
            <a:off x="2438400" y="1752600"/>
            <a:ext cx="76200" cy="3505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rot="18103036">
            <a:off x="2181225" y="4773613"/>
            <a:ext cx="409575" cy="339725"/>
          </a:xfrm>
          <a:prstGeom prst="arc">
            <a:avLst>
              <a:gd name="adj1" fmla="val 16419905"/>
              <a:gd name="adj2" fmla="val 2613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0509" name="TextBox 28"/>
          <p:cNvSpPr txBox="1"/>
          <p:nvPr/>
        </p:nvSpPr>
        <p:spPr>
          <a:xfrm rot="-360760">
            <a:off x="2076450" y="4419600"/>
            <a:ext cx="233363"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30" name="Arc 29"/>
          <p:cNvSpPr/>
          <p:nvPr/>
        </p:nvSpPr>
        <p:spPr>
          <a:xfrm rot="6861219">
            <a:off x="2320925" y="1824038"/>
            <a:ext cx="409575" cy="339725"/>
          </a:xfrm>
          <a:prstGeom prst="arc">
            <a:avLst>
              <a:gd name="adj1" fmla="val 16419905"/>
              <a:gd name="adj2" fmla="val 2157278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0511" name="TextBox 30"/>
          <p:cNvSpPr txBox="1"/>
          <p:nvPr/>
        </p:nvSpPr>
        <p:spPr>
          <a:xfrm rot="-209387">
            <a:off x="2525713" y="2216150"/>
            <a:ext cx="234950" cy="369888"/>
          </a:xfrm>
          <a:prstGeom prst="rect">
            <a:avLst/>
          </a:prstGeom>
          <a:noFill/>
          <a:ln w="9525">
            <a:noFill/>
          </a:ln>
        </p:spPr>
        <p:txBody>
          <a:bodyPr>
            <a:spAutoFit/>
          </a:bodyPr>
          <a:lstStyle/>
          <a:p>
            <a:r>
              <a:rPr lang="el-GR" altLang="x-none" dirty="0">
                <a:latin typeface="Arial" panose="020B0604020202020204" pitchFamily="34" charset="0"/>
              </a:rPr>
              <a:t>ϕ</a:t>
            </a:r>
            <a:endParaRPr dirty="0">
              <a:latin typeface="Arial" panose="020B0604020202020204" pitchFamily="34" charset="0"/>
            </a:endParaRPr>
          </a:p>
        </p:txBody>
      </p:sp>
      <p:sp>
        <p:nvSpPr>
          <p:cNvPr id="20512" name="Arc 55"/>
          <p:cNvSpPr/>
          <p:nvPr/>
        </p:nvSpPr>
        <p:spPr>
          <a:xfrm rot="-5943100">
            <a:off x="1844675" y="4506913"/>
            <a:ext cx="838200" cy="593725"/>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20513" name="Arc 55"/>
          <p:cNvSpPr/>
          <p:nvPr/>
        </p:nvSpPr>
        <p:spPr>
          <a:xfrm rot="1475807" flipV="1">
            <a:off x="2270125" y="1982788"/>
            <a:ext cx="847725" cy="477837"/>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34" name="Oval 33"/>
          <p:cNvSpPr/>
          <p:nvPr/>
        </p:nvSpPr>
        <p:spPr>
          <a:xfrm>
            <a:off x="2163763" y="3840163"/>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515" name="TextBox 34"/>
          <p:cNvSpPr txBox="1"/>
          <p:nvPr/>
        </p:nvSpPr>
        <p:spPr>
          <a:xfrm>
            <a:off x="1828800" y="3733800"/>
            <a:ext cx="3048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K</a:t>
            </a:r>
            <a:endParaRPr sz="1400" dirty="0">
              <a:latin typeface="Times New Roman" panose="02020603050405020304" pitchFamily="18" charset="0"/>
              <a:ea typeface="Times New Roman" panose="02020603050405020304" pitchFamily="18" charset="0"/>
            </a:endParaRPr>
          </a:p>
        </p:txBody>
      </p:sp>
      <p:sp>
        <p:nvSpPr>
          <p:cNvPr id="20516" name="Arc 39"/>
          <p:cNvSpPr/>
          <p:nvPr/>
        </p:nvSpPr>
        <p:spPr>
          <a:xfrm rot="-4733425" flipV="1">
            <a:off x="2513013" y="3603625"/>
            <a:ext cx="660400" cy="179388"/>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20517" name="Arc 39"/>
          <p:cNvSpPr/>
          <p:nvPr/>
        </p:nvSpPr>
        <p:spPr>
          <a:xfrm rot="4470469" flipV="1">
            <a:off x="2719388" y="3294063"/>
            <a:ext cx="617537" cy="344487"/>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rgbClr val="FF3399">
                <a:alpha val="100000"/>
              </a:srgbClr>
            </a:solidFill>
            <a:prstDash val="solid"/>
            <a:round/>
            <a:headEnd type="none" w="med" len="med"/>
            <a:tailEnd type="none" w="med" len="med"/>
          </a:ln>
        </p:spPr>
        <p:txBody>
          <a:bodyPr/>
          <a:lstStyle/>
          <a:p>
            <a:endParaRPr lang="en-US"/>
          </a:p>
        </p:txBody>
      </p:sp>
      <p:sp>
        <p:nvSpPr>
          <p:cNvPr id="38" name="Oval 37"/>
          <p:cNvSpPr/>
          <p:nvPr/>
        </p:nvSpPr>
        <p:spPr>
          <a:xfrm>
            <a:off x="2819400" y="33528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519" name="TextBox 38"/>
          <p:cNvSpPr txBox="1"/>
          <p:nvPr/>
        </p:nvSpPr>
        <p:spPr>
          <a:xfrm>
            <a:off x="2895600" y="3197225"/>
            <a:ext cx="304800" cy="307975"/>
          </a:xfrm>
          <a:prstGeom prst="rect">
            <a:avLst/>
          </a:prstGeom>
          <a:noFill/>
          <a:ln w="9525">
            <a:noFill/>
          </a:ln>
        </p:spPr>
        <p:txBody>
          <a:bodyPr>
            <a:spAutoFit/>
          </a:bodyPr>
          <a:lstStyle/>
          <a:p>
            <a:r>
              <a:rPr sz="1400" dirty="0">
                <a:latin typeface="Times New Roman" panose="02020603050405020304" pitchFamily="18" charset="0"/>
                <a:cs typeface="Times New Roman" panose="02020603050405020304" pitchFamily="18" charset="0"/>
              </a:rPr>
              <a:t>L</a:t>
            </a:r>
            <a:endParaRPr sz="1400" dirty="0">
              <a:latin typeface="Times New Roman" panose="02020603050405020304" pitchFamily="18" charset="0"/>
              <a:ea typeface="Times New Roman" panose="02020603050405020304" pitchFamily="18" charset="0"/>
            </a:endParaRPr>
          </a:p>
        </p:txBody>
      </p:sp>
      <p:sp>
        <p:nvSpPr>
          <p:cNvPr id="20520" name="Rectangle 60"/>
          <p:cNvSpPr/>
          <p:nvPr/>
        </p:nvSpPr>
        <p:spPr>
          <a:xfrm>
            <a:off x="0" y="228600"/>
            <a:ext cx="9144000" cy="830263"/>
          </a:xfrm>
          <a:prstGeom prst="rect">
            <a:avLst/>
          </a:prstGeom>
          <a:noFill/>
          <a:ln w="9525">
            <a:noFill/>
          </a:ln>
        </p:spPr>
        <p:txBody>
          <a:bodyPr>
            <a:spAutoFit/>
          </a:bodyPr>
          <a:lstStyle/>
          <a:p>
            <a:pPr algn="ctr"/>
            <a:r>
              <a:rPr sz="2400" dirty="0">
                <a:solidFill>
                  <a:srgbClr val="FF3399"/>
                </a:solidFill>
                <a:latin typeface="Times New Roman" panose="02020603050405020304" pitchFamily="18" charset="0"/>
                <a:cs typeface="Times New Roman" panose="02020603050405020304" pitchFamily="18" charset="0"/>
              </a:rPr>
              <a:t>Minimum Number of Teeth on the Wheel in Order to Avoid</a:t>
            </a:r>
          </a:p>
          <a:p>
            <a:pPr algn="ctr"/>
            <a:r>
              <a:rPr sz="2400" dirty="0">
                <a:solidFill>
                  <a:srgbClr val="FF3399"/>
                </a:solidFill>
                <a:latin typeface="Times New Roman" panose="02020603050405020304" pitchFamily="18" charset="0"/>
                <a:cs typeface="Times New Roman" panose="02020603050405020304" pitchFamily="18" charset="0"/>
              </a:rPr>
              <a:t>Interference</a:t>
            </a:r>
            <a:endParaRPr sz="2400" dirty="0">
              <a:solidFill>
                <a:srgbClr val="FF3399"/>
              </a:solidFill>
              <a:latin typeface="Times New Roman" panose="02020603050405020304" pitchFamily="18" charset="0"/>
              <a:ea typeface="Times New Roman" panose="02020603050405020304" pitchFamily="18" charset="0"/>
            </a:endParaRPr>
          </a:p>
        </p:txBody>
      </p:sp>
      <p:cxnSp>
        <p:nvCxnSpPr>
          <p:cNvPr id="43" name="Straight Connector 42"/>
          <p:cNvCxnSpPr/>
          <p:nvPr/>
        </p:nvCxnSpPr>
        <p:spPr>
          <a:xfrm flipV="1">
            <a:off x="1752600" y="1752600"/>
            <a:ext cx="685800" cy="2438400"/>
          </a:xfrm>
          <a:prstGeom prst="line">
            <a:avLst/>
          </a:prstGeom>
          <a:ln>
            <a:solidFill>
              <a:srgbClr val="0066FF"/>
            </a:solidFill>
          </a:ln>
        </p:spPr>
        <p:style>
          <a:lnRef idx="1">
            <a:schemeClr val="accent1"/>
          </a:lnRef>
          <a:fillRef idx="0">
            <a:schemeClr val="accent1"/>
          </a:fillRef>
          <a:effectRef idx="0">
            <a:schemeClr val="accent1"/>
          </a:effectRef>
          <a:fontRef idx="minor">
            <a:schemeClr val="tx1"/>
          </a:fontRef>
        </p:style>
      </p:cxnSp>
      <p:sp>
        <p:nvSpPr>
          <p:cNvPr id="18475" name="Rectangle 44"/>
          <p:cNvSpPr/>
          <p:nvPr/>
        </p:nvSpPr>
        <p:spPr>
          <a:xfrm>
            <a:off x="4724400" y="1143000"/>
            <a:ext cx="45720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From triangle </a:t>
            </a:r>
            <a:r>
              <a:rPr i="1"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2</a:t>
            </a:r>
            <a:r>
              <a:rPr i="1" dirty="0">
                <a:latin typeface="Times New Roman" panose="02020603050405020304" pitchFamily="18" charset="0"/>
                <a:cs typeface="Times New Roman" panose="02020603050405020304" pitchFamily="18" charset="0"/>
              </a:rPr>
              <a:t>MP,</a:t>
            </a:r>
            <a:endParaRPr dirty="0">
              <a:latin typeface="Times New Roman" panose="02020603050405020304" pitchFamily="18" charset="0"/>
              <a:ea typeface="Times New Roman" panose="02020603050405020304" pitchFamily="18" charset="0"/>
            </a:endParaRPr>
          </a:p>
        </p:txBody>
      </p:sp>
      <p:cxnSp>
        <p:nvCxnSpPr>
          <p:cNvPr id="46" name="Straight Arrow Connector 45"/>
          <p:cNvCxnSpPr/>
          <p:nvPr/>
        </p:nvCxnSpPr>
        <p:spPr>
          <a:xfrm flipH="1">
            <a:off x="1066800" y="1752600"/>
            <a:ext cx="1347788" cy="137001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19" idx="2"/>
          </p:cNvCxnSpPr>
          <p:nvPr/>
        </p:nvCxnSpPr>
        <p:spPr>
          <a:xfrm flipH="1">
            <a:off x="228600" y="1752600"/>
            <a:ext cx="2209800" cy="381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838200" y="5257800"/>
            <a:ext cx="1676400" cy="1524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914400" y="5257800"/>
            <a:ext cx="1600200" cy="1143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524000" y="1981200"/>
            <a:ext cx="2286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endParaRPr dirty="0">
              <a:latin typeface="Times New Roman" panose="02020603050405020304" pitchFamily="18" charset="0"/>
              <a:ea typeface="Times New Roman" panose="02020603050405020304" pitchFamily="18" charset="0"/>
            </a:endParaRPr>
          </a:p>
        </p:txBody>
      </p:sp>
      <p:sp>
        <p:nvSpPr>
          <p:cNvPr id="51" name="TextBox 50"/>
          <p:cNvSpPr txBox="1"/>
          <p:nvPr/>
        </p:nvSpPr>
        <p:spPr>
          <a:xfrm>
            <a:off x="1371600" y="1295400"/>
            <a:ext cx="5334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r>
              <a:rPr baseline="-25000" dirty="0">
                <a:latin typeface="Times New Roman" panose="02020603050405020304" pitchFamily="18" charset="0"/>
                <a:cs typeface="Times New Roman" panose="02020603050405020304" pitchFamily="18" charset="0"/>
              </a:rPr>
              <a:t>A</a:t>
            </a:r>
            <a:endParaRPr baseline="-25000" dirty="0">
              <a:latin typeface="Times New Roman" panose="02020603050405020304" pitchFamily="18" charset="0"/>
              <a:ea typeface="Times New Roman" panose="02020603050405020304" pitchFamily="18" charset="0"/>
            </a:endParaRPr>
          </a:p>
        </p:txBody>
      </p:sp>
      <p:sp>
        <p:nvSpPr>
          <p:cNvPr id="52" name="TextBox 51"/>
          <p:cNvSpPr txBox="1"/>
          <p:nvPr/>
        </p:nvSpPr>
        <p:spPr>
          <a:xfrm>
            <a:off x="1371600" y="5410200"/>
            <a:ext cx="457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r>
              <a:rPr sz="1400" baseline="-25000" dirty="0">
                <a:latin typeface="Times New Roman" panose="02020603050405020304" pitchFamily="18" charset="0"/>
                <a:cs typeface="Times New Roman" panose="02020603050405020304" pitchFamily="18" charset="0"/>
              </a:rPr>
              <a:t>A</a:t>
            </a:r>
            <a:endParaRPr baseline="-25000" dirty="0">
              <a:latin typeface="Times New Roman" panose="02020603050405020304" pitchFamily="18" charset="0"/>
              <a:ea typeface="Times New Roman" panose="02020603050405020304" pitchFamily="18" charset="0"/>
            </a:endParaRPr>
          </a:p>
        </p:txBody>
      </p:sp>
      <p:sp>
        <p:nvSpPr>
          <p:cNvPr id="53" name="TextBox 52"/>
          <p:cNvSpPr txBox="1"/>
          <p:nvPr/>
        </p:nvSpPr>
        <p:spPr>
          <a:xfrm>
            <a:off x="1676400" y="4800600"/>
            <a:ext cx="3810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r</a:t>
            </a:r>
            <a:endParaRPr dirty="0">
              <a:latin typeface="Times New Roman" panose="02020603050405020304" pitchFamily="18" charset="0"/>
              <a:ea typeface="Times New Roman" panose="02020603050405020304" pitchFamily="18" charset="0"/>
            </a:endParaRPr>
          </a:p>
        </p:txBody>
      </p:sp>
      <p:sp>
        <p:nvSpPr>
          <p:cNvPr id="18484" name="Rectangle 61"/>
          <p:cNvSpPr/>
          <p:nvPr/>
        </p:nvSpPr>
        <p:spPr>
          <a:xfrm>
            <a:off x="4114800" y="1600200"/>
            <a:ext cx="5257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a:t>
            </a:r>
            <a:r>
              <a:rPr lang="pt-BR" altLang="x-none" dirty="0">
                <a:latin typeface="Times New Roman" panose="02020603050405020304" pitchFamily="18" charset="0"/>
                <a:cs typeface="Times New Roman" panose="02020603050405020304" pitchFamily="18" charset="0"/>
              </a:rPr>
              <a:t>O</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 P</a:t>
            </a:r>
            <a:r>
              <a:rPr dirty="0">
                <a:latin typeface="Times New Roman" panose="02020603050405020304" pitchFamily="18" charset="0"/>
                <a:cs typeface="Times New Roman" panose="02020603050405020304" pitchFamily="18" charset="0"/>
              </a:rPr>
              <a:t> )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a:t>
            </a:r>
            <a:r>
              <a:rPr lang="pt-BR" altLang="x-none" dirty="0">
                <a:latin typeface="Times New Roman" panose="02020603050405020304" pitchFamily="18" charset="0"/>
                <a:cs typeface="Times New Roman" panose="02020603050405020304" pitchFamily="18" charset="0"/>
              </a:rPr>
              <a:t>PM</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-2 (</a:t>
            </a:r>
            <a:r>
              <a:rPr lang="pt-BR" altLang="x-none" dirty="0">
                <a:latin typeface="Times New Roman" panose="02020603050405020304" pitchFamily="18" charset="0"/>
                <a:cs typeface="Times New Roman" panose="02020603050405020304" pitchFamily="18" charset="0"/>
              </a:rPr>
              <a:t>O</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 P) (PM) </a:t>
            </a:r>
            <a:r>
              <a:rPr dirty="0">
                <a:latin typeface="Times New Roman" panose="02020603050405020304" pitchFamily="18" charset="0"/>
                <a:cs typeface="Times New Roman" panose="02020603050405020304" pitchFamily="18" charset="0"/>
              </a:rPr>
              <a:t>cos</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O</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 PM</a:t>
            </a:r>
            <a:endParaRPr dirty="0">
              <a:latin typeface="Times New Roman" panose="02020603050405020304" pitchFamily="18" charset="0"/>
              <a:ea typeface="Times New Roman" panose="02020603050405020304" pitchFamily="18" charset="0"/>
            </a:endParaRPr>
          </a:p>
        </p:txBody>
      </p:sp>
      <p:sp>
        <p:nvSpPr>
          <p:cNvPr id="18485" name="Rectangle 62"/>
          <p:cNvSpPr/>
          <p:nvPr/>
        </p:nvSpPr>
        <p:spPr>
          <a:xfrm>
            <a:off x="3886200" y="1981200"/>
            <a:ext cx="54864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+(r × sin</a:t>
            </a:r>
            <a:r>
              <a:rPr dirty="0">
                <a:latin typeface="Calibri" panose="020F0502020204030204" pitchFamily="34" charset="0"/>
                <a:cs typeface="Calibri" panose="020F0502020204030204" pitchFamily="34" charset="0"/>
              </a:rPr>
              <a:t>φ</a:t>
            </a:r>
            <a:r>
              <a:rPr dirty="0">
                <a:latin typeface="Times New Roman" panose="02020603050405020304" pitchFamily="18" charset="0"/>
                <a:cs typeface="Times New Roman" panose="02020603050405020304" pitchFamily="18" charset="0"/>
              </a:rPr>
              <a:t>)</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- 2 (</a:t>
            </a:r>
            <a:r>
              <a:rPr lang="pt-BR" altLang="x-none" dirty="0">
                <a:latin typeface="Times New Roman" panose="02020603050405020304" pitchFamily="18" charset="0"/>
                <a:cs typeface="Times New Roman" panose="02020603050405020304" pitchFamily="18" charset="0"/>
              </a:rPr>
              <a:t>R) (</a:t>
            </a:r>
            <a:r>
              <a:rPr dirty="0">
                <a:latin typeface="Times New Roman" panose="02020603050405020304" pitchFamily="18" charset="0"/>
                <a:cs typeface="Times New Roman" panose="02020603050405020304" pitchFamily="18" charset="0"/>
              </a:rPr>
              <a:t>r ×sin</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cos</a:t>
            </a:r>
            <a:r>
              <a:rPr lang="pt-BR" altLang="x-none" dirty="0">
                <a:latin typeface="Times New Roman" panose="02020603050405020304" pitchFamily="18" charset="0"/>
                <a:cs typeface="Times New Roman" panose="02020603050405020304" pitchFamily="18" charset="0"/>
              </a:rPr>
              <a:t>(90 + </a:t>
            </a:r>
            <a:r>
              <a:rPr dirty="0">
                <a:latin typeface="Calibri" panose="020F0502020204030204" pitchFamily="34" charset="0"/>
                <a:cs typeface="Calibri" panose="020F0502020204030204" pitchFamily="34" charset="0"/>
              </a:rPr>
              <a:t>φ</a:t>
            </a:r>
            <a:r>
              <a:rPr dirty="0">
                <a:latin typeface="Arial" panose="020B0604020202020204" pitchFamily="34" charset="0"/>
              </a:rPr>
              <a:t> )</a:t>
            </a:r>
            <a:endParaRPr dirty="0">
              <a:latin typeface="Times New Roman" panose="02020603050405020304" pitchFamily="18" charset="0"/>
              <a:ea typeface="Times New Roman" panose="02020603050405020304" pitchFamily="18" charset="0"/>
            </a:endParaRPr>
          </a:p>
        </p:txBody>
      </p:sp>
      <p:cxnSp>
        <p:nvCxnSpPr>
          <p:cNvPr id="65" name="Straight Connector 64"/>
          <p:cNvCxnSpPr/>
          <p:nvPr/>
        </p:nvCxnSpPr>
        <p:spPr>
          <a:xfrm flipV="1">
            <a:off x="1066800" y="3581400"/>
            <a:ext cx="2895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534" name="Rectangle 69"/>
          <p:cNvSpPr/>
          <p:nvPr/>
        </p:nvSpPr>
        <p:spPr>
          <a:xfrm>
            <a:off x="2743200" y="3276600"/>
            <a:ext cx="334963" cy="369888"/>
          </a:xfrm>
          <a:prstGeom prst="rect">
            <a:avLst/>
          </a:prstGeom>
          <a:noFill/>
          <a:ln w="9525">
            <a:noFill/>
          </a:ln>
        </p:spPr>
        <p:txBody>
          <a:bodyPr wrap="none">
            <a:spAutoFit/>
          </a:bodyPr>
          <a:lstStyle/>
          <a:p>
            <a:pPr>
              <a:buNone/>
            </a:pPr>
            <a:r>
              <a:rPr dirty="0">
                <a:latin typeface="Calibri" panose="020F0502020204030204" pitchFamily="34" charset="0"/>
                <a:cs typeface="Calibri" panose="020F0502020204030204" pitchFamily="34" charset="0"/>
              </a:rPr>
              <a:t>φ</a:t>
            </a:r>
            <a:endParaRPr dirty="0">
              <a:latin typeface="Arial" panose="020B0604020202020204" pitchFamily="34" charset="0"/>
              <a:ea typeface="Calibri" panose="020F0502020204030204" pitchFamily="34" charset="0"/>
            </a:endParaRPr>
          </a:p>
        </p:txBody>
      </p:sp>
      <p:sp>
        <p:nvSpPr>
          <p:cNvPr id="71" name="Arc 70"/>
          <p:cNvSpPr/>
          <p:nvPr/>
        </p:nvSpPr>
        <p:spPr>
          <a:xfrm rot="990217">
            <a:off x="2420938" y="3419475"/>
            <a:ext cx="409575" cy="339725"/>
          </a:xfrm>
          <a:prstGeom prst="arc">
            <a:avLst>
              <a:gd name="adj1" fmla="val 17472422"/>
              <a:gd name="adj2" fmla="val 31640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489" name="Rectangle 71"/>
          <p:cNvSpPr/>
          <p:nvPr/>
        </p:nvSpPr>
        <p:spPr>
          <a:xfrm>
            <a:off x="4114800" y="2743200"/>
            <a:ext cx="40386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dirty="0">
                <a:latin typeface="Times New Roman" panose="02020603050405020304" pitchFamily="18" charset="0"/>
                <a:cs typeface="Times New Roman" panose="02020603050405020304" pitchFamily="18" charset="0"/>
              </a:rPr>
              <a:t> + 2 (</a:t>
            </a:r>
            <a:r>
              <a:rPr lang="pt-BR" altLang="x-none" dirty="0">
                <a:latin typeface="Times New Roman" panose="02020603050405020304" pitchFamily="18" charset="0"/>
                <a:cs typeface="Times New Roman" panose="02020603050405020304" pitchFamily="18" charset="0"/>
              </a:rPr>
              <a:t>r) (R)(</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ea typeface="Times New Roman" panose="02020603050405020304" pitchFamily="18" charset="0"/>
            </a:endParaRPr>
          </a:p>
        </p:txBody>
      </p:sp>
      <p:sp>
        <p:nvSpPr>
          <p:cNvPr id="18490" name="Rectangle 72"/>
          <p:cNvSpPr/>
          <p:nvPr/>
        </p:nvSpPr>
        <p:spPr>
          <a:xfrm>
            <a:off x="6248400" y="2362200"/>
            <a:ext cx="2179638" cy="369888"/>
          </a:xfrm>
          <a:prstGeom prst="rect">
            <a:avLst/>
          </a:prstGeom>
          <a:noFill/>
          <a:ln w="9525">
            <a:noFill/>
          </a:ln>
        </p:spPr>
        <p:txBody>
          <a:bodyPr wrap="none">
            <a:spAutoFit/>
          </a:bodyPr>
          <a:lstStyle/>
          <a:p>
            <a:pPr>
              <a:buNone/>
            </a:pPr>
            <a:r>
              <a:rPr dirty="0">
                <a:latin typeface="Times New Roman" panose="02020603050405020304" pitchFamily="18" charset="0"/>
                <a:cs typeface="Times New Roman" panose="02020603050405020304" pitchFamily="18" charset="0"/>
              </a:rPr>
              <a:t>cos</a:t>
            </a:r>
            <a:r>
              <a:rPr lang="pt-BR" altLang="x-none" i="1" dirty="0">
                <a:latin typeface="Times New Roman" panose="02020603050405020304" pitchFamily="18" charset="0"/>
                <a:cs typeface="Times New Roman" panose="02020603050405020304" pitchFamily="18" charset="0"/>
              </a:rPr>
              <a:t>(90 + </a:t>
            </a:r>
            <a:r>
              <a:rPr dirty="0">
                <a:latin typeface="Calibri" panose="020F0502020204030204" pitchFamily="34" charset="0"/>
                <a:cs typeface="Calibri" panose="020F0502020204030204" pitchFamily="34" charset="0"/>
              </a:rPr>
              <a:t>φ</a:t>
            </a:r>
            <a:r>
              <a:rPr dirty="0">
                <a:latin typeface="Arial" panose="020B0604020202020204" pitchFamily="34" charset="0"/>
              </a:rPr>
              <a:t> ) = -</a:t>
            </a:r>
            <a:r>
              <a:rPr dirty="0">
                <a:latin typeface="Times New Roman" panose="02020603050405020304" pitchFamily="18" charset="0"/>
                <a:cs typeface="Times New Roman" panose="02020603050405020304" pitchFamily="18" charset="0"/>
              </a:rPr>
              <a:t>sin</a:t>
            </a:r>
            <a:r>
              <a:rPr dirty="0">
                <a:latin typeface="Times New Roman" panose="02020603050405020304" pitchFamily="18" charset="0"/>
                <a:cs typeface="Calibri" panose="020F0502020204030204" pitchFamily="34" charset="0"/>
              </a:rPr>
              <a:t> </a:t>
            </a:r>
            <a:r>
              <a:rPr dirty="0">
                <a:latin typeface="Calibri" panose="020F0502020204030204" pitchFamily="34" charset="0"/>
                <a:cs typeface="Calibri" panose="020F0502020204030204" pitchFamily="34" charset="0"/>
              </a:rPr>
              <a:t>φ</a:t>
            </a:r>
            <a:endParaRPr dirty="0">
              <a:latin typeface="Times New Roman" panose="02020603050405020304" pitchFamily="18" charset="0"/>
              <a:ea typeface="Times New Roman" panose="02020603050405020304" pitchFamily="18" charset="0"/>
            </a:endParaRPr>
          </a:p>
        </p:txBody>
      </p:sp>
      <p:sp>
        <p:nvSpPr>
          <p:cNvPr id="74" name="Arc 73"/>
          <p:cNvSpPr/>
          <p:nvPr/>
        </p:nvSpPr>
        <p:spPr>
          <a:xfrm rot="990217">
            <a:off x="2290763" y="3482975"/>
            <a:ext cx="468313" cy="577850"/>
          </a:xfrm>
          <a:prstGeom prst="arc">
            <a:avLst>
              <a:gd name="adj1" fmla="val 16903136"/>
              <a:gd name="adj2" fmla="val 469374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492" name="Rectangle 74"/>
          <p:cNvSpPr/>
          <p:nvPr/>
        </p:nvSpPr>
        <p:spPr>
          <a:xfrm>
            <a:off x="2667000" y="3962400"/>
            <a:ext cx="790575" cy="369888"/>
          </a:xfrm>
          <a:prstGeom prst="rect">
            <a:avLst/>
          </a:prstGeom>
          <a:noFill/>
          <a:ln w="9525">
            <a:noFill/>
          </a:ln>
        </p:spPr>
        <p:txBody>
          <a:bodyPr wrap="none">
            <a:spAutoFit/>
          </a:bodyPr>
          <a:lstStyle/>
          <a:p>
            <a:pPr>
              <a:buNone/>
            </a:pPr>
            <a:r>
              <a:rPr lang="el-GR" altLang="x-none" dirty="0">
                <a:latin typeface="Calibri" panose="020F0502020204030204" pitchFamily="34" charset="0"/>
                <a:cs typeface="Calibri" panose="020F0502020204030204" pitchFamily="34" charset="0"/>
              </a:rPr>
              <a:t>φ</a:t>
            </a:r>
            <a:r>
              <a:rPr dirty="0">
                <a:latin typeface="Calibri" panose="020F0502020204030204" pitchFamily="34" charset="0"/>
                <a:cs typeface="Calibri" panose="020F0502020204030204" pitchFamily="34" charset="0"/>
              </a:rPr>
              <a:t> + 90</a:t>
            </a:r>
            <a:endParaRPr dirty="0">
              <a:latin typeface="Arial" panose="020B0604020202020204" pitchFamily="34" charset="0"/>
              <a:ea typeface="Calibri" panose="020F0502020204030204" pitchFamily="34" charset="0"/>
            </a:endParaRPr>
          </a:p>
        </p:txBody>
      </p:sp>
      <p:sp>
        <p:nvSpPr>
          <p:cNvPr id="18493" name="Rectangle 75"/>
          <p:cNvSpPr/>
          <p:nvPr/>
        </p:nvSpPr>
        <p:spPr>
          <a:xfrm>
            <a:off x="4114800" y="32004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+ 2 </a:t>
            </a:r>
            <a:r>
              <a:rPr lang="pt-BR" altLang="x-none" dirty="0">
                <a:latin typeface="Times New Roman" panose="02020603050405020304" pitchFamily="18" charset="0"/>
                <a:cs typeface="Times New Roman" panose="02020603050405020304" pitchFamily="18" charset="0"/>
              </a:rPr>
              <a:t>(r)(</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)/R</a:t>
            </a:r>
            <a:r>
              <a:rPr dirty="0">
                <a:latin typeface="Arial" panose="020B0604020202020204" pitchFamily="34" charset="0"/>
              </a:rPr>
              <a:t> }</a:t>
            </a:r>
            <a:endParaRPr dirty="0">
              <a:latin typeface="Times New Roman" panose="02020603050405020304" pitchFamily="18" charset="0"/>
              <a:ea typeface="Times New Roman" panose="02020603050405020304" pitchFamily="18" charset="0"/>
            </a:endParaRPr>
          </a:p>
        </p:txBody>
      </p:sp>
      <p:sp>
        <p:nvSpPr>
          <p:cNvPr id="18494" name="Rectangle 76"/>
          <p:cNvSpPr/>
          <p:nvPr/>
        </p:nvSpPr>
        <p:spPr>
          <a:xfrm>
            <a:off x="4114800" y="35814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 R</a:t>
            </a:r>
            <a:r>
              <a:rPr baseline="30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1+r/R</a:t>
            </a:r>
            <a:r>
              <a:rPr dirty="0">
                <a:latin typeface="Arial" panose="020B0604020202020204" pitchFamily="34" charset="0"/>
              </a:rPr>
              <a:t> [</a:t>
            </a:r>
            <a:r>
              <a:rPr dirty="0">
                <a:latin typeface="Times New Roman" panose="02020603050405020304" pitchFamily="18" charset="0"/>
                <a:cs typeface="Times New Roman" panose="02020603050405020304" pitchFamily="18" charset="0"/>
              </a:rPr>
              <a:t>r/R + 2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endParaRPr dirty="0">
              <a:latin typeface="Times New Roman" panose="02020603050405020304" pitchFamily="18" charset="0"/>
              <a:ea typeface="Times New Roman" panose="02020603050405020304" pitchFamily="18" charset="0"/>
            </a:endParaRPr>
          </a:p>
        </p:txBody>
      </p:sp>
      <p:sp>
        <p:nvSpPr>
          <p:cNvPr id="63" name="Rectangle 76"/>
          <p:cNvSpPr/>
          <p:nvPr/>
        </p:nvSpPr>
        <p:spPr>
          <a:xfrm>
            <a:off x="4114800" y="39624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  = R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1+r/R</a:t>
            </a:r>
            <a:r>
              <a:rPr dirty="0">
                <a:latin typeface="Arial" panose="020B0604020202020204" pitchFamily="34" charset="0"/>
              </a:rPr>
              <a:t> [</a:t>
            </a:r>
            <a:r>
              <a:rPr dirty="0">
                <a:latin typeface="Times New Roman" panose="02020603050405020304" pitchFamily="18" charset="0"/>
                <a:cs typeface="Times New Roman" panose="02020603050405020304" pitchFamily="18" charset="0"/>
              </a:rPr>
              <a:t>r/R + 2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 )</a:t>
            </a:r>
            <a:r>
              <a:rPr baseline="30000" dirty="0">
                <a:latin typeface="Arial" panose="020B0604020202020204" pitchFamily="34" charset="0"/>
              </a:rPr>
              <a:t>1/2</a:t>
            </a:r>
            <a:endParaRPr baseline="30000" dirty="0">
              <a:latin typeface="Times New Roman" panose="02020603050405020304" pitchFamily="18" charset="0"/>
              <a:ea typeface="Times New Roman" panose="02020603050405020304" pitchFamily="18" charset="0"/>
            </a:endParaRPr>
          </a:p>
        </p:txBody>
      </p:sp>
      <p:sp>
        <p:nvSpPr>
          <p:cNvPr id="66" name="Rectangle 76"/>
          <p:cNvSpPr/>
          <p:nvPr/>
        </p:nvSpPr>
        <p:spPr>
          <a:xfrm>
            <a:off x="4191000" y="49530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  = mT/2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1+t/T</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t/T+ 2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a:t>
            </a:r>
            <a:endParaRPr baseline="30000" dirty="0">
              <a:latin typeface="Times New Roman" panose="02020603050405020304" pitchFamily="18" charset="0"/>
              <a:ea typeface="Times New Roman" panose="02020603050405020304" pitchFamily="18" charset="0"/>
            </a:endParaRPr>
          </a:p>
        </p:txBody>
      </p:sp>
      <p:sp>
        <p:nvSpPr>
          <p:cNvPr id="20544" name="TextBox 66"/>
          <p:cNvSpPr txBox="1"/>
          <p:nvPr/>
        </p:nvSpPr>
        <p:spPr>
          <a:xfrm>
            <a:off x="1981200" y="6019800"/>
            <a:ext cx="2743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t = No. of teeth on Pinion</a:t>
            </a:r>
            <a:endParaRPr dirty="0">
              <a:latin typeface="Times New Roman" panose="02020603050405020304" pitchFamily="18" charset="0"/>
              <a:ea typeface="Times New Roman" panose="02020603050405020304" pitchFamily="18" charset="0"/>
            </a:endParaRPr>
          </a:p>
        </p:txBody>
      </p:sp>
      <p:sp>
        <p:nvSpPr>
          <p:cNvPr id="20545" name="TextBox 67"/>
          <p:cNvSpPr txBox="1"/>
          <p:nvPr/>
        </p:nvSpPr>
        <p:spPr>
          <a:xfrm>
            <a:off x="1447800" y="990600"/>
            <a:ext cx="27432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T = No. of teeth on Wheel</a:t>
            </a:r>
            <a:endParaRPr dirty="0">
              <a:latin typeface="Times New Roman" panose="02020603050405020304" pitchFamily="18" charset="0"/>
              <a:ea typeface="Times New Roman" panose="02020603050405020304" pitchFamily="18" charset="0"/>
            </a:endParaRPr>
          </a:p>
        </p:txBody>
      </p:sp>
      <p:sp>
        <p:nvSpPr>
          <p:cNvPr id="67" name="Rectangle 76"/>
          <p:cNvSpPr/>
          <p:nvPr/>
        </p:nvSpPr>
        <p:spPr>
          <a:xfrm>
            <a:off x="4191000" y="4495800"/>
            <a:ext cx="4953000" cy="369888"/>
          </a:xfrm>
          <a:prstGeom prst="rect">
            <a:avLst/>
          </a:prstGeom>
          <a:noFill/>
          <a:ln w="9525">
            <a:noFill/>
          </a:ln>
        </p:spPr>
        <p:txBody>
          <a:bodyPr>
            <a:spAutoFit/>
          </a:bodyPr>
          <a:lstStyle/>
          <a:p>
            <a:pPr algn="ctr"/>
            <a:r>
              <a:rPr dirty="0">
                <a:latin typeface="Times New Roman" panose="02020603050405020304" pitchFamily="18" charset="0"/>
                <a:cs typeface="Times New Roman" panose="02020603050405020304" pitchFamily="18" charset="0"/>
              </a:rPr>
              <a:t> m = 2r/t = 2R/T  , r = mt/2  , R = mT/2</a:t>
            </a:r>
            <a:endParaRPr baseline="30000" dirty="0">
              <a:latin typeface="Times New Roman" panose="02020603050405020304" pitchFamily="18" charset="0"/>
              <a:ea typeface="Times New Roman" panose="02020603050405020304" pitchFamily="18" charset="0"/>
            </a:endParaRPr>
          </a:p>
        </p:txBody>
      </p:sp>
      <p:sp>
        <p:nvSpPr>
          <p:cNvPr id="68" name="Rectangle 76"/>
          <p:cNvSpPr/>
          <p:nvPr/>
        </p:nvSpPr>
        <p:spPr>
          <a:xfrm>
            <a:off x="4191000" y="5715000"/>
            <a:ext cx="49530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t>
            </a:r>
            <a:r>
              <a:rPr lang="pt-BR" altLang="x-none" dirty="0">
                <a:latin typeface="Times New Roman" panose="02020603050405020304" pitchFamily="18" charset="0"/>
                <a:cs typeface="Times New Roman" panose="02020603050405020304" pitchFamily="18" charset="0"/>
              </a:rPr>
              <a:t>O </a:t>
            </a:r>
            <a:r>
              <a:rPr lang="pt-BR" altLang="x-none" baseline="-25000" dirty="0">
                <a:latin typeface="Times New Roman" panose="02020603050405020304" pitchFamily="18" charset="0"/>
                <a:cs typeface="Times New Roman" panose="02020603050405020304" pitchFamily="18" charset="0"/>
              </a:rPr>
              <a:t>2</a:t>
            </a:r>
            <a:r>
              <a:rPr lang="pt-BR" altLang="x-none" dirty="0">
                <a:latin typeface="Times New Roman" panose="02020603050405020304" pitchFamily="18" charset="0"/>
                <a:cs typeface="Times New Roman" panose="02020603050405020304" pitchFamily="18" charset="0"/>
              </a:rPr>
              <a:t>M</a:t>
            </a:r>
            <a:r>
              <a:rPr dirty="0">
                <a:latin typeface="Times New Roman" panose="02020603050405020304" pitchFamily="18" charset="0"/>
                <a:cs typeface="Times New Roman" panose="02020603050405020304" pitchFamily="18" charset="0"/>
              </a:rPr>
              <a:t> )  = mT/2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1+1/G</a:t>
            </a:r>
            <a:r>
              <a:rPr dirty="0">
                <a:latin typeface="Arial" panose="020B0604020202020204" pitchFamily="34" charset="0"/>
              </a:rPr>
              <a:t> [</a:t>
            </a:r>
            <a:r>
              <a:rPr dirty="0">
                <a:latin typeface="Times New Roman" panose="02020603050405020304" pitchFamily="18" charset="0"/>
                <a:cs typeface="Times New Roman" panose="02020603050405020304" pitchFamily="18" charset="0"/>
              </a:rPr>
              <a:t>1/G+ 2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a:t>
            </a:r>
            <a:endParaRPr baseline="30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4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48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nodeType="click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strips(upRight)">
                                      <p:cBhvr>
                                        <p:cTn id="37" dur="500"/>
                                        <p:tgtEl>
                                          <p:spTgt spid="7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849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848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849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848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849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849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6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67"/>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66"/>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5" grpId="0"/>
      <p:bldP spid="50" grpId="0"/>
      <p:bldP spid="51" grpId="0"/>
      <p:bldP spid="52" grpId="0"/>
      <p:bldP spid="53" grpId="0"/>
      <p:bldP spid="18484" grpId="0"/>
      <p:bldP spid="18485" grpId="0"/>
      <p:bldP spid="18489" grpId="0"/>
      <p:bldP spid="18490" grpId="0"/>
      <p:bldP spid="18492" grpId="0"/>
      <p:bldP spid="18493" grpId="0"/>
      <p:bldP spid="18494" grpId="0"/>
      <p:bldP spid="63" grpId="0"/>
      <p:bldP spid="66" grpId="0"/>
      <p:bldP spid="67" grpId="0"/>
      <p:bldP spid="6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6868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a:t>
            </a:r>
            <a:r>
              <a:rPr baseline="-25000" dirty="0">
                <a:latin typeface="Times New Roman" panose="02020603050405020304" pitchFamily="18" charset="0"/>
                <a:cs typeface="Times New Roman" panose="02020603050405020304" pitchFamily="18" charset="0"/>
              </a:rPr>
              <a:t>W</a:t>
            </a:r>
            <a:r>
              <a:rPr dirty="0">
                <a:latin typeface="Times New Roman" panose="02020603050405020304" pitchFamily="18" charset="0"/>
                <a:cs typeface="Times New Roman" panose="02020603050405020304" pitchFamily="18" charset="0"/>
              </a:rPr>
              <a:t>.m = Addendum of the wheel, where A</a:t>
            </a:r>
            <a:r>
              <a:rPr baseline="-25000" dirty="0">
                <a:latin typeface="Times New Roman" panose="02020603050405020304" pitchFamily="18" charset="0"/>
                <a:cs typeface="Times New Roman" panose="02020603050405020304" pitchFamily="18" charset="0"/>
              </a:rPr>
              <a:t>W</a:t>
            </a:r>
            <a:r>
              <a:rPr dirty="0">
                <a:latin typeface="Times New Roman" panose="02020603050405020304" pitchFamily="18" charset="0"/>
                <a:cs typeface="Times New Roman" panose="02020603050405020304" pitchFamily="18" charset="0"/>
              </a:rPr>
              <a:t> is a fraction by which the standard addendum of one module for the wheel should be multiplied in order to avoid interference.</a:t>
            </a:r>
            <a:endParaRPr dirty="0">
              <a:latin typeface="Times New Roman" panose="02020603050405020304" pitchFamily="18" charset="0"/>
              <a:ea typeface="Times New Roman" panose="02020603050405020304" pitchFamily="18" charset="0"/>
            </a:endParaRPr>
          </a:p>
        </p:txBody>
      </p:sp>
      <p:sp>
        <p:nvSpPr>
          <p:cNvPr id="3" name="Rectangle 2"/>
          <p:cNvSpPr/>
          <p:nvPr/>
        </p:nvSpPr>
        <p:spPr>
          <a:xfrm>
            <a:off x="1676400" y="1828800"/>
            <a:ext cx="57912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We know that the addendum of the wheel</a:t>
            </a:r>
          </a:p>
          <a:p>
            <a:r>
              <a:rPr dirty="0">
                <a:latin typeface="Times New Roman" panose="02020603050405020304" pitchFamily="18" charset="0"/>
                <a:cs typeface="Times New Roman" panose="02020603050405020304" pitchFamily="18" charset="0"/>
              </a:rPr>
              <a:t>= O</a:t>
            </a:r>
            <a:r>
              <a:rPr baseline="-25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M – O</a:t>
            </a:r>
            <a:r>
              <a:rPr baseline="-25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P</a:t>
            </a:r>
            <a:endParaRPr dirty="0">
              <a:latin typeface="Times New Roman" panose="02020603050405020304" pitchFamily="18" charset="0"/>
              <a:ea typeface="Times New Roman" panose="02020603050405020304" pitchFamily="18" charset="0"/>
            </a:endParaRPr>
          </a:p>
        </p:txBody>
      </p:sp>
      <p:sp>
        <p:nvSpPr>
          <p:cNvPr id="4" name="Rectangle 76"/>
          <p:cNvSpPr/>
          <p:nvPr/>
        </p:nvSpPr>
        <p:spPr>
          <a:xfrm>
            <a:off x="1143000" y="2743200"/>
            <a:ext cx="66294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a:t>
            </a:r>
            <a:r>
              <a:rPr baseline="-25000" dirty="0">
                <a:latin typeface="Times New Roman" panose="02020603050405020304" pitchFamily="18" charset="0"/>
                <a:cs typeface="Times New Roman" panose="02020603050405020304" pitchFamily="18" charset="0"/>
              </a:rPr>
              <a:t>W</a:t>
            </a:r>
            <a:r>
              <a:rPr dirty="0">
                <a:latin typeface="Times New Roman" panose="02020603050405020304" pitchFamily="18" charset="0"/>
                <a:cs typeface="Times New Roman" panose="02020603050405020304" pitchFamily="18" charset="0"/>
              </a:rPr>
              <a:t>.m = mT/2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1+t/T</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t/T+ 2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    </a:t>
            </a:r>
            <a:r>
              <a:rPr dirty="0">
                <a:latin typeface="Times New Roman" panose="02020603050405020304" pitchFamily="18" charset="0"/>
                <a:cs typeface="Times New Roman" panose="02020603050405020304" pitchFamily="18" charset="0"/>
              </a:rPr>
              <a:t>-  mT/2</a:t>
            </a:r>
            <a:endParaRPr dirty="0">
              <a:latin typeface="Arial" panose="020B0604020202020204" pitchFamily="34" charset="0"/>
            </a:endParaRPr>
          </a:p>
        </p:txBody>
      </p:sp>
      <p:sp>
        <p:nvSpPr>
          <p:cNvPr id="5" name="Rectangle 76"/>
          <p:cNvSpPr/>
          <p:nvPr/>
        </p:nvSpPr>
        <p:spPr>
          <a:xfrm>
            <a:off x="1143000" y="3287713"/>
            <a:ext cx="6629400" cy="369887"/>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a:t>
            </a:r>
            <a:r>
              <a:rPr baseline="-25000" dirty="0">
                <a:latin typeface="Times New Roman" panose="02020603050405020304" pitchFamily="18" charset="0"/>
                <a:cs typeface="Times New Roman" panose="02020603050405020304" pitchFamily="18" charset="0"/>
              </a:rPr>
              <a:t>W</a:t>
            </a:r>
            <a:r>
              <a:rPr dirty="0">
                <a:latin typeface="Times New Roman" panose="02020603050405020304" pitchFamily="18" charset="0"/>
                <a:cs typeface="Times New Roman" panose="02020603050405020304" pitchFamily="18" charset="0"/>
              </a:rPr>
              <a:t>.m = mT/2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1+t/T</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t/T+ 2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a:t>
            </a:r>
            <a:r>
              <a:rPr dirty="0">
                <a:latin typeface="Times New Roman" panose="02020603050405020304" pitchFamily="18" charset="0"/>
                <a:cs typeface="Times New Roman" panose="02020603050405020304" pitchFamily="18" charset="0"/>
              </a:rPr>
              <a:t>   - 1]      </a:t>
            </a:r>
            <a:endParaRPr dirty="0">
              <a:latin typeface="Times New Roman" panose="02020603050405020304" pitchFamily="18" charset="0"/>
              <a:ea typeface="Times New Roman" panose="02020603050405020304" pitchFamily="18" charset="0"/>
            </a:endParaRPr>
          </a:p>
        </p:txBody>
      </p:sp>
      <p:sp>
        <p:nvSpPr>
          <p:cNvPr id="6" name="Rectangle 76"/>
          <p:cNvSpPr/>
          <p:nvPr/>
        </p:nvSpPr>
        <p:spPr>
          <a:xfrm>
            <a:off x="1219200" y="3897313"/>
            <a:ext cx="6629400" cy="369887"/>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A</a:t>
            </a:r>
            <a:r>
              <a:rPr baseline="-25000" dirty="0">
                <a:latin typeface="Times New Roman" panose="02020603050405020304" pitchFamily="18" charset="0"/>
                <a:cs typeface="Times New Roman" panose="02020603050405020304" pitchFamily="18" charset="0"/>
              </a:rPr>
              <a:t>W</a:t>
            </a:r>
            <a:r>
              <a:rPr dirty="0">
                <a:latin typeface="Times New Roman" panose="02020603050405020304" pitchFamily="18" charset="0"/>
                <a:cs typeface="Times New Roman" panose="02020603050405020304" pitchFamily="18" charset="0"/>
              </a:rPr>
              <a:t>. = T/2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1+t/T</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t/T+ 2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a:t>
            </a:r>
            <a:r>
              <a:rPr dirty="0">
                <a:latin typeface="Times New Roman" panose="02020603050405020304" pitchFamily="18" charset="0"/>
                <a:cs typeface="Times New Roman" panose="02020603050405020304" pitchFamily="18" charset="0"/>
              </a:rPr>
              <a:t>   - 1] </a:t>
            </a:r>
            <a:endParaRPr dirty="0">
              <a:latin typeface="Times New Roman" panose="02020603050405020304" pitchFamily="18" charset="0"/>
              <a:ea typeface="Times New Roman" panose="02020603050405020304" pitchFamily="18" charset="0"/>
            </a:endParaRPr>
          </a:p>
        </p:txBody>
      </p:sp>
      <p:sp>
        <p:nvSpPr>
          <p:cNvPr id="7" name="Rectangle 76"/>
          <p:cNvSpPr/>
          <p:nvPr/>
        </p:nvSpPr>
        <p:spPr>
          <a:xfrm>
            <a:off x="1219200" y="4419600"/>
            <a:ext cx="66294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T     = 2A</a:t>
            </a:r>
            <a:r>
              <a:rPr baseline="-25000" dirty="0">
                <a:latin typeface="Times New Roman" panose="02020603050405020304" pitchFamily="18" charset="0"/>
                <a:cs typeface="Times New Roman" panose="02020603050405020304" pitchFamily="18" charset="0"/>
              </a:rPr>
              <a:t>W </a:t>
            </a:r>
            <a:r>
              <a:rPr dirty="0">
                <a:latin typeface="Times New Roman" panose="02020603050405020304" pitchFamily="18" charset="0"/>
                <a:cs typeface="Times New Roman" panose="02020603050405020304" pitchFamily="18" charset="0"/>
              </a:rPr>
              <a:t>/ [(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1+t/T</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t/T+ 2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a:t>
            </a:r>
            <a:r>
              <a:rPr dirty="0">
                <a:latin typeface="Times New Roman" panose="02020603050405020304" pitchFamily="18" charset="0"/>
                <a:cs typeface="Times New Roman" panose="02020603050405020304" pitchFamily="18" charset="0"/>
              </a:rPr>
              <a:t>   - 1]</a:t>
            </a:r>
            <a:endParaRPr dirty="0">
              <a:latin typeface="Times New Roman" panose="02020603050405020304" pitchFamily="18" charset="0"/>
              <a:ea typeface="Times New Roman" panose="02020603050405020304" pitchFamily="18" charset="0"/>
            </a:endParaRPr>
          </a:p>
        </p:txBody>
      </p:sp>
      <p:sp>
        <p:nvSpPr>
          <p:cNvPr id="8" name="Rectangle 76"/>
          <p:cNvSpPr/>
          <p:nvPr/>
        </p:nvSpPr>
        <p:spPr>
          <a:xfrm>
            <a:off x="1219200" y="4953000"/>
            <a:ext cx="66294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T      = 2A</a:t>
            </a:r>
            <a:r>
              <a:rPr baseline="-25000" dirty="0">
                <a:latin typeface="Times New Roman" panose="02020603050405020304" pitchFamily="18" charset="0"/>
                <a:cs typeface="Times New Roman" panose="02020603050405020304" pitchFamily="18" charset="0"/>
              </a:rPr>
              <a:t>W </a:t>
            </a:r>
            <a:r>
              <a:rPr dirty="0">
                <a:latin typeface="Times New Roman" panose="02020603050405020304" pitchFamily="18" charset="0"/>
                <a:cs typeface="Times New Roman" panose="02020603050405020304" pitchFamily="18" charset="0"/>
              </a:rPr>
              <a:t>/[ (</a:t>
            </a:r>
            <a:r>
              <a:rPr dirty="0">
                <a:latin typeface="Arial" panose="020B0604020202020204" pitchFamily="34" charset="0"/>
              </a:rPr>
              <a:t>{</a:t>
            </a:r>
            <a:r>
              <a:rPr dirty="0">
                <a:latin typeface="Times New Roman" panose="02020603050405020304" pitchFamily="18" charset="0"/>
                <a:cs typeface="Times New Roman" panose="02020603050405020304" pitchFamily="18" charset="0"/>
              </a:rPr>
              <a:t>1+1/G</a:t>
            </a:r>
            <a:r>
              <a:rPr dirty="0">
                <a:latin typeface="Arial" panose="020B0604020202020204" pitchFamily="34" charset="0"/>
              </a:rPr>
              <a:t> [</a:t>
            </a:r>
            <a:r>
              <a:rPr dirty="0">
                <a:latin typeface="Times New Roman" panose="02020603050405020304" pitchFamily="18" charset="0"/>
                <a:cs typeface="Times New Roman" panose="02020603050405020304" pitchFamily="18" charset="0"/>
              </a:rPr>
              <a:t>1/G+ 2 </a:t>
            </a:r>
            <a:r>
              <a:rPr dirty="0">
                <a:latin typeface="Arial" panose="020B0604020202020204" pitchFamily="34" charset="0"/>
              </a:rPr>
              <a:t>] </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baseline="30000" dirty="0">
                <a:latin typeface="Times New Roman" panose="02020603050405020304" pitchFamily="18" charset="0"/>
                <a:cs typeface="Times New Roman" panose="02020603050405020304" pitchFamily="18" charset="0"/>
              </a:rPr>
              <a:t>2</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Arial" panose="020B0604020202020204" pitchFamily="34" charset="0"/>
              </a:rPr>
              <a:t> })</a:t>
            </a:r>
            <a:r>
              <a:rPr baseline="30000" dirty="0">
                <a:latin typeface="Arial" panose="020B0604020202020204" pitchFamily="34" charset="0"/>
              </a:rPr>
              <a:t>1/2</a:t>
            </a:r>
            <a:r>
              <a:rPr dirty="0">
                <a:latin typeface="Times New Roman" panose="02020603050405020304" pitchFamily="18" charset="0"/>
                <a:cs typeface="Times New Roman" panose="02020603050405020304" pitchFamily="18" charset="0"/>
              </a:rPr>
              <a:t>   - 1]      </a:t>
            </a:r>
            <a:endParaRPr dirty="0">
              <a:latin typeface="Times New Roman" panose="02020603050405020304" pitchFamily="18" charset="0"/>
              <a:ea typeface="Times New Roman" panose="02020603050405020304" pitchFamily="18" charset="0"/>
            </a:endParaRPr>
          </a:p>
        </p:txBody>
      </p:sp>
      <p:sp>
        <p:nvSpPr>
          <p:cNvPr id="9" name="Rectangle 8"/>
          <p:cNvSpPr/>
          <p:nvPr/>
        </p:nvSpPr>
        <p:spPr>
          <a:xfrm>
            <a:off x="7391400" y="2743200"/>
            <a:ext cx="1576388" cy="369888"/>
          </a:xfrm>
          <a:prstGeom prst="rect">
            <a:avLst/>
          </a:prstGeom>
          <a:noFill/>
          <a:ln w="9525">
            <a:noFill/>
          </a:ln>
        </p:spPr>
        <p:txBody>
          <a:bodyPr wrap="none">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P =R= mT/2</a:t>
            </a:r>
            <a:endParaRPr dirty="0">
              <a:latin typeface="Arial" panose="020B0604020202020204" pitchFamily="34" charset="0"/>
            </a:endParaRPr>
          </a:p>
        </p:txBody>
      </p:sp>
      <p:sp>
        <p:nvSpPr>
          <p:cNvPr id="10" name="Rectangle 9"/>
          <p:cNvSpPr/>
          <p:nvPr/>
        </p:nvSpPr>
        <p:spPr>
          <a:xfrm>
            <a:off x="7351713" y="5029200"/>
            <a:ext cx="1792287" cy="369888"/>
          </a:xfrm>
          <a:prstGeom prst="rect">
            <a:avLst/>
          </a:prstGeom>
          <a:noFill/>
          <a:ln w="9525">
            <a:noFill/>
          </a:ln>
        </p:spPr>
        <p:txBody>
          <a:bodyPr wrap="none">
            <a:spAutoFit/>
          </a:bodyPr>
          <a:lstStyle/>
          <a:p>
            <a:r>
              <a:rPr dirty="0">
                <a:latin typeface="Times New Roman" panose="02020603050405020304" pitchFamily="18" charset="0"/>
                <a:cs typeface="Times New Roman" panose="02020603050405020304" pitchFamily="18" charset="0"/>
              </a:rPr>
              <a:t>Gear ratio G= T/t</a:t>
            </a:r>
            <a:endParaRPr dirty="0">
              <a:latin typeface="Arial" panose="020B0604020202020204" pitchFamily="34" charset="0"/>
            </a:endParaRPr>
          </a:p>
        </p:txBody>
      </p:sp>
      <p:sp>
        <p:nvSpPr>
          <p:cNvPr id="11" name="Rectangle 10"/>
          <p:cNvSpPr/>
          <p:nvPr/>
        </p:nvSpPr>
        <p:spPr>
          <a:xfrm>
            <a:off x="1371600" y="5562600"/>
            <a:ext cx="64008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If the pinion and wheel have equal teeth, </a:t>
            </a:r>
            <a:endParaRPr dirty="0">
              <a:latin typeface="Times New Roman" panose="02020603050405020304" pitchFamily="18" charset="0"/>
              <a:ea typeface="Times New Roman" panose="02020603050405020304" pitchFamily="18" charset="0"/>
            </a:endParaRPr>
          </a:p>
        </p:txBody>
      </p:sp>
      <p:sp>
        <p:nvSpPr>
          <p:cNvPr id="12" name="Rectangle 76"/>
          <p:cNvSpPr/>
          <p:nvPr/>
        </p:nvSpPr>
        <p:spPr>
          <a:xfrm>
            <a:off x="1219200" y="6019800"/>
            <a:ext cx="6629400" cy="369888"/>
          </a:xfrm>
          <a:prstGeom prst="rect">
            <a:avLst/>
          </a:prstGeom>
          <a:noFill/>
          <a:ln w="9525">
            <a:noFill/>
          </a:ln>
        </p:spPr>
        <p:txBody>
          <a:bodyPr>
            <a:spAutoFit/>
          </a:bodyPr>
          <a:lstStyle/>
          <a:p>
            <a:pPr>
              <a:buNone/>
            </a:pPr>
            <a:r>
              <a:rPr dirty="0">
                <a:latin typeface="Times New Roman" panose="02020603050405020304" pitchFamily="18" charset="0"/>
                <a:cs typeface="Times New Roman" panose="02020603050405020304" pitchFamily="18" charset="0"/>
              </a:rPr>
              <a:t>t      = 2A</a:t>
            </a:r>
            <a:r>
              <a:rPr baseline="-25000" dirty="0">
                <a:latin typeface="Times New Roman" panose="02020603050405020304" pitchFamily="18" charset="0"/>
                <a:cs typeface="Times New Roman" panose="02020603050405020304" pitchFamily="18" charset="0"/>
              </a:rPr>
              <a:t>W </a:t>
            </a:r>
            <a:r>
              <a:rPr dirty="0">
                <a:latin typeface="Times New Roman" panose="02020603050405020304" pitchFamily="18" charset="0"/>
                <a:cs typeface="Times New Roman" panose="02020603050405020304" pitchFamily="18" charset="0"/>
              </a:rPr>
              <a:t>/[ ( {1+3</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sin</a:t>
            </a:r>
            <a:r>
              <a:rPr dirty="0">
                <a:latin typeface="Calibri" panose="020F0502020204030204" pitchFamily="34" charset="0"/>
                <a:cs typeface="Calibri" panose="020F0502020204030204" pitchFamily="34" charset="0"/>
              </a:rPr>
              <a:t>φ</a:t>
            </a:r>
            <a:r>
              <a:rPr lang="pt-BR" altLang="x-none" dirty="0">
                <a:latin typeface="Times New Roman" panose="02020603050405020304" pitchFamily="18" charset="0"/>
                <a:cs typeface="Times New Roman" panose="02020603050405020304" pitchFamily="18" charset="0"/>
              </a:rPr>
              <a:t>)</a:t>
            </a:r>
            <a:r>
              <a:rPr dirty="0">
                <a:latin typeface="Times New Roman" panose="02020603050405020304" pitchFamily="18" charset="0"/>
                <a:cs typeface="Times New Roman" panose="02020603050405020304" pitchFamily="18" charset="0"/>
              </a:rPr>
              <a:t> })</a:t>
            </a:r>
            <a:r>
              <a:rPr baseline="30000" dirty="0">
                <a:latin typeface="Times New Roman" panose="02020603050405020304" pitchFamily="18" charset="0"/>
                <a:cs typeface="Times New Roman" panose="02020603050405020304" pitchFamily="18" charset="0"/>
              </a:rPr>
              <a:t>1/2</a:t>
            </a:r>
            <a:r>
              <a:rPr dirty="0">
                <a:latin typeface="Times New Roman" panose="02020603050405020304" pitchFamily="18" charset="0"/>
                <a:cs typeface="Times New Roman" panose="02020603050405020304" pitchFamily="18" charset="0"/>
              </a:rPr>
              <a:t>   - 1]      </a:t>
            </a:r>
            <a:endParaRPr dirty="0">
              <a:latin typeface="Times New Roman" panose="02020603050405020304" pitchFamily="18" charset="0"/>
              <a:ea typeface="Times New Roman" panose="02020603050405020304" pitchFamily="18" charset="0"/>
            </a:endParaRPr>
          </a:p>
        </p:txBody>
      </p:sp>
      <p:sp>
        <p:nvSpPr>
          <p:cNvPr id="13" name="Rectangle 12"/>
          <p:cNvSpPr/>
          <p:nvPr/>
        </p:nvSpPr>
        <p:spPr>
          <a:xfrm>
            <a:off x="5334000" y="5562600"/>
            <a:ext cx="1225550" cy="369888"/>
          </a:xfrm>
          <a:prstGeom prst="rect">
            <a:avLst/>
          </a:prstGeom>
          <a:noFill/>
          <a:ln w="9525">
            <a:noFill/>
          </a:ln>
        </p:spPr>
        <p:txBody>
          <a:bodyPr wrap="none">
            <a:spAutoFit/>
          </a:bodyPr>
          <a:lstStyle/>
          <a:p>
            <a:r>
              <a:rPr dirty="0">
                <a:latin typeface="Times New Roman" panose="02020603050405020304" pitchFamily="18" charset="0"/>
                <a:cs typeface="Times New Roman" panose="02020603050405020304" pitchFamily="18" charset="0"/>
              </a:rPr>
              <a:t>then G = 1.</a:t>
            </a:r>
            <a:endParaRPr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8585" y="2967335"/>
            <a:ext cx="3166829" cy="923330"/>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54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800100" y="3507130"/>
            <a:ext cx="1752600" cy="3105150"/>
          </a:xfrm>
          <a:custGeom>
            <a:avLst/>
            <a:gdLst>
              <a:gd name="connsiteX0" fmla="*/ 1447800 w 1682931"/>
              <a:gd name="connsiteY0" fmla="*/ 32657 h 3104606"/>
              <a:gd name="connsiteX1" fmla="*/ 938348 w 1682931"/>
              <a:gd name="connsiteY1" fmla="*/ 450669 h 3104606"/>
              <a:gd name="connsiteX2" fmla="*/ 128451 w 1682931"/>
              <a:gd name="connsiteY2" fmla="*/ 2161903 h 3104606"/>
              <a:gd name="connsiteX3" fmla="*/ 167640 w 1682931"/>
              <a:gd name="connsiteY3" fmla="*/ 2841172 h 3104606"/>
              <a:gd name="connsiteX4" fmla="*/ 559525 w 1682931"/>
              <a:gd name="connsiteY4" fmla="*/ 2984863 h 3104606"/>
              <a:gd name="connsiteX5" fmla="*/ 1160417 w 1682931"/>
              <a:gd name="connsiteY5" fmla="*/ 2122714 h 3104606"/>
              <a:gd name="connsiteX6" fmla="*/ 1630680 w 1682931"/>
              <a:gd name="connsiteY6" fmla="*/ 646612 h 3104606"/>
              <a:gd name="connsiteX7" fmla="*/ 1447800 w 1682931"/>
              <a:gd name="connsiteY7" fmla="*/ 32657 h 3104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2931" h="3104606">
                <a:moveTo>
                  <a:pt x="1447800" y="32657"/>
                </a:moveTo>
                <a:cubicBezTo>
                  <a:pt x="1332411" y="0"/>
                  <a:pt x="1158240" y="95795"/>
                  <a:pt x="938348" y="450669"/>
                </a:cubicBezTo>
                <a:cubicBezTo>
                  <a:pt x="718457" y="805543"/>
                  <a:pt x="256902" y="1763486"/>
                  <a:pt x="128451" y="2161903"/>
                </a:cubicBezTo>
                <a:cubicBezTo>
                  <a:pt x="0" y="2560320"/>
                  <a:pt x="95794" y="2704012"/>
                  <a:pt x="167640" y="2841172"/>
                </a:cubicBezTo>
                <a:cubicBezTo>
                  <a:pt x="239486" y="2978332"/>
                  <a:pt x="394062" y="3104606"/>
                  <a:pt x="559525" y="2984863"/>
                </a:cubicBezTo>
                <a:cubicBezTo>
                  <a:pt x="724988" y="2865120"/>
                  <a:pt x="981891" y="2512423"/>
                  <a:pt x="1160417" y="2122714"/>
                </a:cubicBezTo>
                <a:cubicBezTo>
                  <a:pt x="1338943" y="1733006"/>
                  <a:pt x="1578429" y="994955"/>
                  <a:pt x="1630680" y="646612"/>
                </a:cubicBezTo>
                <a:cubicBezTo>
                  <a:pt x="1682931" y="298269"/>
                  <a:pt x="1563189" y="65314"/>
                  <a:pt x="1447800" y="32657"/>
                </a:cubicBezTo>
                <a:close/>
              </a:path>
            </a:pathLst>
          </a:cu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TextBox 3"/>
          <p:cNvSpPr txBox="1"/>
          <p:nvPr/>
        </p:nvSpPr>
        <p:spPr>
          <a:xfrm>
            <a:off x="609600" y="3469030"/>
            <a:ext cx="13716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Wheel-1</a:t>
            </a:r>
            <a:endParaRPr dirty="0">
              <a:latin typeface="Times New Roman" panose="02020603050405020304" pitchFamily="18" charset="0"/>
              <a:ea typeface="Times New Roman" panose="02020603050405020304" pitchFamily="18" charset="0"/>
            </a:endParaRPr>
          </a:p>
        </p:txBody>
      </p:sp>
      <p:sp>
        <p:nvSpPr>
          <p:cNvPr id="5" name="TextBox 4"/>
          <p:cNvSpPr txBox="1"/>
          <p:nvPr/>
        </p:nvSpPr>
        <p:spPr>
          <a:xfrm>
            <a:off x="2019300" y="1678330"/>
            <a:ext cx="1371600" cy="369888"/>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Wheel-2</a:t>
            </a:r>
            <a:endParaRPr dirty="0">
              <a:latin typeface="Times New Roman" panose="02020603050405020304" pitchFamily="18" charset="0"/>
              <a:ea typeface="Times New Roman" panose="02020603050405020304" pitchFamily="18" charset="0"/>
            </a:endParaRPr>
          </a:p>
        </p:txBody>
      </p:sp>
      <p:sp>
        <p:nvSpPr>
          <p:cNvPr id="6" name="Oval 5"/>
          <p:cNvSpPr/>
          <p:nvPr/>
        </p:nvSpPr>
        <p:spPr>
          <a:xfrm>
            <a:off x="2476500" y="373573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TextBox 6"/>
          <p:cNvSpPr txBox="1"/>
          <p:nvPr/>
        </p:nvSpPr>
        <p:spPr>
          <a:xfrm>
            <a:off x="1943100" y="3430930"/>
            <a:ext cx="304800" cy="369888"/>
          </a:xfrm>
          <a:prstGeom prst="rect">
            <a:avLst/>
          </a:prstGeom>
          <a:noFill/>
          <a:ln w="9525">
            <a:noFill/>
          </a:ln>
        </p:spPr>
        <p:txBody>
          <a:bodyPr>
            <a:spAutoFit/>
          </a:bodyPr>
          <a:lstStyle/>
          <a:p>
            <a:r>
              <a:rPr dirty="0">
                <a:latin typeface="Arial" panose="020B0604020202020204" pitchFamily="34" charset="0"/>
              </a:rPr>
              <a:t>Q</a:t>
            </a:r>
          </a:p>
        </p:txBody>
      </p:sp>
      <p:cxnSp>
        <p:nvCxnSpPr>
          <p:cNvPr id="9" name="Straight Connector 8"/>
          <p:cNvCxnSpPr/>
          <p:nvPr/>
        </p:nvCxnSpPr>
        <p:spPr>
          <a:xfrm flipH="1">
            <a:off x="1257300" y="609793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333500" y="609793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333500" y="609793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33500" y="602173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381500" y="160213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57700" y="160213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457700" y="160213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457700" y="1525930"/>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76300" y="6326530"/>
            <a:ext cx="533400" cy="381000"/>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1</a:t>
            </a:r>
            <a:endParaRPr baseline="-25000" dirty="0">
              <a:latin typeface="Times New Roman" panose="02020603050405020304" pitchFamily="18" charset="0"/>
              <a:ea typeface="Times New Roman" panose="02020603050405020304" pitchFamily="18" charset="0"/>
            </a:endParaRPr>
          </a:p>
        </p:txBody>
      </p:sp>
      <p:sp>
        <p:nvSpPr>
          <p:cNvPr id="29" name="TextBox 28"/>
          <p:cNvSpPr txBox="1"/>
          <p:nvPr/>
        </p:nvSpPr>
        <p:spPr>
          <a:xfrm>
            <a:off x="3924300" y="992530"/>
            <a:ext cx="533400" cy="381000"/>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O</a:t>
            </a:r>
            <a:r>
              <a:rPr baseline="-25000" dirty="0">
                <a:latin typeface="Times New Roman" panose="02020603050405020304" pitchFamily="18" charset="0"/>
                <a:cs typeface="Times New Roman" panose="02020603050405020304" pitchFamily="18" charset="0"/>
              </a:rPr>
              <a:t>2</a:t>
            </a:r>
            <a:endParaRPr baseline="-25000" dirty="0">
              <a:latin typeface="Times New Roman" panose="02020603050405020304" pitchFamily="18" charset="0"/>
              <a:ea typeface="Times New Roman" panose="02020603050405020304" pitchFamily="18" charset="0"/>
            </a:endParaRPr>
          </a:p>
        </p:txBody>
      </p:sp>
      <p:sp>
        <p:nvSpPr>
          <p:cNvPr id="42" name="Curved Right Arrow 41"/>
          <p:cNvSpPr/>
          <p:nvPr/>
        </p:nvSpPr>
        <p:spPr>
          <a:xfrm>
            <a:off x="4152900" y="1221130"/>
            <a:ext cx="304800" cy="762000"/>
          </a:xfrm>
          <a:prstGeom prst="curvedRightArrow">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3" name="Curved Down Arrow 42"/>
          <p:cNvSpPr/>
          <p:nvPr/>
        </p:nvSpPr>
        <p:spPr>
          <a:xfrm>
            <a:off x="952500" y="5793130"/>
            <a:ext cx="762000" cy="304800"/>
          </a:xfrm>
          <a:prstGeom prst="curvedDownArrow">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4" name="TextBox 43"/>
          <p:cNvSpPr txBox="1"/>
          <p:nvPr/>
        </p:nvSpPr>
        <p:spPr>
          <a:xfrm>
            <a:off x="4610100" y="1068730"/>
            <a:ext cx="762000" cy="523875"/>
          </a:xfrm>
          <a:prstGeom prst="rect">
            <a:avLst/>
          </a:prstGeom>
          <a:noFill/>
          <a:ln w="9525">
            <a:noFill/>
          </a:ln>
        </p:spPr>
        <p:txBody>
          <a:bodyPr>
            <a:spAutoFit/>
          </a:bodyPr>
          <a:lstStyle/>
          <a:p>
            <a:r>
              <a:rPr lang="el-GR" altLang="x-none" sz="2800" dirty="0">
                <a:latin typeface="Times New Roman" panose="02020603050405020304" pitchFamily="18" charset="0"/>
                <a:cs typeface="Times New Roman" panose="02020603050405020304" pitchFamily="18" charset="0"/>
              </a:rPr>
              <a:t>ω</a:t>
            </a:r>
            <a:r>
              <a:rPr sz="2800" baseline="-32000" dirty="0">
                <a:latin typeface="Times New Roman" panose="02020603050405020304" pitchFamily="18" charset="0"/>
                <a:cs typeface="Times New Roman" panose="02020603050405020304" pitchFamily="18" charset="0"/>
              </a:rPr>
              <a:t>2</a:t>
            </a:r>
            <a:endParaRPr sz="2800" baseline="-32000" dirty="0">
              <a:latin typeface="Times New Roman" panose="02020603050405020304" pitchFamily="18" charset="0"/>
              <a:ea typeface="Times New Roman" panose="02020603050405020304" pitchFamily="18" charset="0"/>
            </a:endParaRPr>
          </a:p>
        </p:txBody>
      </p:sp>
      <p:sp>
        <p:nvSpPr>
          <p:cNvPr id="45" name="TextBox 44"/>
          <p:cNvSpPr txBox="1"/>
          <p:nvPr/>
        </p:nvSpPr>
        <p:spPr>
          <a:xfrm>
            <a:off x="1485900" y="6097930"/>
            <a:ext cx="762000" cy="523875"/>
          </a:xfrm>
          <a:prstGeom prst="rect">
            <a:avLst/>
          </a:prstGeom>
          <a:noFill/>
          <a:ln w="9525">
            <a:noFill/>
          </a:ln>
        </p:spPr>
        <p:txBody>
          <a:bodyPr>
            <a:spAutoFit/>
          </a:bodyPr>
          <a:lstStyle/>
          <a:p>
            <a:r>
              <a:rPr lang="el-GR" altLang="x-none" sz="2800" dirty="0">
                <a:latin typeface="Times New Roman" panose="02020603050405020304" pitchFamily="18" charset="0"/>
                <a:cs typeface="Times New Roman" panose="02020603050405020304" pitchFamily="18" charset="0"/>
              </a:rPr>
              <a:t>ω</a:t>
            </a:r>
            <a:r>
              <a:rPr sz="2800" baseline="-32000" dirty="0">
                <a:latin typeface="Times New Roman" panose="02020603050405020304" pitchFamily="18" charset="0"/>
                <a:cs typeface="Times New Roman" panose="02020603050405020304" pitchFamily="18" charset="0"/>
              </a:rPr>
              <a:t>1</a:t>
            </a:r>
            <a:endParaRPr sz="2800" baseline="-32000" dirty="0">
              <a:latin typeface="Times New Roman" panose="02020603050405020304" pitchFamily="18" charset="0"/>
              <a:ea typeface="Times New Roman" panose="02020603050405020304" pitchFamily="18" charset="0"/>
            </a:endParaRPr>
          </a:p>
        </p:txBody>
      </p:sp>
      <p:cxnSp>
        <p:nvCxnSpPr>
          <p:cNvPr id="47" name="Straight Connector 46"/>
          <p:cNvCxnSpPr>
            <a:endCxn id="65" idx="1"/>
          </p:cNvCxnSpPr>
          <p:nvPr/>
        </p:nvCxnSpPr>
        <p:spPr>
          <a:xfrm>
            <a:off x="1943100" y="2287930"/>
            <a:ext cx="1066800" cy="27813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95300" y="2665002"/>
            <a:ext cx="4572000" cy="197401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009900" y="4878730"/>
            <a:ext cx="381000" cy="381000"/>
          </a:xfrm>
          <a:prstGeom prst="rect">
            <a:avLst/>
          </a:prstGeom>
          <a:noFill/>
          <a:ln w="9525">
            <a:noFill/>
          </a:ln>
        </p:spPr>
        <p:txBody>
          <a:bodyPr>
            <a:spAutoFit/>
          </a:bodyPr>
          <a:lstStyle/>
          <a:p>
            <a:r>
              <a:rPr dirty="0">
                <a:latin typeface="Arial" panose="020B0604020202020204" pitchFamily="34" charset="0"/>
              </a:rPr>
              <a:t>T</a:t>
            </a:r>
          </a:p>
        </p:txBody>
      </p:sp>
      <p:sp>
        <p:nvSpPr>
          <p:cNvPr id="66" name="TextBox 65"/>
          <p:cNvSpPr txBox="1"/>
          <p:nvPr/>
        </p:nvSpPr>
        <p:spPr>
          <a:xfrm>
            <a:off x="1562100" y="1983130"/>
            <a:ext cx="304800" cy="369888"/>
          </a:xfrm>
          <a:prstGeom prst="rect">
            <a:avLst/>
          </a:prstGeom>
          <a:noFill/>
          <a:ln w="9525">
            <a:noFill/>
          </a:ln>
        </p:spPr>
        <p:txBody>
          <a:bodyPr>
            <a:spAutoFit/>
          </a:bodyPr>
          <a:lstStyle/>
          <a:p>
            <a:r>
              <a:rPr dirty="0">
                <a:latin typeface="Arial" panose="020B0604020202020204" pitchFamily="34" charset="0"/>
              </a:rPr>
              <a:t>T</a:t>
            </a:r>
          </a:p>
        </p:txBody>
      </p:sp>
      <p:cxnSp>
        <p:nvCxnSpPr>
          <p:cNvPr id="68" name="Straight Connector 67"/>
          <p:cNvCxnSpPr/>
          <p:nvPr/>
        </p:nvCxnSpPr>
        <p:spPr>
          <a:xfrm>
            <a:off x="4457700" y="1602130"/>
            <a:ext cx="457200" cy="1143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flipV="1">
            <a:off x="647700" y="4573930"/>
            <a:ext cx="685800" cy="15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 y="4116730"/>
            <a:ext cx="457200" cy="369888"/>
          </a:xfrm>
          <a:prstGeom prst="rect">
            <a:avLst/>
          </a:prstGeom>
          <a:noFill/>
          <a:ln w="9525">
            <a:noFill/>
          </a:ln>
        </p:spPr>
        <p:txBody>
          <a:bodyPr>
            <a:spAutoFit/>
          </a:bodyPr>
          <a:lstStyle/>
          <a:p>
            <a:r>
              <a:rPr dirty="0">
                <a:latin typeface="Arial" panose="020B0604020202020204" pitchFamily="34" charset="0"/>
              </a:rPr>
              <a:t>M</a:t>
            </a:r>
          </a:p>
        </p:txBody>
      </p:sp>
      <p:sp>
        <p:nvSpPr>
          <p:cNvPr id="72" name="TextBox 71"/>
          <p:cNvSpPr txBox="1"/>
          <p:nvPr/>
        </p:nvSpPr>
        <p:spPr>
          <a:xfrm>
            <a:off x="4838700" y="2821330"/>
            <a:ext cx="457200" cy="369888"/>
          </a:xfrm>
          <a:prstGeom prst="rect">
            <a:avLst/>
          </a:prstGeom>
          <a:noFill/>
          <a:ln w="9525">
            <a:noFill/>
          </a:ln>
        </p:spPr>
        <p:txBody>
          <a:bodyPr>
            <a:spAutoFit/>
          </a:bodyPr>
          <a:lstStyle/>
          <a:p>
            <a:r>
              <a:rPr dirty="0">
                <a:latin typeface="Arial" panose="020B0604020202020204" pitchFamily="34" charset="0"/>
              </a:rPr>
              <a:t>N</a:t>
            </a:r>
          </a:p>
        </p:txBody>
      </p:sp>
      <p:sp>
        <p:nvSpPr>
          <p:cNvPr id="73" name="TextBox 72"/>
          <p:cNvSpPr txBox="1"/>
          <p:nvPr/>
        </p:nvSpPr>
        <p:spPr>
          <a:xfrm>
            <a:off x="3314700" y="2491129"/>
            <a:ext cx="1600200" cy="646113"/>
          </a:xfrm>
          <a:prstGeom prst="rect">
            <a:avLst/>
          </a:prstGeom>
          <a:noFill/>
          <a:ln w="9525">
            <a:noFill/>
          </a:ln>
        </p:spPr>
        <p:txBody>
          <a:bodyPr>
            <a:spAutoFit/>
          </a:bodyPr>
          <a:lstStyle/>
          <a:p>
            <a:r>
              <a:rPr dirty="0">
                <a:latin typeface="Arial" panose="020B0604020202020204" pitchFamily="34" charset="0"/>
              </a:rPr>
              <a:t>Common normal</a:t>
            </a:r>
          </a:p>
        </p:txBody>
      </p:sp>
      <p:cxnSp>
        <p:nvCxnSpPr>
          <p:cNvPr id="75" name="Straight Connector 74"/>
          <p:cNvCxnSpPr>
            <a:endCxn id="6" idx="3"/>
          </p:cNvCxnSpPr>
          <p:nvPr/>
        </p:nvCxnSpPr>
        <p:spPr>
          <a:xfrm flipV="1">
            <a:off x="1333500" y="3800771"/>
            <a:ext cx="1154159" cy="2297161"/>
          </a:xfrm>
          <a:prstGeom prst="line">
            <a:avLst/>
          </a:prstGeom>
          <a:ln w="15875">
            <a:solidFill>
              <a:srgbClr val="0066FF"/>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6" idx="7"/>
          </p:cNvCxnSpPr>
          <p:nvPr/>
        </p:nvCxnSpPr>
        <p:spPr>
          <a:xfrm flipV="1">
            <a:off x="2541541" y="1602130"/>
            <a:ext cx="1916159" cy="2144759"/>
          </a:xfrm>
          <a:prstGeom prst="line">
            <a:avLst/>
          </a:prstGeom>
          <a:ln w="158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6" idx="5"/>
          </p:cNvCxnSpPr>
          <p:nvPr/>
        </p:nvCxnSpPr>
        <p:spPr>
          <a:xfrm>
            <a:off x="2541541" y="3800771"/>
            <a:ext cx="1535160" cy="773160"/>
          </a:xfrm>
          <a:prstGeom prst="straightConnector1">
            <a:avLst/>
          </a:prstGeom>
          <a:ln w="15875">
            <a:solidFill>
              <a:srgbClr val="0066FF"/>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6" idx="5"/>
          </p:cNvCxnSpPr>
          <p:nvPr/>
        </p:nvCxnSpPr>
        <p:spPr>
          <a:xfrm>
            <a:off x="2541541" y="3800771"/>
            <a:ext cx="1839959" cy="145895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flipV="1">
            <a:off x="3531823" y="3335742"/>
            <a:ext cx="849679" cy="19239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3829050" y="4494720"/>
            <a:ext cx="381000" cy="381000"/>
          </a:xfrm>
          <a:prstGeom prst="rect">
            <a:avLst/>
          </a:prstGeom>
          <a:noFill/>
          <a:ln w="9525">
            <a:noFill/>
          </a:ln>
        </p:spPr>
        <p:txBody>
          <a:bodyPr>
            <a:spAutoFit/>
          </a:bodyPr>
          <a:lstStyle/>
          <a:p>
            <a:r>
              <a:rPr dirty="0">
                <a:solidFill>
                  <a:srgbClr val="0066FF"/>
                </a:solidFill>
                <a:latin typeface="Arial" panose="020B0604020202020204" pitchFamily="34" charset="0"/>
              </a:rPr>
              <a:t>C</a:t>
            </a:r>
          </a:p>
        </p:txBody>
      </p:sp>
      <p:sp>
        <p:nvSpPr>
          <p:cNvPr id="100" name="TextBox 99"/>
          <p:cNvSpPr txBox="1"/>
          <p:nvPr/>
        </p:nvSpPr>
        <p:spPr>
          <a:xfrm>
            <a:off x="3162300" y="3823043"/>
            <a:ext cx="533400" cy="369887"/>
          </a:xfrm>
          <a:prstGeom prst="rect">
            <a:avLst/>
          </a:prstGeom>
          <a:noFill/>
          <a:ln w="9525">
            <a:noFill/>
          </a:ln>
        </p:spPr>
        <p:txBody>
          <a:bodyPr>
            <a:spAutoFit/>
          </a:bodyPr>
          <a:lstStyle/>
          <a:p>
            <a:r>
              <a:rPr dirty="0">
                <a:solidFill>
                  <a:srgbClr val="0066FF"/>
                </a:solidFill>
                <a:latin typeface="Arial" panose="020B0604020202020204" pitchFamily="34" charset="0"/>
              </a:rPr>
              <a:t>V</a:t>
            </a:r>
            <a:r>
              <a:rPr baseline="-25000" dirty="0">
                <a:solidFill>
                  <a:srgbClr val="0066FF"/>
                </a:solidFill>
                <a:latin typeface="Arial" panose="020B0604020202020204" pitchFamily="34" charset="0"/>
              </a:rPr>
              <a:t>1</a:t>
            </a:r>
          </a:p>
        </p:txBody>
      </p:sp>
      <p:sp>
        <p:nvSpPr>
          <p:cNvPr id="101" name="TextBox 100"/>
          <p:cNvSpPr txBox="1"/>
          <p:nvPr/>
        </p:nvSpPr>
        <p:spPr>
          <a:xfrm>
            <a:off x="4152900" y="5183453"/>
            <a:ext cx="381000" cy="381000"/>
          </a:xfrm>
          <a:prstGeom prst="rect">
            <a:avLst/>
          </a:prstGeom>
          <a:noFill/>
          <a:ln w="9525">
            <a:noFill/>
          </a:ln>
        </p:spPr>
        <p:txBody>
          <a:bodyPr>
            <a:spAutoFit/>
          </a:bodyPr>
          <a:lstStyle/>
          <a:p>
            <a:r>
              <a:rPr dirty="0">
                <a:solidFill>
                  <a:srgbClr val="7030A0"/>
                </a:solidFill>
                <a:latin typeface="Arial" panose="020B0604020202020204" pitchFamily="34" charset="0"/>
              </a:rPr>
              <a:t>D</a:t>
            </a:r>
          </a:p>
        </p:txBody>
      </p:sp>
      <p:sp>
        <p:nvSpPr>
          <p:cNvPr id="102" name="TextBox 101"/>
          <p:cNvSpPr txBox="1"/>
          <p:nvPr/>
        </p:nvSpPr>
        <p:spPr>
          <a:xfrm>
            <a:off x="3162300" y="4508843"/>
            <a:ext cx="533400" cy="369887"/>
          </a:xfrm>
          <a:prstGeom prst="rect">
            <a:avLst/>
          </a:prstGeom>
          <a:noFill/>
          <a:ln w="9525">
            <a:noFill/>
          </a:ln>
        </p:spPr>
        <p:txBody>
          <a:bodyPr>
            <a:spAutoFit/>
          </a:bodyPr>
          <a:lstStyle/>
          <a:p>
            <a:r>
              <a:rPr dirty="0">
                <a:solidFill>
                  <a:srgbClr val="7030A0"/>
                </a:solidFill>
                <a:latin typeface="Arial" panose="020B0604020202020204" pitchFamily="34" charset="0"/>
              </a:rPr>
              <a:t>V</a:t>
            </a:r>
            <a:r>
              <a:rPr baseline="-25000" dirty="0">
                <a:solidFill>
                  <a:srgbClr val="7030A0"/>
                </a:solidFill>
                <a:latin typeface="Arial" panose="020B0604020202020204" pitchFamily="34" charset="0"/>
              </a:rPr>
              <a:t>2</a:t>
            </a:r>
          </a:p>
        </p:txBody>
      </p:sp>
      <p:cxnSp>
        <p:nvCxnSpPr>
          <p:cNvPr id="123" name="Straight Connector 122"/>
          <p:cNvCxnSpPr/>
          <p:nvPr/>
        </p:nvCxnSpPr>
        <p:spPr>
          <a:xfrm flipV="1">
            <a:off x="1333500" y="1602130"/>
            <a:ext cx="3124200" cy="4495800"/>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sp>
        <p:nvSpPr>
          <p:cNvPr id="139" name="Arc 138"/>
          <p:cNvSpPr/>
          <p:nvPr/>
        </p:nvSpPr>
        <p:spPr>
          <a:xfrm rot="19852664" flipH="1" flipV="1">
            <a:off x="4175125" y="1471955"/>
            <a:ext cx="609600" cy="609600"/>
          </a:xfrm>
          <a:prstGeom prst="arc">
            <a:avLst>
              <a:gd name="adj1" fmla="val 16200000"/>
              <a:gd name="adj2" fmla="val 275941"/>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40" name="Arc 139"/>
          <p:cNvSpPr/>
          <p:nvPr/>
        </p:nvSpPr>
        <p:spPr>
          <a:xfrm rot="18992086">
            <a:off x="925513" y="5432768"/>
            <a:ext cx="808038" cy="687388"/>
          </a:xfrm>
          <a:prstGeom prst="arc">
            <a:avLst>
              <a:gd name="adj1" fmla="val 16098668"/>
              <a:gd name="adj2" fmla="val 93487"/>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41" name="TextBox 140"/>
          <p:cNvSpPr txBox="1"/>
          <p:nvPr/>
        </p:nvSpPr>
        <p:spPr>
          <a:xfrm>
            <a:off x="1181100" y="5031130"/>
            <a:ext cx="381000" cy="369888"/>
          </a:xfrm>
          <a:prstGeom prst="rect">
            <a:avLst/>
          </a:prstGeom>
          <a:noFill/>
          <a:ln w="9525">
            <a:noFill/>
          </a:ln>
        </p:spPr>
        <p:txBody>
          <a:bodyPr>
            <a:spAutoFit/>
          </a:bodyPr>
          <a:lstStyle/>
          <a:p>
            <a:r>
              <a:rPr lang="el-GR" altLang="x-none" dirty="0">
                <a:latin typeface="Arial" panose="020B0604020202020204" pitchFamily="34" charset="0"/>
              </a:rPr>
              <a:t>α</a:t>
            </a:r>
            <a:endParaRPr dirty="0">
              <a:latin typeface="Arial" panose="020B0604020202020204" pitchFamily="34" charset="0"/>
            </a:endParaRPr>
          </a:p>
        </p:txBody>
      </p:sp>
      <p:sp>
        <p:nvSpPr>
          <p:cNvPr id="142" name="Rectangle 141"/>
          <p:cNvSpPr/>
          <p:nvPr/>
        </p:nvSpPr>
        <p:spPr>
          <a:xfrm>
            <a:off x="4229100" y="2135530"/>
            <a:ext cx="317500" cy="369888"/>
          </a:xfrm>
          <a:prstGeom prst="rect">
            <a:avLst/>
          </a:prstGeom>
          <a:noFill/>
          <a:ln w="9525">
            <a:noFill/>
          </a:ln>
        </p:spPr>
        <p:txBody>
          <a:bodyPr wrap="none">
            <a:spAutoFit/>
          </a:bodyPr>
          <a:lstStyle/>
          <a:p>
            <a:r>
              <a:rPr lang="el-GR" altLang="x-none" dirty="0">
                <a:latin typeface="Arial" panose="020B0604020202020204" pitchFamily="34" charset="0"/>
              </a:rPr>
              <a:t>β</a:t>
            </a:r>
            <a:endParaRPr dirty="0">
              <a:latin typeface="Arial" panose="020B0604020202020204" pitchFamily="34" charset="0"/>
            </a:endParaRPr>
          </a:p>
        </p:txBody>
      </p:sp>
      <p:sp>
        <p:nvSpPr>
          <p:cNvPr id="143" name="Arc 142"/>
          <p:cNvSpPr/>
          <p:nvPr/>
        </p:nvSpPr>
        <p:spPr>
          <a:xfrm rot="1578397">
            <a:off x="2644775" y="3602380"/>
            <a:ext cx="555625" cy="547688"/>
          </a:xfrm>
          <a:prstGeom prst="arc">
            <a:avLst>
              <a:gd name="adj1" fmla="val 14878995"/>
              <a:gd name="adj2" fmla="val 1455897"/>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44" name="TextBox 143"/>
          <p:cNvSpPr txBox="1"/>
          <p:nvPr/>
        </p:nvSpPr>
        <p:spPr>
          <a:xfrm>
            <a:off x="3162300" y="3583330"/>
            <a:ext cx="381000" cy="369888"/>
          </a:xfrm>
          <a:prstGeom prst="rect">
            <a:avLst/>
          </a:prstGeom>
          <a:noFill/>
          <a:ln w="9525">
            <a:noFill/>
          </a:ln>
        </p:spPr>
        <p:txBody>
          <a:bodyPr>
            <a:spAutoFit/>
          </a:bodyPr>
          <a:lstStyle/>
          <a:p>
            <a:r>
              <a:rPr lang="el-GR" altLang="x-none" dirty="0">
                <a:latin typeface="Arial" panose="020B0604020202020204" pitchFamily="34" charset="0"/>
              </a:rPr>
              <a:t>α</a:t>
            </a:r>
            <a:endParaRPr dirty="0">
              <a:latin typeface="Arial" panose="020B0604020202020204" pitchFamily="34" charset="0"/>
            </a:endParaRPr>
          </a:p>
        </p:txBody>
      </p:sp>
      <p:sp>
        <p:nvSpPr>
          <p:cNvPr id="145" name="Arc 144"/>
          <p:cNvSpPr/>
          <p:nvPr/>
        </p:nvSpPr>
        <p:spPr>
          <a:xfrm rot="13552517" flipH="1" flipV="1">
            <a:off x="2355850" y="3538880"/>
            <a:ext cx="609600" cy="609600"/>
          </a:xfrm>
          <a:prstGeom prst="arc">
            <a:avLst>
              <a:gd name="adj1" fmla="val 16200000"/>
              <a:gd name="adj2" fmla="val 275941"/>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46" name="Rectangle 145"/>
          <p:cNvSpPr/>
          <p:nvPr/>
        </p:nvSpPr>
        <p:spPr>
          <a:xfrm>
            <a:off x="2677915" y="3591667"/>
            <a:ext cx="317500" cy="369888"/>
          </a:xfrm>
          <a:prstGeom prst="rect">
            <a:avLst/>
          </a:prstGeom>
          <a:noFill/>
          <a:ln w="9525">
            <a:noFill/>
          </a:ln>
        </p:spPr>
        <p:txBody>
          <a:bodyPr wrap="none">
            <a:spAutoFit/>
          </a:bodyPr>
          <a:lstStyle/>
          <a:p>
            <a:r>
              <a:rPr lang="el-GR" altLang="x-none" dirty="0">
                <a:latin typeface="Arial" panose="020B0604020202020204" pitchFamily="34" charset="0"/>
              </a:rPr>
              <a:t>β</a:t>
            </a:r>
            <a:endParaRPr dirty="0">
              <a:latin typeface="Arial" panose="020B0604020202020204" pitchFamily="34" charset="0"/>
            </a:endParaRPr>
          </a:p>
        </p:txBody>
      </p:sp>
      <p:sp>
        <p:nvSpPr>
          <p:cNvPr id="155" name="Oval 154"/>
          <p:cNvSpPr/>
          <p:nvPr/>
        </p:nvSpPr>
        <p:spPr>
          <a:xfrm>
            <a:off x="3116263" y="3461093"/>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6" name="TextBox 155"/>
          <p:cNvSpPr txBox="1"/>
          <p:nvPr/>
        </p:nvSpPr>
        <p:spPr>
          <a:xfrm>
            <a:off x="3009900" y="3202330"/>
            <a:ext cx="76200" cy="369888"/>
          </a:xfrm>
          <a:prstGeom prst="rect">
            <a:avLst/>
          </a:prstGeom>
          <a:noFill/>
          <a:ln w="9525">
            <a:noFill/>
          </a:ln>
        </p:spPr>
        <p:txBody>
          <a:bodyPr>
            <a:spAutoFit/>
          </a:bodyPr>
          <a:lstStyle/>
          <a:p>
            <a:r>
              <a:rPr dirty="0">
                <a:solidFill>
                  <a:srgbClr val="FF3399"/>
                </a:solidFill>
                <a:latin typeface="Arial" panose="020B0604020202020204" pitchFamily="34" charset="0"/>
              </a:rPr>
              <a:t>P</a:t>
            </a:r>
          </a:p>
        </p:txBody>
      </p:sp>
      <p:sp>
        <p:nvSpPr>
          <p:cNvPr id="3135" name="TextBox 161"/>
          <p:cNvSpPr txBox="1"/>
          <p:nvPr/>
        </p:nvSpPr>
        <p:spPr>
          <a:xfrm>
            <a:off x="2438400" y="228600"/>
            <a:ext cx="5029200" cy="369888"/>
          </a:xfrm>
          <a:prstGeom prst="rect">
            <a:avLst/>
          </a:prstGeom>
          <a:noFill/>
          <a:ln w="9525">
            <a:noFill/>
          </a:ln>
        </p:spPr>
        <p:txBody>
          <a:bodyPr>
            <a:spAutoFit/>
          </a:bodyPr>
          <a:lstStyle/>
          <a:p>
            <a:pPr algn="ctr"/>
            <a:r>
              <a:rPr lang="en-IN" cap="all" dirty="0">
                <a:solidFill>
                  <a:srgbClr val="FF3399"/>
                </a:solidFill>
                <a:latin typeface="Times New Roman" panose="02020603050405020304" pitchFamily="18" charset="0"/>
                <a:cs typeface="Times New Roman" panose="02020603050405020304" pitchFamily="18" charset="0"/>
              </a:rPr>
              <a:t> </a:t>
            </a:r>
            <a:r>
              <a:rPr lang="en-US" cap="all" dirty="0">
                <a:solidFill>
                  <a:srgbClr val="FF3399"/>
                </a:solidFill>
                <a:latin typeface="Times New Roman" panose="02020603050405020304" pitchFamily="18" charset="0"/>
                <a:cs typeface="Times New Roman" panose="02020603050405020304" pitchFamily="18" charset="0"/>
              </a:rPr>
              <a:t>Velocity of Sliding of Teeth</a:t>
            </a:r>
            <a:endParaRPr cap="all" dirty="0">
              <a:solidFill>
                <a:srgbClr val="FF3399"/>
              </a:solidFill>
              <a:latin typeface="Times New Roman" panose="02020603050405020304" pitchFamily="18" charset="0"/>
              <a:cs typeface="Times New Roman" panose="02020603050405020304" pitchFamily="18" charset="0"/>
            </a:endParaRPr>
          </a:p>
        </p:txBody>
      </p:sp>
      <p:sp>
        <p:nvSpPr>
          <p:cNvPr id="64" name="Arc 63"/>
          <p:cNvSpPr/>
          <p:nvPr/>
        </p:nvSpPr>
        <p:spPr>
          <a:xfrm rot="10256972">
            <a:off x="2533650" y="805205"/>
            <a:ext cx="3670300" cy="296545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7" name="Arc 66"/>
          <p:cNvSpPr/>
          <p:nvPr/>
        </p:nvSpPr>
        <p:spPr>
          <a:xfrm>
            <a:off x="-38100" y="3049930"/>
            <a:ext cx="3886200" cy="36576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82" name="Straight Connector 81"/>
          <p:cNvCxnSpPr/>
          <p:nvPr/>
        </p:nvCxnSpPr>
        <p:spPr>
          <a:xfrm rot="561948" flipH="1">
            <a:off x="1270000" y="6070943"/>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61948" flipV="1">
            <a:off x="1346200" y="6070943"/>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61948" flipH="1">
            <a:off x="1346200" y="6070943"/>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61948">
            <a:off x="1346200" y="5994743"/>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Freeform 96"/>
          <p:cNvSpPr/>
          <p:nvPr/>
        </p:nvSpPr>
        <p:spPr>
          <a:xfrm rot="263406">
            <a:off x="2568575" y="1173505"/>
            <a:ext cx="2203450" cy="2898775"/>
          </a:xfrm>
          <a:custGeom>
            <a:avLst/>
            <a:gdLst>
              <a:gd name="connsiteX0" fmla="*/ 2148839 w 2203268"/>
              <a:gd name="connsiteY0" fmla="*/ 394063 h 2899955"/>
              <a:gd name="connsiteX1" fmla="*/ 1992085 w 2203268"/>
              <a:gd name="connsiteY1" fmla="*/ 67491 h 2899955"/>
              <a:gd name="connsiteX2" fmla="*/ 1691639 w 2203268"/>
              <a:gd name="connsiteY2" fmla="*/ 145869 h 2899955"/>
              <a:gd name="connsiteX3" fmla="*/ 1260565 w 2203268"/>
              <a:gd name="connsiteY3" fmla="*/ 942703 h 2899955"/>
              <a:gd name="connsiteX4" fmla="*/ 790302 w 2203268"/>
              <a:gd name="connsiteY4" fmla="*/ 1687286 h 2899955"/>
              <a:gd name="connsiteX5" fmla="*/ 124097 w 2203268"/>
              <a:gd name="connsiteY5" fmla="*/ 2327366 h 2899955"/>
              <a:gd name="connsiteX6" fmla="*/ 45719 w 2203268"/>
              <a:gd name="connsiteY6" fmla="*/ 2719251 h 2899955"/>
              <a:gd name="connsiteX7" fmla="*/ 359228 w 2203268"/>
              <a:gd name="connsiteY7" fmla="*/ 2889069 h 2899955"/>
              <a:gd name="connsiteX8" fmla="*/ 803365 w 2203268"/>
              <a:gd name="connsiteY8" fmla="*/ 2784566 h 2899955"/>
              <a:gd name="connsiteX9" fmla="*/ 1352005 w 2203268"/>
              <a:gd name="connsiteY9" fmla="*/ 2484120 h 2899955"/>
              <a:gd name="connsiteX10" fmla="*/ 1822268 w 2203268"/>
              <a:gd name="connsiteY10" fmla="*/ 1648097 h 2899955"/>
              <a:gd name="connsiteX11" fmla="*/ 2148839 w 2203268"/>
              <a:gd name="connsiteY11" fmla="*/ 759823 h 2899955"/>
              <a:gd name="connsiteX12" fmla="*/ 2148839 w 2203268"/>
              <a:gd name="connsiteY12" fmla="*/ 394063 h 2899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03268" h="2899955">
                <a:moveTo>
                  <a:pt x="2148839" y="394063"/>
                </a:moveTo>
                <a:cubicBezTo>
                  <a:pt x="2122713" y="278674"/>
                  <a:pt x="2068285" y="108857"/>
                  <a:pt x="1992085" y="67491"/>
                </a:cubicBezTo>
                <a:cubicBezTo>
                  <a:pt x="1915885" y="26125"/>
                  <a:pt x="1813559" y="0"/>
                  <a:pt x="1691639" y="145869"/>
                </a:cubicBezTo>
                <a:cubicBezTo>
                  <a:pt x="1569719" y="291738"/>
                  <a:pt x="1410788" y="685800"/>
                  <a:pt x="1260565" y="942703"/>
                </a:cubicBezTo>
                <a:cubicBezTo>
                  <a:pt x="1110342" y="1199606"/>
                  <a:pt x="979713" y="1456509"/>
                  <a:pt x="790302" y="1687286"/>
                </a:cubicBezTo>
                <a:cubicBezTo>
                  <a:pt x="600891" y="1918063"/>
                  <a:pt x="248194" y="2155372"/>
                  <a:pt x="124097" y="2327366"/>
                </a:cubicBezTo>
                <a:cubicBezTo>
                  <a:pt x="0" y="2499360"/>
                  <a:pt x="6531" y="2625634"/>
                  <a:pt x="45719" y="2719251"/>
                </a:cubicBezTo>
                <a:cubicBezTo>
                  <a:pt x="84907" y="2812868"/>
                  <a:pt x="232954" y="2878183"/>
                  <a:pt x="359228" y="2889069"/>
                </a:cubicBezTo>
                <a:cubicBezTo>
                  <a:pt x="485502" y="2899955"/>
                  <a:pt x="637902" y="2852057"/>
                  <a:pt x="803365" y="2784566"/>
                </a:cubicBezTo>
                <a:cubicBezTo>
                  <a:pt x="968828" y="2717075"/>
                  <a:pt x="1182188" y="2673531"/>
                  <a:pt x="1352005" y="2484120"/>
                </a:cubicBezTo>
                <a:cubicBezTo>
                  <a:pt x="1521822" y="2294709"/>
                  <a:pt x="1689462" y="1935480"/>
                  <a:pt x="1822268" y="1648097"/>
                </a:cubicBezTo>
                <a:cubicBezTo>
                  <a:pt x="1955074" y="1360714"/>
                  <a:pt x="2094410" y="973183"/>
                  <a:pt x="2148839" y="759823"/>
                </a:cubicBezTo>
                <a:cubicBezTo>
                  <a:pt x="2203268" y="546463"/>
                  <a:pt x="2174965" y="509452"/>
                  <a:pt x="2148839" y="394063"/>
                </a:cubicBezTo>
                <a:close/>
              </a:path>
            </a:pathLst>
          </a:custGeom>
          <a:noFill/>
          <a:ln>
            <a:solidFill>
              <a:srgbClr val="BFA5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cxnSp>
        <p:nvCxnSpPr>
          <p:cNvPr id="98" name="Straight Connector 97"/>
          <p:cNvCxnSpPr/>
          <p:nvPr/>
        </p:nvCxnSpPr>
        <p:spPr>
          <a:xfrm rot="21066043" flipH="1">
            <a:off x="4381500" y="1611655"/>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21066043" flipV="1">
            <a:off x="4457700" y="1611655"/>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21066043" flipH="1">
            <a:off x="4457700" y="1611655"/>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21066043">
            <a:off x="4457700" y="1535455"/>
            <a:ext cx="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51" name="TextBox 79"/>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
        <p:nvSpPr>
          <p:cNvPr id="12" name="TextBox 11"/>
          <p:cNvSpPr txBox="1"/>
          <p:nvPr/>
        </p:nvSpPr>
        <p:spPr>
          <a:xfrm>
            <a:off x="5129898" y="781838"/>
            <a:ext cx="4579494" cy="369332"/>
          </a:xfrm>
          <a:prstGeom prst="rect">
            <a:avLst/>
          </a:prstGeom>
          <a:noFill/>
        </p:spPr>
        <p:txBody>
          <a:bodyPr wrap="square">
            <a:spAutoFit/>
          </a:bodyPr>
          <a:lstStyle/>
          <a:p>
            <a:pPr algn="l"/>
            <a:r>
              <a:rPr lang="en-US" sz="1800" b="0" u="none" strike="noStrike" baseline="0" dirty="0">
                <a:solidFill>
                  <a:srgbClr val="231F20"/>
                </a:solidFill>
                <a:latin typeface="Times New Roman" panose="02020603050405020304" pitchFamily="18" charset="0"/>
                <a:cs typeface="Times New Roman" panose="02020603050405020304" pitchFamily="18" charset="0"/>
              </a:rPr>
              <a:t>From similar triangles QEC and O</a:t>
            </a:r>
            <a:r>
              <a:rPr lang="en-US" sz="1800" b="0" u="none" strike="noStrike" baseline="-25000" dirty="0">
                <a:solidFill>
                  <a:srgbClr val="231F20"/>
                </a:solidFill>
                <a:latin typeface="Times New Roman" panose="02020603050405020304" pitchFamily="18" charset="0"/>
                <a:cs typeface="Times New Roman" panose="02020603050405020304" pitchFamily="18" charset="0"/>
              </a:rPr>
              <a:t>1</a:t>
            </a:r>
            <a:r>
              <a:rPr lang="en-IN" sz="1800" b="0" u="none" strike="noStrike" baseline="0" dirty="0">
                <a:solidFill>
                  <a:srgbClr val="231F20"/>
                </a:solidFill>
                <a:latin typeface="Times New Roman" panose="02020603050405020304" pitchFamily="18" charset="0"/>
                <a:cs typeface="Times New Roman" panose="02020603050405020304" pitchFamily="18" charset="0"/>
              </a:rPr>
              <a:t>MQ,</a:t>
            </a:r>
            <a:endParaRPr lang="en-IN"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4088266" y="3170311"/>
            <a:ext cx="457200" cy="369888"/>
          </a:xfrm>
          <a:prstGeom prst="rect">
            <a:avLst/>
          </a:prstGeom>
          <a:noFill/>
          <a:ln w="9525">
            <a:noFill/>
          </a:ln>
        </p:spPr>
        <p:txBody>
          <a:bodyPr>
            <a:spAutoFit/>
          </a:bodyPr>
          <a:lstStyle/>
          <a:p>
            <a:r>
              <a:rPr lang="en-IN" dirty="0">
                <a:latin typeface="Arial" panose="020B0604020202020204" pitchFamily="34" charset="0"/>
              </a:rPr>
              <a:t>E</a:t>
            </a:r>
            <a:endParaRPr dirty="0">
              <a:latin typeface="Arial" panose="020B0604020202020204" pitchFamily="34" charset="0"/>
            </a:endParaRPr>
          </a:p>
        </p:txBody>
      </p:sp>
      <mc:AlternateContent xmlns:mc="http://schemas.openxmlformats.org/markup-compatibility/2006" xmlns:a14="http://schemas.microsoft.com/office/drawing/2010/main">
        <mc:Choice Requires="a14">
          <p:sp>
            <p:nvSpPr>
              <p:cNvPr id="16" name="TextBox 15"/>
              <p:cNvSpPr txBox="1"/>
              <p:nvPr/>
            </p:nvSpPr>
            <p:spPr>
              <a:xfrm>
                <a:off x="4026638" y="1223231"/>
                <a:ext cx="4864308" cy="6580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IN" i="1" smtClean="0">
                              <a:solidFill>
                                <a:srgbClr val="836967"/>
                              </a:solidFill>
                              <a:latin typeface="Cambria Math" panose="02040503050406030204" pitchFamily="18" charset="0"/>
                            </a:rPr>
                          </m:ctrlPr>
                        </m:fPr>
                        <m:num>
                          <m:r>
                            <m:rPr>
                              <m:sty m:val="p"/>
                            </m:rPr>
                            <a:rPr lang="en-IN">
                              <a:latin typeface="Cambria Math" panose="02040503050406030204" pitchFamily="18" charset="0"/>
                            </a:rPr>
                            <m:t>E</m:t>
                          </m:r>
                          <m:r>
                            <m:rPr>
                              <m:sty m:val="p"/>
                            </m:rPr>
                            <a:rPr lang="en-IN" i="0">
                              <a:latin typeface="Cambria Math" panose="02040503050406030204" pitchFamily="18" charset="0"/>
                            </a:rPr>
                            <m:t>C</m:t>
                          </m:r>
                        </m:num>
                        <m:den>
                          <m:r>
                            <a:rPr lang="en-IN" i="1">
                              <a:latin typeface="Cambria Math" panose="02040503050406030204" pitchFamily="18" charset="0"/>
                            </a:rPr>
                            <m:t>𝑀𝑄</m:t>
                          </m:r>
                        </m:den>
                      </m:f>
                      <m:r>
                        <a:rPr lang="en-IN" i="0">
                          <a:latin typeface="Cambria Math" panose="02040503050406030204" pitchFamily="18" charset="0"/>
                        </a:rPr>
                        <m:t>=</m:t>
                      </m:r>
                      <m:f>
                        <m:fPr>
                          <m:ctrlPr>
                            <a:rPr lang="en-IN" i="1">
                              <a:solidFill>
                                <a:srgbClr val="836967"/>
                              </a:solidFill>
                              <a:latin typeface="Cambria Math" panose="02040503050406030204" pitchFamily="18" charset="0"/>
                            </a:rPr>
                          </m:ctrlPr>
                        </m:fPr>
                        <m:num>
                          <m:sSub>
                            <m:sSubPr>
                              <m:ctrlPr>
                                <a:rPr lang="en-IN" i="1">
                                  <a:solidFill>
                                    <a:srgbClr val="836967"/>
                                  </a:solidFill>
                                  <a:latin typeface="Cambria Math" panose="02040503050406030204" pitchFamily="18" charset="0"/>
                                </a:rPr>
                              </m:ctrlPr>
                            </m:sSubPr>
                            <m:e>
                              <m:r>
                                <a:rPr lang="en-IN" i="1">
                                  <a:latin typeface="Cambria Math" panose="02040503050406030204" pitchFamily="18" charset="0"/>
                                </a:rPr>
                                <m:t>𝑉</m:t>
                              </m:r>
                            </m:e>
                            <m:sub>
                              <m:r>
                                <a:rPr lang="en-IN" i="0">
                                  <a:latin typeface="Cambria Math" panose="02040503050406030204" pitchFamily="18" charset="0"/>
                                </a:rPr>
                                <m:t>1</m:t>
                              </m:r>
                            </m:sub>
                          </m:sSub>
                        </m:num>
                        <m:den>
                          <m:sSub>
                            <m:sSubPr>
                              <m:ctrlPr>
                                <a:rPr lang="en-IN" i="1">
                                  <a:solidFill>
                                    <a:srgbClr val="836967"/>
                                  </a:solidFill>
                                  <a:latin typeface="Cambria Math" panose="02040503050406030204" pitchFamily="18" charset="0"/>
                                </a:rPr>
                              </m:ctrlPr>
                            </m:sSubPr>
                            <m:e>
                              <m:r>
                                <a:rPr lang="en-IN" i="1">
                                  <a:latin typeface="Cambria Math" panose="02040503050406030204" pitchFamily="18" charset="0"/>
                                </a:rPr>
                                <m:t>𝑂</m:t>
                              </m:r>
                            </m:e>
                            <m:sub>
                              <m:r>
                                <a:rPr lang="en-IN" i="0">
                                  <a:latin typeface="Cambria Math" panose="02040503050406030204" pitchFamily="18" charset="0"/>
                                </a:rPr>
                                <m:t>1</m:t>
                              </m:r>
                            </m:sub>
                          </m:sSub>
                          <m:r>
                            <a:rPr lang="en-IN" i="1">
                              <a:latin typeface="Cambria Math" panose="02040503050406030204" pitchFamily="18" charset="0"/>
                            </a:rPr>
                            <m:t>𝑄</m:t>
                          </m:r>
                        </m:den>
                      </m:f>
                      <m:r>
                        <a:rPr lang="en-IN" i="0">
                          <a:latin typeface="Cambria Math" panose="02040503050406030204" pitchFamily="18" charset="0"/>
                        </a:rPr>
                        <m:t>=</m:t>
                      </m:r>
                      <m:sSub>
                        <m:sSubPr>
                          <m:ctrlPr>
                            <a:rPr lang="en-IN" i="1">
                              <a:solidFill>
                                <a:srgbClr val="836967"/>
                              </a:solidFill>
                              <a:latin typeface="Cambria Math" panose="02040503050406030204" pitchFamily="18" charset="0"/>
                            </a:rPr>
                          </m:ctrlPr>
                        </m:sSubPr>
                        <m:e>
                          <m:r>
                            <a:rPr lang="en-IN" i="1">
                              <a:latin typeface="Cambria Math" panose="02040503050406030204" pitchFamily="18" charset="0"/>
                            </a:rPr>
                            <m:t>𝜔</m:t>
                          </m:r>
                        </m:e>
                        <m:sub>
                          <m:r>
                            <a:rPr lang="en-IN" i="0">
                              <a:latin typeface="Cambria Math" panose="02040503050406030204" pitchFamily="18" charset="0"/>
                            </a:rPr>
                            <m:t>1</m:t>
                          </m:r>
                        </m:sub>
                      </m:sSub>
                    </m:oMath>
                  </m:oMathPara>
                </a14:m>
                <a:endParaRPr lang="en-IN" dirty="0"/>
              </a:p>
            </p:txBody>
          </p:sp>
        </mc:Choice>
        <mc:Fallback xmlns="">
          <p:sp>
            <p:nvSpPr>
              <p:cNvPr id="16" name="TextBox 15"/>
              <p:cNvSpPr txBox="1">
                <a:spLocks noRot="1" noChangeAspect="1" noMove="1" noResize="1" noEditPoints="1" noAdjustHandles="1" noChangeArrowheads="1" noChangeShapeType="1" noTextEdit="1"/>
              </p:cNvSpPr>
              <p:nvPr/>
            </p:nvSpPr>
            <p:spPr>
              <a:xfrm>
                <a:off x="4026638" y="1223231"/>
                <a:ext cx="4864308" cy="658065"/>
              </a:xfrm>
              <a:prstGeom prst="rect">
                <a:avLst/>
              </a:prstGeom>
              <a:blipFill rotWithShape="1">
                <a:blip r:embed="rId2"/>
                <a:stretch>
                  <a:fillRect l="-2" t="-34" r="6" b="65"/>
                </a:stretch>
              </a:blipFill>
            </p:spPr>
            <p:txBody>
              <a:bodyPr/>
              <a:lstStyle/>
              <a:p>
                <a:r>
                  <a:rPr lang="en-US" altLang="en-US">
                    <a:noFill/>
                  </a:rPr>
                  <a:t> </a:t>
                </a:r>
              </a:p>
            </p:txBody>
          </p:sp>
        </mc:Fallback>
      </mc:AlternateContent>
      <p:sp>
        <p:nvSpPr>
          <p:cNvPr id="20" name="TextBox 19"/>
          <p:cNvSpPr txBox="1"/>
          <p:nvPr/>
        </p:nvSpPr>
        <p:spPr>
          <a:xfrm>
            <a:off x="5129898" y="1897462"/>
            <a:ext cx="4864308" cy="369332"/>
          </a:xfrm>
          <a:prstGeom prst="rect">
            <a:avLst/>
          </a:prstGeom>
          <a:noFill/>
        </p:spPr>
        <p:txBody>
          <a:bodyPr wrap="square">
            <a:spAutoFit/>
          </a:bodyPr>
          <a:lstStyle/>
          <a:p>
            <a:pPr algn="l"/>
            <a:r>
              <a:rPr lang="en-US" dirty="0">
                <a:solidFill>
                  <a:srgbClr val="231F20"/>
                </a:solidFill>
                <a:latin typeface="Times New Roman" panose="02020603050405020304" pitchFamily="18" charset="0"/>
                <a:cs typeface="Times New Roman" panose="02020603050405020304" pitchFamily="18" charset="0"/>
              </a:rPr>
              <a:t>From similar triangles QED and O</a:t>
            </a:r>
            <a:r>
              <a:rPr lang="en-US" baseline="-25000" dirty="0">
                <a:solidFill>
                  <a:srgbClr val="231F20"/>
                </a:solidFill>
                <a:latin typeface="Times New Roman" panose="02020603050405020304" pitchFamily="18" charset="0"/>
                <a:cs typeface="Times New Roman" panose="02020603050405020304" pitchFamily="18" charset="0"/>
              </a:rPr>
              <a:t>2</a:t>
            </a:r>
            <a:r>
              <a:rPr lang="en-IN" dirty="0">
                <a:solidFill>
                  <a:srgbClr val="231F20"/>
                </a:solidFill>
                <a:latin typeface="Times New Roman" panose="02020603050405020304" pitchFamily="18" charset="0"/>
                <a:cs typeface="Times New Roman" panose="02020603050405020304" pitchFamily="18" charset="0"/>
              </a:rPr>
              <a:t> NQ,</a:t>
            </a:r>
          </a:p>
        </p:txBody>
      </p:sp>
      <mc:AlternateContent xmlns:mc="http://schemas.openxmlformats.org/markup-compatibility/2006" xmlns:a14="http://schemas.microsoft.com/office/drawing/2010/main">
        <mc:Choice Requires="a14">
          <p:sp>
            <p:nvSpPr>
              <p:cNvPr id="22" name="TextBox 21"/>
              <p:cNvSpPr txBox="1"/>
              <p:nvPr/>
            </p:nvSpPr>
            <p:spPr>
              <a:xfrm>
                <a:off x="3884325" y="2317577"/>
                <a:ext cx="5029200" cy="6562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IN" i="1">
                              <a:latin typeface="Cambria Math" panose="02040503050406030204" pitchFamily="18" charset="0"/>
                            </a:rPr>
                          </m:ctrlPr>
                        </m:fPr>
                        <m:num>
                          <m:r>
                            <m:rPr>
                              <m:sty m:val="p"/>
                            </m:rPr>
                            <a:rPr lang="en-IN">
                              <a:latin typeface="Cambria Math" panose="02040503050406030204" pitchFamily="18" charset="0"/>
                            </a:rPr>
                            <m:t>ED</m:t>
                          </m:r>
                        </m:num>
                        <m:den>
                          <m:r>
                            <m:rPr>
                              <m:sty m:val="p"/>
                            </m:rPr>
                            <a:rPr lang="en-IN">
                              <a:latin typeface="Cambria Math" panose="02040503050406030204" pitchFamily="18" charset="0"/>
                            </a:rPr>
                            <m:t>QN</m:t>
                          </m:r>
                        </m:den>
                      </m:f>
                      <m:r>
                        <a:rPr lang="en-IN">
                          <a:latin typeface="Cambria Math" panose="02040503050406030204" pitchFamily="18" charset="0"/>
                        </a:rPr>
                        <m:t>=</m:t>
                      </m:r>
                      <m:f>
                        <m:fPr>
                          <m:ctrlPr>
                            <a:rPr lang="en-IN" i="1">
                              <a:latin typeface="Cambria Math" panose="02040503050406030204" pitchFamily="18" charset="0"/>
                            </a:rPr>
                          </m:ctrlPr>
                        </m:fPr>
                        <m:num>
                          <m:sSub>
                            <m:sSubPr>
                              <m:ctrlPr>
                                <a:rPr lang="en-IN" i="1">
                                  <a:latin typeface="Cambria Math" panose="02040503050406030204" pitchFamily="18" charset="0"/>
                                </a:rPr>
                              </m:ctrlPr>
                            </m:sSubPr>
                            <m:e>
                              <m:r>
                                <m:rPr>
                                  <m:sty m:val="p"/>
                                </m:rPr>
                                <a:rPr lang="en-IN">
                                  <a:latin typeface="Cambria Math" panose="02040503050406030204" pitchFamily="18" charset="0"/>
                                </a:rPr>
                                <m:t>V</m:t>
                              </m:r>
                            </m:e>
                            <m:sub>
                              <m:r>
                                <a:rPr lang="en-IN">
                                  <a:latin typeface="Cambria Math" panose="02040503050406030204" pitchFamily="18" charset="0"/>
                                </a:rPr>
                                <m:t>2</m:t>
                              </m:r>
                            </m:sub>
                          </m:sSub>
                        </m:num>
                        <m:den>
                          <m:sSub>
                            <m:sSubPr>
                              <m:ctrlPr>
                                <a:rPr lang="en-IN" i="1">
                                  <a:latin typeface="Cambria Math" panose="02040503050406030204" pitchFamily="18" charset="0"/>
                                </a:rPr>
                              </m:ctrlPr>
                            </m:sSubPr>
                            <m:e>
                              <m:r>
                                <m:rPr>
                                  <m:sty m:val="p"/>
                                </m:rPr>
                                <a:rPr lang="en-IN">
                                  <a:latin typeface="Cambria Math" panose="02040503050406030204" pitchFamily="18" charset="0"/>
                                </a:rPr>
                                <m:t>O</m:t>
                              </m:r>
                            </m:e>
                            <m:sub>
                              <m:r>
                                <a:rPr lang="en-IN">
                                  <a:latin typeface="Cambria Math" panose="02040503050406030204" pitchFamily="18" charset="0"/>
                                </a:rPr>
                                <m:t>2</m:t>
                              </m:r>
                            </m:sub>
                          </m:sSub>
                          <m:r>
                            <m:rPr>
                              <m:sty m:val="p"/>
                            </m:rPr>
                            <a:rPr lang="en-IN">
                              <a:latin typeface="Cambria Math" panose="02040503050406030204" pitchFamily="18" charset="0"/>
                            </a:rPr>
                            <m:t>Q</m:t>
                          </m:r>
                        </m:den>
                      </m:f>
                      <m:r>
                        <a:rPr lang="en-IN">
                          <a:latin typeface="Cambria Math" panose="02040503050406030204" pitchFamily="18" charset="0"/>
                        </a:rPr>
                        <m:t>=</m:t>
                      </m:r>
                      <m:sSub>
                        <m:sSubPr>
                          <m:ctrlPr>
                            <a:rPr lang="en-IN" i="1">
                              <a:latin typeface="Cambria Math" panose="02040503050406030204" pitchFamily="18" charset="0"/>
                            </a:rPr>
                          </m:ctrlPr>
                        </m:sSubPr>
                        <m:e>
                          <m:r>
                            <m:rPr>
                              <m:sty m:val="p"/>
                            </m:rPr>
                            <a:rPr lang="en-IN">
                              <a:latin typeface="Cambria Math" panose="02040503050406030204" pitchFamily="18" charset="0"/>
                            </a:rPr>
                            <m:t>ω</m:t>
                          </m:r>
                        </m:e>
                        <m:sub>
                          <m:r>
                            <a:rPr lang="en-IN">
                              <a:latin typeface="Cambria Math" panose="02040503050406030204" pitchFamily="18" charset="0"/>
                            </a:rPr>
                            <m:t>2</m:t>
                          </m:r>
                        </m:sub>
                      </m:sSub>
                    </m:oMath>
                  </m:oMathPara>
                </a14:m>
                <a:endParaRPr lang="en-IN" dirty="0"/>
              </a:p>
            </p:txBody>
          </p:sp>
        </mc:Choice>
        <mc:Fallback xmlns="">
          <p:sp>
            <p:nvSpPr>
              <p:cNvPr id="22" name="TextBox 21"/>
              <p:cNvSpPr txBox="1">
                <a:spLocks noRot="1" noChangeAspect="1" noMove="1" noResize="1" noEditPoints="1" noAdjustHandles="1" noChangeArrowheads="1" noChangeShapeType="1" noTextEdit="1"/>
              </p:cNvSpPr>
              <p:nvPr/>
            </p:nvSpPr>
            <p:spPr>
              <a:xfrm>
                <a:off x="3884325" y="2317577"/>
                <a:ext cx="5029200" cy="656205"/>
              </a:xfrm>
              <a:prstGeom prst="rect">
                <a:avLst/>
              </a:prstGeom>
              <a:blipFill rotWithShape="1">
                <a:blip r:embed="rId3"/>
                <a:stretch>
                  <a:fillRect l="-1" t="-70" r="1" b="12"/>
                </a:stretch>
              </a:blipFill>
            </p:spPr>
            <p:txBody>
              <a:bodyPr/>
              <a:lstStyle/>
              <a:p>
                <a:r>
                  <a:rPr lang="en-US" altLang="en-US">
                    <a:noFill/>
                  </a:rPr>
                  <a:t> </a:t>
                </a:r>
              </a:p>
            </p:txBody>
          </p:sp>
        </mc:Fallback>
      </mc:AlternateContent>
      <p:sp>
        <p:nvSpPr>
          <p:cNvPr id="30" name="TextBox 29"/>
          <p:cNvSpPr txBox="1"/>
          <p:nvPr/>
        </p:nvSpPr>
        <p:spPr>
          <a:xfrm>
            <a:off x="5459950" y="3088783"/>
            <a:ext cx="5006714" cy="369332"/>
          </a:xfrm>
          <a:prstGeom prst="rect">
            <a:avLst/>
          </a:prstGeom>
          <a:noFill/>
        </p:spPr>
        <p:txBody>
          <a:bodyPr wrap="square">
            <a:spAutoFit/>
          </a:bodyPr>
          <a:lstStyle/>
          <a:p>
            <a:r>
              <a:rPr lang="en-US" sz="1800" b="0" u="none" strike="noStrike" baseline="0" dirty="0">
                <a:solidFill>
                  <a:srgbClr val="231F20"/>
                </a:solidFill>
                <a:latin typeface="Times New Roman" panose="02020603050405020304" pitchFamily="18" charset="0"/>
                <a:cs typeface="Times New Roman" panose="02020603050405020304" pitchFamily="18" charset="0"/>
              </a:rPr>
              <a:t>Let     Vs= Velocity of sliding at Q.</a:t>
            </a:r>
            <a:endParaRPr lang="en-IN"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2" name="TextBox 31"/>
              <p:cNvSpPr txBox="1"/>
              <p:nvPr/>
            </p:nvSpPr>
            <p:spPr>
              <a:xfrm>
                <a:off x="4263547" y="3751383"/>
                <a:ext cx="5006714"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IN">
                          <a:latin typeface="Cambria Math" panose="02040503050406030204" pitchFamily="18" charset="0"/>
                        </a:rPr>
                        <m:t>Vs</m:t>
                      </m:r>
                      <m:r>
                        <a:rPr lang="en-IN">
                          <a:latin typeface="Cambria Math" panose="02040503050406030204" pitchFamily="18" charset="0"/>
                        </a:rPr>
                        <m:t>=</m:t>
                      </m:r>
                      <m:r>
                        <m:rPr>
                          <m:sty m:val="p"/>
                        </m:rPr>
                        <a:rPr lang="en-IN">
                          <a:latin typeface="Cambria Math" panose="02040503050406030204" pitchFamily="18" charset="0"/>
                        </a:rPr>
                        <m:t>ED</m:t>
                      </m:r>
                      <m:r>
                        <a:rPr lang="en-IN" i="1">
                          <a:latin typeface="Cambria Math" panose="02040503050406030204" pitchFamily="18" charset="0"/>
                        </a:rPr>
                        <m:t>−</m:t>
                      </m:r>
                      <m:r>
                        <m:rPr>
                          <m:sty m:val="p"/>
                        </m:rPr>
                        <a:rPr lang="en-IN">
                          <a:latin typeface="Cambria Math" panose="02040503050406030204" pitchFamily="18" charset="0"/>
                        </a:rPr>
                        <m:t>EC</m:t>
                      </m:r>
                      <m:r>
                        <a:rPr lang="en-IN">
                          <a:latin typeface="Cambria Math" panose="02040503050406030204" pitchFamily="18" charset="0"/>
                        </a:rPr>
                        <m:t>=</m:t>
                      </m:r>
                      <m:sSub>
                        <m:sSubPr>
                          <m:ctrlPr>
                            <a:rPr lang="en-IN" i="1">
                              <a:latin typeface="Cambria Math" panose="02040503050406030204" pitchFamily="18" charset="0"/>
                            </a:rPr>
                          </m:ctrlPr>
                        </m:sSubPr>
                        <m:e>
                          <m:r>
                            <m:rPr>
                              <m:sty m:val="p"/>
                            </m:rPr>
                            <a:rPr lang="en-IN">
                              <a:latin typeface="Cambria Math" panose="02040503050406030204" pitchFamily="18" charset="0"/>
                            </a:rPr>
                            <m:t>ω</m:t>
                          </m:r>
                        </m:e>
                        <m:sub>
                          <m:r>
                            <a:rPr lang="en-IN">
                              <a:latin typeface="Cambria Math" panose="02040503050406030204" pitchFamily="18" charset="0"/>
                            </a:rPr>
                            <m:t>2</m:t>
                          </m:r>
                        </m:sub>
                      </m:sSub>
                      <m:r>
                        <m:rPr>
                          <m:sty m:val="p"/>
                        </m:rPr>
                        <a:rPr lang="en-IN">
                          <a:latin typeface="Cambria Math" panose="02040503050406030204" pitchFamily="18" charset="0"/>
                        </a:rPr>
                        <m:t>QN</m:t>
                      </m:r>
                      <m:r>
                        <a:rPr lang="en-IN" i="1">
                          <a:latin typeface="Cambria Math" panose="02040503050406030204" pitchFamily="18" charset="0"/>
                        </a:rPr>
                        <m:t>−</m:t>
                      </m:r>
                      <m:sSub>
                        <m:sSubPr>
                          <m:ctrlPr>
                            <a:rPr lang="en-IN" i="1">
                              <a:latin typeface="Cambria Math" panose="02040503050406030204" pitchFamily="18" charset="0"/>
                            </a:rPr>
                          </m:ctrlPr>
                        </m:sSubPr>
                        <m:e>
                          <m:r>
                            <m:rPr>
                              <m:sty m:val="p"/>
                            </m:rPr>
                            <a:rPr lang="en-IN">
                              <a:latin typeface="Cambria Math" panose="02040503050406030204" pitchFamily="18" charset="0"/>
                            </a:rPr>
                            <m:t>ω</m:t>
                          </m:r>
                        </m:e>
                        <m:sub>
                          <m:r>
                            <a:rPr lang="en-IN">
                              <a:latin typeface="Cambria Math" panose="02040503050406030204" pitchFamily="18" charset="0"/>
                            </a:rPr>
                            <m:t>1</m:t>
                          </m:r>
                        </m:sub>
                      </m:sSub>
                      <m:r>
                        <m:rPr>
                          <m:sty m:val="p"/>
                        </m:rPr>
                        <a:rPr lang="en-IN">
                          <a:latin typeface="Cambria Math" panose="02040503050406030204" pitchFamily="18" charset="0"/>
                        </a:rPr>
                        <m:t>QM</m:t>
                      </m:r>
                    </m:oMath>
                  </m:oMathPara>
                </a14:m>
                <a:endParaRPr lang="en-IN" dirty="0"/>
              </a:p>
            </p:txBody>
          </p:sp>
        </mc:Choice>
        <mc:Fallback xmlns="">
          <p:sp>
            <p:nvSpPr>
              <p:cNvPr id="32" name="TextBox 31"/>
              <p:cNvSpPr txBox="1">
                <a:spLocks noRot="1" noChangeAspect="1" noMove="1" noResize="1" noEditPoints="1" noAdjustHandles="1" noChangeArrowheads="1" noChangeShapeType="1" noTextEdit="1"/>
              </p:cNvSpPr>
              <p:nvPr/>
            </p:nvSpPr>
            <p:spPr>
              <a:xfrm>
                <a:off x="4263547" y="3751383"/>
                <a:ext cx="5006714" cy="369332"/>
              </a:xfrm>
              <a:prstGeom prst="rect">
                <a:avLst/>
              </a:prstGeom>
              <a:blipFill rotWithShape="1">
                <a:blip r:embed="rId4"/>
                <a:stretch>
                  <a:fillRect l="-3" t="-119" r="11" b="54"/>
                </a:stretch>
              </a:blipFill>
            </p:spPr>
            <p:txBody>
              <a:bodyPr/>
              <a:lstStyle/>
              <a:p>
                <a:r>
                  <a:rPr lang="en-US" alt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197028" y="4196295"/>
                <a:ext cx="5006714"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IN">
                          <a:latin typeface="Cambria Math" panose="02040503050406030204" pitchFamily="18" charset="0"/>
                        </a:rPr>
                        <m:t>Vs</m:t>
                      </m:r>
                      <m:r>
                        <a:rPr lang="en-IN">
                          <a:latin typeface="Cambria Math" panose="02040503050406030204" pitchFamily="18" charset="0"/>
                        </a:rPr>
                        <m:t>=</m:t>
                      </m:r>
                      <m:sSub>
                        <m:sSubPr>
                          <m:ctrlPr>
                            <a:rPr lang="en-IN" i="1">
                              <a:latin typeface="Cambria Math" panose="02040503050406030204" pitchFamily="18" charset="0"/>
                            </a:rPr>
                          </m:ctrlPr>
                        </m:sSubPr>
                        <m:e>
                          <m:r>
                            <m:rPr>
                              <m:sty m:val="p"/>
                            </m:rPr>
                            <a:rPr lang="en-IN">
                              <a:latin typeface="Cambria Math" panose="02040503050406030204" pitchFamily="18" charset="0"/>
                            </a:rPr>
                            <m:t>ω</m:t>
                          </m:r>
                        </m:e>
                        <m:sub>
                          <m:r>
                            <a:rPr lang="en-IN">
                              <a:latin typeface="Cambria Math" panose="02040503050406030204" pitchFamily="18" charset="0"/>
                            </a:rPr>
                            <m:t>2</m:t>
                          </m:r>
                        </m:sub>
                      </m:sSub>
                      <m:d>
                        <m:dPr>
                          <m:ctrlPr>
                            <a:rPr lang="en-IN" i="1">
                              <a:latin typeface="Cambria Math" panose="02040503050406030204" pitchFamily="18" charset="0"/>
                            </a:rPr>
                          </m:ctrlPr>
                        </m:dPr>
                        <m:e>
                          <m:r>
                            <m:rPr>
                              <m:sty m:val="p"/>
                            </m:rPr>
                            <a:rPr lang="en-IN">
                              <a:latin typeface="Cambria Math" panose="02040503050406030204" pitchFamily="18" charset="0"/>
                            </a:rPr>
                            <m:t>PQ</m:t>
                          </m:r>
                          <m:r>
                            <a:rPr lang="en-IN">
                              <a:latin typeface="Cambria Math" panose="02040503050406030204" pitchFamily="18" charset="0"/>
                            </a:rPr>
                            <m:t>+</m:t>
                          </m:r>
                          <m:r>
                            <m:rPr>
                              <m:sty m:val="p"/>
                            </m:rPr>
                            <a:rPr lang="en-IN">
                              <a:latin typeface="Cambria Math" panose="02040503050406030204" pitchFamily="18" charset="0"/>
                            </a:rPr>
                            <m:t>PN</m:t>
                          </m:r>
                        </m:e>
                      </m:d>
                      <m:r>
                        <a:rPr lang="en-IN" i="1">
                          <a:latin typeface="Cambria Math" panose="02040503050406030204" pitchFamily="18" charset="0"/>
                        </a:rPr>
                        <m:t>−</m:t>
                      </m:r>
                      <m:sSub>
                        <m:sSubPr>
                          <m:ctrlPr>
                            <a:rPr lang="en-IN" i="1">
                              <a:latin typeface="Cambria Math" panose="02040503050406030204" pitchFamily="18" charset="0"/>
                            </a:rPr>
                          </m:ctrlPr>
                        </m:sSubPr>
                        <m:e>
                          <m:r>
                            <m:rPr>
                              <m:sty m:val="p"/>
                            </m:rPr>
                            <a:rPr lang="en-IN">
                              <a:latin typeface="Cambria Math" panose="02040503050406030204" pitchFamily="18" charset="0"/>
                            </a:rPr>
                            <m:t>ω</m:t>
                          </m:r>
                        </m:e>
                        <m:sub>
                          <m:r>
                            <a:rPr lang="en-IN">
                              <a:latin typeface="Cambria Math" panose="02040503050406030204" pitchFamily="18" charset="0"/>
                            </a:rPr>
                            <m:t>1</m:t>
                          </m:r>
                        </m:sub>
                      </m:sSub>
                      <m:d>
                        <m:dPr>
                          <m:ctrlPr>
                            <a:rPr lang="en-IN" i="1">
                              <a:latin typeface="Cambria Math" panose="02040503050406030204" pitchFamily="18" charset="0"/>
                            </a:rPr>
                          </m:ctrlPr>
                        </m:dPr>
                        <m:e>
                          <m:r>
                            <m:rPr>
                              <m:sty m:val="p"/>
                            </m:rPr>
                            <a:rPr lang="en-IN">
                              <a:latin typeface="Cambria Math" panose="02040503050406030204" pitchFamily="18" charset="0"/>
                            </a:rPr>
                            <m:t>MP</m:t>
                          </m:r>
                          <m:r>
                            <a:rPr lang="en-IN" i="1">
                              <a:latin typeface="Cambria Math" panose="02040503050406030204" pitchFamily="18" charset="0"/>
                            </a:rPr>
                            <m:t>−</m:t>
                          </m:r>
                          <m:r>
                            <m:rPr>
                              <m:sty m:val="p"/>
                            </m:rPr>
                            <a:rPr lang="en-IN">
                              <a:latin typeface="Cambria Math" panose="02040503050406030204" pitchFamily="18" charset="0"/>
                            </a:rPr>
                            <m:t>PQ</m:t>
                          </m:r>
                        </m:e>
                      </m:d>
                    </m:oMath>
                  </m:oMathPara>
                </a14:m>
                <a:endParaRPr lang="en-IN" dirty="0"/>
              </a:p>
            </p:txBody>
          </p:sp>
        </mc:Choice>
        <mc:Fallback xmlns="">
          <p:sp>
            <p:nvSpPr>
              <p:cNvPr id="34" name="TextBox 33"/>
              <p:cNvSpPr txBox="1">
                <a:spLocks noRot="1" noChangeAspect="1" noMove="1" noResize="1" noEditPoints="1" noAdjustHandles="1" noChangeArrowheads="1" noChangeShapeType="1" noTextEdit="1"/>
              </p:cNvSpPr>
              <p:nvPr/>
            </p:nvSpPr>
            <p:spPr>
              <a:xfrm>
                <a:off x="4197028" y="4196295"/>
                <a:ext cx="5006714" cy="369332"/>
              </a:xfrm>
              <a:prstGeom prst="rect">
                <a:avLst/>
              </a:prstGeom>
              <a:blipFill rotWithShape="1">
                <a:blip r:embed="rId5"/>
                <a:stretch>
                  <a:fillRect l="-6" t="-58" r="1" b="166"/>
                </a:stretch>
              </a:blipFill>
            </p:spPr>
            <p:txBody>
              <a:bodyPr/>
              <a:lstStyle/>
              <a:p>
                <a:r>
                  <a:rPr lang="en-US" alt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191000" y="4707251"/>
                <a:ext cx="5006714"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IN" smtClean="0">
                          <a:latin typeface="Cambria Math" panose="02040503050406030204" pitchFamily="18" charset="0"/>
                        </a:rPr>
                        <m:t>V</m:t>
                      </m:r>
                      <m:r>
                        <m:rPr>
                          <m:sty m:val="p"/>
                        </m:rPr>
                        <a:rPr lang="en-IN" i="0">
                          <a:latin typeface="Cambria Math" panose="02040503050406030204" pitchFamily="18" charset="0"/>
                        </a:rPr>
                        <m:t>s</m:t>
                      </m:r>
                      <m:r>
                        <a:rPr lang="en-IN" i="0">
                          <a:latin typeface="Cambria Math" panose="02040503050406030204" pitchFamily="18" charset="0"/>
                        </a:rPr>
                        <m:t>=</m:t>
                      </m:r>
                      <m:d>
                        <m:dPr>
                          <m:ctrlPr>
                            <a:rPr lang="en-IN" i="1">
                              <a:solidFill>
                                <a:srgbClr val="836967"/>
                              </a:solidFill>
                              <a:latin typeface="Cambria Math" panose="02040503050406030204" pitchFamily="18" charset="0"/>
                            </a:rPr>
                          </m:ctrlPr>
                        </m:dPr>
                        <m:e>
                          <m:sSub>
                            <m:sSubPr>
                              <m:ctrlPr>
                                <a:rPr lang="en-IN" i="1">
                                  <a:solidFill>
                                    <a:srgbClr val="836967"/>
                                  </a:solidFill>
                                  <a:latin typeface="Cambria Math" panose="02040503050406030204" pitchFamily="18" charset="0"/>
                                </a:rPr>
                              </m:ctrlPr>
                            </m:sSubPr>
                            <m:e>
                              <m:r>
                                <m:rPr>
                                  <m:sty m:val="p"/>
                                </m:rPr>
                                <a:rPr lang="en-IN" i="0">
                                  <a:latin typeface="Cambria Math" panose="02040503050406030204" pitchFamily="18" charset="0"/>
                                </a:rPr>
                                <m:t>ω</m:t>
                              </m:r>
                            </m:e>
                            <m:sub>
                              <m:r>
                                <a:rPr lang="en-IN" i="0">
                                  <a:latin typeface="Cambria Math" panose="02040503050406030204" pitchFamily="18" charset="0"/>
                                </a:rPr>
                                <m:t>2</m:t>
                              </m:r>
                            </m:sub>
                          </m:sSub>
                          <m:r>
                            <a:rPr lang="en-IN" i="0">
                              <a:latin typeface="Cambria Math" panose="02040503050406030204" pitchFamily="18" charset="0"/>
                            </a:rPr>
                            <m:t>+</m:t>
                          </m:r>
                          <m:sSub>
                            <m:sSubPr>
                              <m:ctrlPr>
                                <a:rPr lang="en-IN" i="1">
                                  <a:solidFill>
                                    <a:srgbClr val="836967"/>
                                  </a:solidFill>
                                  <a:latin typeface="Cambria Math" panose="02040503050406030204" pitchFamily="18" charset="0"/>
                                </a:rPr>
                              </m:ctrlPr>
                            </m:sSubPr>
                            <m:e>
                              <m:r>
                                <m:rPr>
                                  <m:sty m:val="p"/>
                                </m:rPr>
                                <a:rPr lang="en-IN" i="0">
                                  <a:latin typeface="Cambria Math" panose="02040503050406030204" pitchFamily="18" charset="0"/>
                                </a:rPr>
                                <m:t>ω</m:t>
                              </m:r>
                            </m:e>
                            <m:sub>
                              <m:r>
                                <a:rPr lang="en-IN" i="0">
                                  <a:latin typeface="Cambria Math" panose="02040503050406030204" pitchFamily="18" charset="0"/>
                                </a:rPr>
                                <m:t>1</m:t>
                              </m:r>
                            </m:sub>
                          </m:sSub>
                        </m:e>
                      </m:d>
                      <m:r>
                        <m:rPr>
                          <m:sty m:val="p"/>
                        </m:rPr>
                        <a:rPr lang="en-IN" i="0">
                          <a:latin typeface="Cambria Math" panose="02040503050406030204" pitchFamily="18" charset="0"/>
                        </a:rPr>
                        <m:t>PQ</m:t>
                      </m:r>
                      <m:r>
                        <a:rPr lang="en-IN" i="0">
                          <a:latin typeface="Cambria Math" panose="02040503050406030204" pitchFamily="18" charset="0"/>
                        </a:rPr>
                        <m:t>+</m:t>
                      </m:r>
                      <m:sSub>
                        <m:sSubPr>
                          <m:ctrlPr>
                            <a:rPr lang="en-IN" i="1">
                              <a:solidFill>
                                <a:srgbClr val="836967"/>
                              </a:solidFill>
                              <a:latin typeface="Cambria Math" panose="02040503050406030204" pitchFamily="18" charset="0"/>
                            </a:rPr>
                          </m:ctrlPr>
                        </m:sSubPr>
                        <m:e>
                          <m:r>
                            <m:rPr>
                              <m:sty m:val="p"/>
                            </m:rPr>
                            <a:rPr lang="en-IN" i="0">
                              <a:latin typeface="Cambria Math" panose="02040503050406030204" pitchFamily="18" charset="0"/>
                            </a:rPr>
                            <m:t>ω</m:t>
                          </m:r>
                        </m:e>
                        <m:sub>
                          <m:r>
                            <a:rPr lang="en-IN" i="0">
                              <a:latin typeface="Cambria Math" panose="02040503050406030204" pitchFamily="18" charset="0"/>
                            </a:rPr>
                            <m:t>2</m:t>
                          </m:r>
                        </m:sub>
                      </m:sSub>
                      <m:r>
                        <m:rPr>
                          <m:sty m:val="p"/>
                        </m:rPr>
                        <a:rPr lang="en-IN" i="0">
                          <a:latin typeface="Cambria Math" panose="02040503050406030204" pitchFamily="18" charset="0"/>
                        </a:rPr>
                        <m:t>PN</m:t>
                      </m:r>
                      <m:r>
                        <a:rPr lang="en-IN" i="0">
                          <a:latin typeface="Cambria Math" panose="02040503050406030204" pitchFamily="18" charset="0"/>
                        </a:rPr>
                        <m:t>−</m:t>
                      </m:r>
                      <m:sSub>
                        <m:sSubPr>
                          <m:ctrlPr>
                            <a:rPr lang="en-IN" i="1">
                              <a:solidFill>
                                <a:srgbClr val="836967"/>
                              </a:solidFill>
                              <a:latin typeface="Cambria Math" panose="02040503050406030204" pitchFamily="18" charset="0"/>
                            </a:rPr>
                          </m:ctrlPr>
                        </m:sSubPr>
                        <m:e>
                          <m:r>
                            <m:rPr>
                              <m:sty m:val="p"/>
                            </m:rPr>
                            <a:rPr lang="en-IN" i="0">
                              <a:latin typeface="Cambria Math" panose="02040503050406030204" pitchFamily="18" charset="0"/>
                            </a:rPr>
                            <m:t>ω</m:t>
                          </m:r>
                        </m:e>
                        <m:sub>
                          <m:r>
                            <a:rPr lang="en-IN" i="0">
                              <a:latin typeface="Cambria Math" panose="02040503050406030204" pitchFamily="18" charset="0"/>
                            </a:rPr>
                            <m:t>1</m:t>
                          </m:r>
                        </m:sub>
                      </m:sSub>
                      <m:r>
                        <m:rPr>
                          <m:sty m:val="p"/>
                        </m:rPr>
                        <a:rPr lang="en-IN" i="0">
                          <a:latin typeface="Cambria Math" panose="02040503050406030204" pitchFamily="18" charset="0"/>
                        </a:rPr>
                        <m:t>MP</m:t>
                      </m:r>
                    </m:oMath>
                  </m:oMathPara>
                </a14:m>
                <a:endParaRPr lang="en-IN" dirty="0"/>
              </a:p>
            </p:txBody>
          </p:sp>
        </mc:Choice>
        <mc:Fallback xmlns="">
          <p:sp>
            <p:nvSpPr>
              <p:cNvPr id="36" name="TextBox 35"/>
              <p:cNvSpPr txBox="1">
                <a:spLocks noRot="1" noChangeAspect="1" noMove="1" noResize="1" noEditPoints="1" noAdjustHandles="1" noChangeArrowheads="1" noChangeShapeType="1" noTextEdit="1"/>
              </p:cNvSpPr>
              <p:nvPr/>
            </p:nvSpPr>
            <p:spPr>
              <a:xfrm>
                <a:off x="4191000" y="4707251"/>
                <a:ext cx="5006714" cy="369332"/>
              </a:xfrm>
              <a:prstGeom prst="rect">
                <a:avLst/>
              </a:prstGeom>
              <a:blipFill rotWithShape="1">
                <a:blip r:embed="rId6"/>
                <a:stretch>
                  <a:fillRect t="-171" r="7" b="106"/>
                </a:stretch>
              </a:blipFill>
            </p:spPr>
            <p:txBody>
              <a:bodyPr/>
              <a:lstStyle/>
              <a:p>
                <a:r>
                  <a:rPr lang="en-US" alt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3920691" y="6102603"/>
                <a:ext cx="5006714"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IN" smtClean="0">
                          <a:latin typeface="Cambria Math" panose="02040503050406030204" pitchFamily="18" charset="0"/>
                        </a:rPr>
                        <m:t>V</m:t>
                      </m:r>
                      <m:r>
                        <m:rPr>
                          <m:sty m:val="p"/>
                        </m:rPr>
                        <a:rPr lang="en-IN" i="0">
                          <a:latin typeface="Cambria Math" panose="02040503050406030204" pitchFamily="18" charset="0"/>
                        </a:rPr>
                        <m:t>s</m:t>
                      </m:r>
                      <m:r>
                        <a:rPr lang="en-IN" i="0">
                          <a:latin typeface="Cambria Math" panose="02040503050406030204" pitchFamily="18" charset="0"/>
                        </a:rPr>
                        <m:t>=</m:t>
                      </m:r>
                      <m:d>
                        <m:dPr>
                          <m:ctrlPr>
                            <a:rPr lang="en-IN" i="1">
                              <a:solidFill>
                                <a:srgbClr val="836967"/>
                              </a:solidFill>
                              <a:latin typeface="Cambria Math" panose="02040503050406030204" pitchFamily="18" charset="0"/>
                            </a:rPr>
                          </m:ctrlPr>
                        </m:dPr>
                        <m:e>
                          <m:sSub>
                            <m:sSubPr>
                              <m:ctrlPr>
                                <a:rPr lang="en-IN" i="1">
                                  <a:solidFill>
                                    <a:srgbClr val="836967"/>
                                  </a:solidFill>
                                  <a:latin typeface="Cambria Math" panose="02040503050406030204" pitchFamily="18" charset="0"/>
                                </a:rPr>
                              </m:ctrlPr>
                            </m:sSubPr>
                            <m:e>
                              <m:r>
                                <m:rPr>
                                  <m:sty m:val="p"/>
                                </m:rPr>
                                <a:rPr lang="en-IN" i="0">
                                  <a:latin typeface="Cambria Math" panose="02040503050406030204" pitchFamily="18" charset="0"/>
                                </a:rPr>
                                <m:t>ω</m:t>
                              </m:r>
                            </m:e>
                            <m:sub>
                              <m:r>
                                <a:rPr lang="en-IN" i="0">
                                  <a:latin typeface="Cambria Math" panose="02040503050406030204" pitchFamily="18" charset="0"/>
                                </a:rPr>
                                <m:t>2</m:t>
                              </m:r>
                            </m:sub>
                          </m:sSub>
                          <m:r>
                            <a:rPr lang="en-IN" i="0">
                              <a:latin typeface="Cambria Math" panose="02040503050406030204" pitchFamily="18" charset="0"/>
                            </a:rPr>
                            <m:t>+</m:t>
                          </m:r>
                          <m:sSub>
                            <m:sSubPr>
                              <m:ctrlPr>
                                <a:rPr lang="en-IN" i="1">
                                  <a:solidFill>
                                    <a:srgbClr val="836967"/>
                                  </a:solidFill>
                                  <a:latin typeface="Cambria Math" panose="02040503050406030204" pitchFamily="18" charset="0"/>
                                </a:rPr>
                              </m:ctrlPr>
                            </m:sSubPr>
                            <m:e>
                              <m:r>
                                <m:rPr>
                                  <m:sty m:val="p"/>
                                </m:rPr>
                                <a:rPr lang="en-IN" i="0">
                                  <a:latin typeface="Cambria Math" panose="02040503050406030204" pitchFamily="18" charset="0"/>
                                </a:rPr>
                                <m:t>ω</m:t>
                              </m:r>
                            </m:e>
                            <m:sub>
                              <m:r>
                                <a:rPr lang="en-IN" i="0">
                                  <a:latin typeface="Cambria Math" panose="02040503050406030204" pitchFamily="18" charset="0"/>
                                </a:rPr>
                                <m:t>1</m:t>
                              </m:r>
                            </m:sub>
                          </m:sSub>
                        </m:e>
                      </m:d>
                      <m:r>
                        <m:rPr>
                          <m:sty m:val="p"/>
                        </m:rPr>
                        <a:rPr lang="en-IN" i="0">
                          <a:latin typeface="Cambria Math" panose="02040503050406030204" pitchFamily="18" charset="0"/>
                        </a:rPr>
                        <m:t>PQ</m:t>
                      </m:r>
                    </m:oMath>
                  </m:oMathPara>
                </a14:m>
                <a:endParaRPr lang="en-IN" dirty="0"/>
              </a:p>
            </p:txBody>
          </p:sp>
        </mc:Choice>
        <mc:Fallback xmlns="">
          <p:sp>
            <p:nvSpPr>
              <p:cNvPr id="38" name="TextBox 37"/>
              <p:cNvSpPr txBox="1">
                <a:spLocks noRot="1" noChangeAspect="1" noMove="1" noResize="1" noEditPoints="1" noAdjustHandles="1" noChangeArrowheads="1" noChangeShapeType="1" noTextEdit="1"/>
              </p:cNvSpPr>
              <p:nvPr/>
            </p:nvSpPr>
            <p:spPr>
              <a:xfrm>
                <a:off x="3920691" y="6102603"/>
                <a:ext cx="5006714" cy="369332"/>
              </a:xfrm>
              <a:prstGeom prst="rect">
                <a:avLst/>
              </a:prstGeom>
              <a:blipFill rotWithShape="1">
                <a:blip r:embed="rId7"/>
                <a:stretch>
                  <a:fillRect l="-4" t="-69" r="11" b="4"/>
                </a:stretch>
              </a:blipFill>
            </p:spPr>
            <p:txBody>
              <a:bodyPr/>
              <a:lstStyle/>
              <a:p>
                <a:r>
                  <a:rPr lang="en-US" alt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3771899" y="5177506"/>
                <a:ext cx="5254052" cy="6580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IN" i="1" smtClean="0">
                              <a:solidFill>
                                <a:srgbClr val="836967"/>
                              </a:solidFill>
                              <a:latin typeface="Cambria Math" panose="02040503050406030204" pitchFamily="18" charset="0"/>
                            </a:rPr>
                          </m:ctrlPr>
                        </m:fPr>
                        <m:num>
                          <m:sSub>
                            <m:sSubPr>
                              <m:ctrlPr>
                                <a:rPr lang="en-IN" i="1">
                                  <a:solidFill>
                                    <a:srgbClr val="836967"/>
                                  </a:solidFill>
                                  <a:latin typeface="Cambria Math" panose="02040503050406030204" pitchFamily="18" charset="0"/>
                                </a:rPr>
                              </m:ctrlPr>
                            </m:sSubPr>
                            <m:e>
                              <m:r>
                                <a:rPr lang="en-IN" i="1">
                                  <a:latin typeface="Cambria Math" panose="02040503050406030204" pitchFamily="18" charset="0"/>
                                </a:rPr>
                                <m:t>𝜔</m:t>
                              </m:r>
                            </m:e>
                            <m:sub>
                              <m:r>
                                <a:rPr lang="en-IN" i="0">
                                  <a:latin typeface="Cambria Math" panose="02040503050406030204" pitchFamily="18" charset="0"/>
                                </a:rPr>
                                <m:t>1</m:t>
                              </m:r>
                            </m:sub>
                          </m:sSub>
                        </m:num>
                        <m:den>
                          <m:sSub>
                            <m:sSubPr>
                              <m:ctrlPr>
                                <a:rPr lang="en-IN" i="1">
                                  <a:solidFill>
                                    <a:srgbClr val="836967"/>
                                  </a:solidFill>
                                  <a:latin typeface="Cambria Math" panose="02040503050406030204" pitchFamily="18" charset="0"/>
                                </a:rPr>
                              </m:ctrlPr>
                            </m:sSubPr>
                            <m:e>
                              <m:r>
                                <m:rPr>
                                  <m:sty m:val="p"/>
                                </m:rPr>
                                <a:rPr lang="en-IN" i="0">
                                  <a:latin typeface="Cambria Math" panose="02040503050406030204" pitchFamily="18" charset="0"/>
                                </a:rPr>
                                <m:t>ω</m:t>
                              </m:r>
                            </m:e>
                            <m:sub>
                              <m:r>
                                <a:rPr lang="en-IN" i="0">
                                  <a:latin typeface="Cambria Math" panose="02040503050406030204" pitchFamily="18" charset="0"/>
                                </a:rPr>
                                <m:t>2</m:t>
                              </m:r>
                            </m:sub>
                          </m:sSub>
                        </m:den>
                      </m:f>
                      <m:r>
                        <a:rPr lang="en-IN" i="0">
                          <a:latin typeface="Cambria Math" panose="02040503050406030204" pitchFamily="18" charset="0"/>
                        </a:rPr>
                        <m:t>=</m:t>
                      </m:r>
                      <m:f>
                        <m:fPr>
                          <m:ctrlPr>
                            <a:rPr lang="en-IN" i="1">
                              <a:solidFill>
                                <a:srgbClr val="836967"/>
                              </a:solidFill>
                              <a:latin typeface="Cambria Math" panose="02040503050406030204" pitchFamily="18" charset="0"/>
                            </a:rPr>
                          </m:ctrlPr>
                        </m:fPr>
                        <m:num>
                          <m:sSub>
                            <m:sSubPr>
                              <m:ctrlPr>
                                <a:rPr lang="en-IN" i="1">
                                  <a:solidFill>
                                    <a:srgbClr val="836967"/>
                                  </a:solidFill>
                                  <a:latin typeface="Cambria Math" panose="02040503050406030204" pitchFamily="18" charset="0"/>
                                </a:rPr>
                              </m:ctrlPr>
                            </m:sSubPr>
                            <m:e>
                              <m:r>
                                <a:rPr lang="en-IN" i="1">
                                  <a:latin typeface="Cambria Math" panose="02040503050406030204" pitchFamily="18" charset="0"/>
                                </a:rPr>
                                <m:t>𝑂</m:t>
                              </m:r>
                            </m:e>
                            <m:sub>
                              <m:r>
                                <a:rPr lang="en-IN" i="0">
                                  <a:latin typeface="Cambria Math" panose="02040503050406030204" pitchFamily="18" charset="0"/>
                                </a:rPr>
                                <m:t>2</m:t>
                              </m:r>
                            </m:sub>
                          </m:sSub>
                          <m:r>
                            <a:rPr lang="en-IN" i="1">
                              <a:latin typeface="Cambria Math" panose="02040503050406030204" pitchFamily="18" charset="0"/>
                            </a:rPr>
                            <m:t>𝑃</m:t>
                          </m:r>
                        </m:num>
                        <m:den>
                          <m:sSub>
                            <m:sSubPr>
                              <m:ctrlPr>
                                <a:rPr lang="en-IN" i="1">
                                  <a:solidFill>
                                    <a:srgbClr val="836967"/>
                                  </a:solidFill>
                                  <a:latin typeface="Cambria Math" panose="02040503050406030204" pitchFamily="18" charset="0"/>
                                </a:rPr>
                              </m:ctrlPr>
                            </m:sSubPr>
                            <m:e>
                              <m:r>
                                <a:rPr lang="en-IN" i="1">
                                  <a:latin typeface="Cambria Math" panose="02040503050406030204" pitchFamily="18" charset="0"/>
                                </a:rPr>
                                <m:t>𝑂</m:t>
                              </m:r>
                            </m:e>
                            <m:sub>
                              <m:r>
                                <a:rPr lang="en-IN" i="0">
                                  <a:latin typeface="Cambria Math" panose="02040503050406030204" pitchFamily="18" charset="0"/>
                                </a:rPr>
                                <m:t>1</m:t>
                              </m:r>
                            </m:sub>
                          </m:sSub>
                          <m:r>
                            <a:rPr lang="en-IN" i="1">
                              <a:latin typeface="Cambria Math" panose="02040503050406030204" pitchFamily="18" charset="0"/>
                            </a:rPr>
                            <m:t>𝑃</m:t>
                          </m:r>
                        </m:den>
                      </m:f>
                      <m:r>
                        <a:rPr lang="en-IN" i="0">
                          <a:latin typeface="Cambria Math" panose="02040503050406030204" pitchFamily="18" charset="0"/>
                        </a:rPr>
                        <m:t>=</m:t>
                      </m:r>
                      <m:f>
                        <m:fPr>
                          <m:ctrlPr>
                            <a:rPr lang="en-IN" i="1">
                              <a:solidFill>
                                <a:srgbClr val="836967"/>
                              </a:solidFill>
                              <a:latin typeface="Cambria Math" panose="02040503050406030204" pitchFamily="18" charset="0"/>
                            </a:rPr>
                          </m:ctrlPr>
                        </m:fPr>
                        <m:num>
                          <m:r>
                            <m:rPr>
                              <m:sty m:val="p"/>
                            </m:rPr>
                            <a:rPr lang="en-IN" i="0">
                              <a:latin typeface="Cambria Math" panose="02040503050406030204" pitchFamily="18" charset="0"/>
                            </a:rPr>
                            <m:t>PN</m:t>
                          </m:r>
                        </m:num>
                        <m:den>
                          <m:r>
                            <m:rPr>
                              <m:sty m:val="p"/>
                            </m:rPr>
                            <a:rPr lang="en-IN" i="0">
                              <a:latin typeface="Cambria Math" panose="02040503050406030204" pitchFamily="18" charset="0"/>
                            </a:rPr>
                            <m:t>MP</m:t>
                          </m:r>
                        </m:den>
                      </m:f>
                    </m:oMath>
                  </m:oMathPara>
                </a14:m>
                <a:endParaRPr lang="en-IN" dirty="0"/>
              </a:p>
            </p:txBody>
          </p:sp>
        </mc:Choice>
        <mc:Fallback xmlns="">
          <p:sp>
            <p:nvSpPr>
              <p:cNvPr id="41" name="TextBox 40"/>
              <p:cNvSpPr txBox="1">
                <a:spLocks noRot="1" noChangeAspect="1" noMove="1" noResize="1" noEditPoints="1" noAdjustHandles="1" noChangeArrowheads="1" noChangeShapeType="1" noTextEdit="1"/>
              </p:cNvSpPr>
              <p:nvPr/>
            </p:nvSpPr>
            <p:spPr>
              <a:xfrm>
                <a:off x="3771899" y="5177506"/>
                <a:ext cx="5254052" cy="658065"/>
              </a:xfrm>
              <a:prstGeom prst="rect">
                <a:avLst/>
              </a:prstGeom>
              <a:blipFill rotWithShape="1">
                <a:blip r:embed="rId8"/>
                <a:stretch>
                  <a:fillRect l="-12" t="-53" r="1" b="84"/>
                </a:stretch>
              </a:blipFill>
            </p:spPr>
            <p:txBody>
              <a:bodyPr/>
              <a:lstStyle/>
              <a:p>
                <a:r>
                  <a:rPr lang="en-US" altLang="en-US">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5867400" y="1414786"/>
                <a:ext cx="5254052"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IN" smtClean="0">
                          <a:latin typeface="Cambria Math" panose="02040503050406030204" pitchFamily="18" charset="0"/>
                        </a:rPr>
                        <m:t>E</m:t>
                      </m:r>
                      <m:r>
                        <m:rPr>
                          <m:sty m:val="p"/>
                        </m:rPr>
                        <a:rPr lang="en-IN" i="0">
                          <a:latin typeface="Cambria Math" panose="02040503050406030204" pitchFamily="18" charset="0"/>
                        </a:rPr>
                        <m:t>C</m:t>
                      </m:r>
                      <m:r>
                        <a:rPr lang="en-IN" i="0">
                          <a:latin typeface="Cambria Math" panose="02040503050406030204" pitchFamily="18" charset="0"/>
                        </a:rPr>
                        <m:t>=</m:t>
                      </m:r>
                      <m:sSub>
                        <m:sSubPr>
                          <m:ctrlPr>
                            <a:rPr lang="en-IN" i="1">
                              <a:solidFill>
                                <a:srgbClr val="836967"/>
                              </a:solidFill>
                              <a:latin typeface="Cambria Math" panose="02040503050406030204" pitchFamily="18" charset="0"/>
                            </a:rPr>
                          </m:ctrlPr>
                        </m:sSubPr>
                        <m:e>
                          <m:r>
                            <a:rPr lang="en-IN" i="1">
                              <a:latin typeface="Cambria Math" panose="02040503050406030204" pitchFamily="18" charset="0"/>
                            </a:rPr>
                            <m:t>𝜔</m:t>
                          </m:r>
                        </m:e>
                        <m:sub>
                          <m:r>
                            <a:rPr lang="en-IN" i="0">
                              <a:latin typeface="Cambria Math" panose="02040503050406030204" pitchFamily="18" charset="0"/>
                            </a:rPr>
                            <m:t>1</m:t>
                          </m:r>
                        </m:sub>
                      </m:sSub>
                      <m:r>
                        <a:rPr lang="en-IN" i="1">
                          <a:latin typeface="Cambria Math" panose="02040503050406030204" pitchFamily="18" charset="0"/>
                        </a:rPr>
                        <m:t>𝑀𝑄</m:t>
                      </m:r>
                    </m:oMath>
                  </m:oMathPara>
                </a14:m>
                <a:endParaRPr lang="en-IN" dirty="0"/>
              </a:p>
            </p:txBody>
          </p:sp>
        </mc:Choice>
        <mc:Fallback xmlns="">
          <p:sp>
            <p:nvSpPr>
              <p:cNvPr id="48" name="TextBox 47"/>
              <p:cNvSpPr txBox="1">
                <a:spLocks noRot="1" noChangeAspect="1" noMove="1" noResize="1" noEditPoints="1" noAdjustHandles="1" noChangeArrowheads="1" noChangeShapeType="1" noTextEdit="1"/>
              </p:cNvSpPr>
              <p:nvPr/>
            </p:nvSpPr>
            <p:spPr>
              <a:xfrm>
                <a:off x="5867400" y="1414786"/>
                <a:ext cx="5254052" cy="369332"/>
              </a:xfrm>
              <a:prstGeom prst="rect">
                <a:avLst/>
              </a:prstGeom>
              <a:blipFill rotWithShape="1">
                <a:blip r:embed="rId9"/>
                <a:stretch>
                  <a:fillRect t="-2" r="1" b="109"/>
                </a:stretch>
              </a:blipFill>
            </p:spPr>
            <p:txBody>
              <a:bodyPr/>
              <a:lstStyle/>
              <a:p>
                <a:r>
                  <a:rPr lang="en-US" alt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5447458" y="2461013"/>
                <a:ext cx="5816184"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IN" smtClean="0">
                          <a:latin typeface="Cambria Math" panose="02040503050406030204" pitchFamily="18" charset="0"/>
                        </a:rPr>
                        <m:t>ED</m:t>
                      </m:r>
                      <m:r>
                        <a:rPr lang="en-IN" smtClean="0">
                          <a:latin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𝜔</m:t>
                          </m:r>
                        </m:e>
                        <m:sub>
                          <m:r>
                            <a:rPr lang="en-IN" i="1">
                              <a:latin typeface="Cambria Math" panose="02040503050406030204" pitchFamily="18" charset="0"/>
                            </a:rPr>
                            <m:t>2</m:t>
                          </m:r>
                        </m:sub>
                      </m:sSub>
                      <m:r>
                        <a:rPr lang="en-IN" i="1">
                          <a:latin typeface="Cambria Math" panose="02040503050406030204" pitchFamily="18" charset="0"/>
                        </a:rPr>
                        <m:t>𝑄𝑁</m:t>
                      </m:r>
                    </m:oMath>
                  </m:oMathPara>
                </a14:m>
                <a:endParaRPr lang="en-IN" dirty="0"/>
              </a:p>
            </p:txBody>
          </p:sp>
        </mc:Choice>
        <mc:Fallback xmlns="">
          <p:sp>
            <p:nvSpPr>
              <p:cNvPr id="50" name="TextBox 49"/>
              <p:cNvSpPr txBox="1">
                <a:spLocks noRot="1" noChangeAspect="1" noMove="1" noResize="1" noEditPoints="1" noAdjustHandles="1" noChangeArrowheads="1" noChangeShapeType="1" noTextEdit="1"/>
              </p:cNvSpPr>
              <p:nvPr/>
            </p:nvSpPr>
            <p:spPr>
              <a:xfrm>
                <a:off x="5447458" y="2461013"/>
                <a:ext cx="5816184" cy="369332"/>
              </a:xfrm>
              <a:prstGeom prst="rect">
                <a:avLst/>
              </a:prstGeom>
              <a:blipFill rotWithShape="1">
                <a:blip r:embed="rId10"/>
                <a:stretch>
                  <a:fillRect l="-7" t="-105" b="41"/>
                </a:stretch>
              </a:blipFill>
            </p:spPr>
            <p:txBody>
              <a:bodyPr/>
              <a:lstStyle/>
              <a:p>
                <a:r>
                  <a:rPr lang="en-US" altLang="en-US">
                    <a:noFill/>
                  </a:rPr>
                  <a:t> </a:t>
                </a:r>
              </a:p>
            </p:txBody>
          </p:sp>
        </mc:Fallback>
      </mc:AlternateContent>
      <p:cxnSp>
        <p:nvCxnSpPr>
          <p:cNvPr id="8" name="Straight Connector 7"/>
          <p:cNvCxnSpPr/>
          <p:nvPr/>
        </p:nvCxnSpPr>
        <p:spPr>
          <a:xfrm flipH="1">
            <a:off x="7239000" y="4707251"/>
            <a:ext cx="228600" cy="470255"/>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8018175" y="4663188"/>
            <a:ext cx="228600" cy="470255"/>
          </a:xfrm>
          <a:prstGeom prst="line">
            <a:avLst/>
          </a:prstGeom>
        </p:spPr>
        <p:style>
          <a:lnRef idx="2">
            <a:schemeClr val="dk1"/>
          </a:lnRef>
          <a:fillRef idx="0">
            <a:schemeClr val="dk1"/>
          </a:fillRef>
          <a:effectRef idx="1">
            <a:schemeClr val="dk1"/>
          </a:effectRef>
          <a:fontRef idx="minor">
            <a:schemeClr val="tx1"/>
          </a:fontRef>
        </p:style>
      </p:cxnSp>
      <p:sp>
        <p:nvSpPr>
          <p:cNvPr id="11" name="Text Box 10"/>
          <p:cNvSpPr txBox="1"/>
          <p:nvPr/>
        </p:nvSpPr>
        <p:spPr>
          <a:xfrm>
            <a:off x="152400" y="685800"/>
            <a:ext cx="3455035" cy="1241425"/>
          </a:xfrm>
          <a:prstGeom prst="rect">
            <a:avLst/>
          </a:prstGeom>
          <a:noFill/>
        </p:spPr>
        <p:txBody>
          <a:bodyPr wrap="square" rtlCol="0" anchor="t">
            <a:noAutofit/>
          </a:bodyPr>
          <a:lstStyle/>
          <a:p>
            <a:pPr algn="just"/>
            <a:r>
              <a:rPr lang="en-US" sz="1600" b="1" dirty="0">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The velocity of sliding is the velocity of one tooth relative to </a:t>
            </a:r>
            <a:r>
              <a:rPr lang="en-US" sz="1600" b="1" dirty="0" smtClean="0">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its </a:t>
            </a:r>
            <a:r>
              <a:rPr lang="en-US" sz="1600" b="1" dirty="0">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mating tooth along the common tangent at the point of contact</a:t>
            </a:r>
            <a:r>
              <a:rPr lang="en-US" sz="1600" dirty="0">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7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64"/>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wipe(down)">
                                      <p:cBhvr>
                                        <p:cTn id="71" dur="500"/>
                                        <p:tgtEl>
                                          <p:spTgt spid="8"/>
                                        </p:tgtEl>
                                      </p:cBhvr>
                                    </p:animEffect>
                                  </p:childTnLst>
                                </p:cTn>
                              </p:par>
                              <p:par>
                                <p:cTn id="72" presetID="22" presetClass="entr" presetSubtype="4" fill="hold" nodeType="withEffect">
                                  <p:stCondLst>
                                    <p:cond delay="0"/>
                                  </p:stCondLst>
                                  <p:childTnLst>
                                    <p:set>
                                      <p:cBhvr>
                                        <p:cTn id="73" dur="1" fill="hold">
                                          <p:stCondLst>
                                            <p:cond delay="0"/>
                                          </p:stCondLst>
                                        </p:cTn>
                                        <p:tgtEl>
                                          <p:spTgt spid="10"/>
                                        </p:tgtEl>
                                        <p:attrNameLst>
                                          <p:attrName>style.visibility</p:attrName>
                                        </p:attrNameLst>
                                      </p:cBhvr>
                                      <p:to>
                                        <p:strVal val="visible"/>
                                      </p:to>
                                    </p:set>
                                    <p:animEffect transition="in" filter="wipe(down)">
                                      <p:cBhvr>
                                        <p:cTn id="74" dur="500"/>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p:bldP spid="5" grpId="0"/>
      <p:bldP spid="42" grpId="0" animBg="1"/>
      <p:bldP spid="43" grpId="0" animBg="1"/>
      <p:bldP spid="73" grpId="0"/>
      <p:bldP spid="64" grpId="0" animBg="1"/>
      <p:bldP spid="67" grpId="0" animBg="1"/>
      <p:bldP spid="97" grpId="0" animBg="1"/>
      <p:bldP spid="12" grpId="0"/>
      <p:bldP spid="16" grpId="0"/>
      <p:bldP spid="20" grpId="0"/>
      <p:bldP spid="22" grpId="0"/>
      <p:bldP spid="30" grpId="0"/>
      <p:bldP spid="32" grpId="0"/>
      <p:bldP spid="34" grpId="0"/>
      <p:bldP spid="36" grpId="0"/>
      <p:bldP spid="38" grpId="0"/>
      <p:bldP spid="41" grpId="0"/>
      <p:bldP spid="48" grpId="0"/>
      <p:bldP spid="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Oval 2"/>
          <p:cNvSpPr/>
          <p:nvPr/>
        </p:nvSpPr>
        <p:spPr>
          <a:xfrm>
            <a:off x="1219200" y="2057400"/>
            <a:ext cx="1752600" cy="1752600"/>
          </a:xfrm>
          <a:prstGeom prst="ellipse">
            <a:avLst/>
          </a:prstGeom>
          <a:solidFill>
            <a:schemeClr val="bg1"/>
          </a:solidFill>
          <a:ln w="28575" cap="flat" cmpd="sng">
            <a:solidFill>
              <a:schemeClr val="bg2"/>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8643" name="Line 3"/>
          <p:cNvSpPr/>
          <p:nvPr/>
        </p:nvSpPr>
        <p:spPr>
          <a:xfrm>
            <a:off x="1447800" y="3822700"/>
            <a:ext cx="7620000" cy="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44" name="Line 4"/>
          <p:cNvSpPr/>
          <p:nvPr/>
        </p:nvSpPr>
        <p:spPr>
          <a:xfrm>
            <a:off x="2087563" y="2035175"/>
            <a:ext cx="0" cy="1800225"/>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45" name="Line 5"/>
          <p:cNvSpPr/>
          <p:nvPr/>
        </p:nvSpPr>
        <p:spPr>
          <a:xfrm>
            <a:off x="1158875" y="2928938"/>
            <a:ext cx="1800225" cy="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46" name="Line 6"/>
          <p:cNvSpPr/>
          <p:nvPr/>
        </p:nvSpPr>
        <p:spPr>
          <a:xfrm>
            <a:off x="1425575" y="2319338"/>
            <a:ext cx="1325563" cy="1231900"/>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47" name="Line 7"/>
          <p:cNvSpPr/>
          <p:nvPr/>
        </p:nvSpPr>
        <p:spPr>
          <a:xfrm flipH="1">
            <a:off x="1425575" y="2319338"/>
            <a:ext cx="1325563" cy="12319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48" name="Text Box 8"/>
          <p:cNvSpPr txBox="1"/>
          <p:nvPr/>
        </p:nvSpPr>
        <p:spPr>
          <a:xfrm>
            <a:off x="1905000" y="3810000"/>
            <a:ext cx="282575" cy="304800"/>
          </a:xfrm>
          <a:prstGeom prst="rect">
            <a:avLst/>
          </a:prstGeom>
          <a:noFill/>
          <a:ln w="9525">
            <a:noFill/>
          </a:ln>
        </p:spPr>
        <p:txBody>
          <a:bodyPr wrap="none">
            <a:spAutoFit/>
          </a:bodyPr>
          <a:lstStyle/>
          <a:p>
            <a:pPr eaLnBrk="0" hangingPunct="0"/>
            <a:r>
              <a:rPr sz="1400" dirty="0">
                <a:solidFill>
                  <a:srgbClr val="FF0000"/>
                </a:solidFill>
                <a:latin typeface="Times New Roman" panose="02020603050405020304" pitchFamily="18" charset="0"/>
              </a:rPr>
              <a:t>P</a:t>
            </a:r>
          </a:p>
        </p:txBody>
      </p:sp>
      <p:sp>
        <p:nvSpPr>
          <p:cNvPr id="368649" name="Line 9"/>
          <p:cNvSpPr/>
          <p:nvPr/>
        </p:nvSpPr>
        <p:spPr>
          <a:xfrm>
            <a:off x="2835275" y="2857500"/>
            <a:ext cx="0" cy="1524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50" name="Line 10"/>
          <p:cNvSpPr/>
          <p:nvPr/>
        </p:nvSpPr>
        <p:spPr>
          <a:xfrm>
            <a:off x="3521075" y="2857500"/>
            <a:ext cx="0" cy="1524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51" name="Line 11"/>
          <p:cNvSpPr/>
          <p:nvPr/>
        </p:nvSpPr>
        <p:spPr>
          <a:xfrm>
            <a:off x="4206875" y="2857500"/>
            <a:ext cx="0" cy="1524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52" name="Line 12"/>
          <p:cNvSpPr/>
          <p:nvPr/>
        </p:nvSpPr>
        <p:spPr>
          <a:xfrm>
            <a:off x="4892675" y="2857500"/>
            <a:ext cx="0" cy="1524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53" name="Line 13"/>
          <p:cNvSpPr/>
          <p:nvPr/>
        </p:nvSpPr>
        <p:spPr>
          <a:xfrm>
            <a:off x="5578475" y="2857500"/>
            <a:ext cx="0" cy="1524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54" name="Line 14"/>
          <p:cNvSpPr/>
          <p:nvPr/>
        </p:nvSpPr>
        <p:spPr>
          <a:xfrm>
            <a:off x="6264275" y="2857500"/>
            <a:ext cx="0" cy="1524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55" name="Line 15"/>
          <p:cNvSpPr/>
          <p:nvPr/>
        </p:nvSpPr>
        <p:spPr>
          <a:xfrm>
            <a:off x="6950075" y="2857500"/>
            <a:ext cx="0" cy="1524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56" name="Line 16"/>
          <p:cNvSpPr/>
          <p:nvPr/>
        </p:nvSpPr>
        <p:spPr>
          <a:xfrm>
            <a:off x="7597775" y="2857500"/>
            <a:ext cx="0" cy="15240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8657" name="Text Box 17"/>
          <p:cNvSpPr txBox="1"/>
          <p:nvPr/>
        </p:nvSpPr>
        <p:spPr>
          <a:xfrm>
            <a:off x="2546350" y="2667000"/>
            <a:ext cx="5295900" cy="304800"/>
          </a:xfrm>
          <a:prstGeom prst="rect">
            <a:avLst/>
          </a:prstGeom>
          <a:noFill/>
          <a:ln w="9525">
            <a:noFill/>
          </a:ln>
        </p:spPr>
        <p:txBody>
          <a:bodyPr wrap="none">
            <a:spAutoFit/>
          </a:bodyPr>
          <a:lstStyle/>
          <a:p>
            <a:pPr eaLnBrk="0" hangingPunct="0"/>
            <a:r>
              <a:rPr sz="1400" dirty="0">
                <a:latin typeface="Times New Roman" panose="02020603050405020304" pitchFamily="18" charset="0"/>
              </a:rPr>
              <a:t>C</a:t>
            </a:r>
            <a:r>
              <a:rPr sz="1400" baseline="-25000" dirty="0">
                <a:latin typeface="Times New Roman" panose="02020603050405020304" pitchFamily="18" charset="0"/>
              </a:rPr>
              <a:t>1</a:t>
            </a:r>
            <a:r>
              <a:rPr sz="1400" dirty="0">
                <a:latin typeface="Times New Roman" panose="02020603050405020304" pitchFamily="18" charset="0"/>
              </a:rPr>
              <a:t>              C</a:t>
            </a:r>
            <a:r>
              <a:rPr sz="1400" baseline="-25000" dirty="0">
                <a:latin typeface="Times New Roman" panose="02020603050405020304" pitchFamily="18" charset="0"/>
              </a:rPr>
              <a:t>2  </a:t>
            </a:r>
            <a:r>
              <a:rPr sz="1400" dirty="0">
                <a:latin typeface="Times New Roman" panose="02020603050405020304" pitchFamily="18" charset="0"/>
              </a:rPr>
              <a:t>            C</a:t>
            </a:r>
            <a:r>
              <a:rPr sz="1400" baseline="-25000" dirty="0">
                <a:latin typeface="Times New Roman" panose="02020603050405020304" pitchFamily="18" charset="0"/>
              </a:rPr>
              <a:t>3</a:t>
            </a:r>
            <a:r>
              <a:rPr sz="1400" dirty="0">
                <a:latin typeface="Times New Roman" panose="02020603050405020304" pitchFamily="18" charset="0"/>
              </a:rPr>
              <a:t>            C</a:t>
            </a:r>
            <a:r>
              <a:rPr sz="1400" baseline="-25000" dirty="0">
                <a:latin typeface="Times New Roman" panose="02020603050405020304" pitchFamily="18" charset="0"/>
              </a:rPr>
              <a:t>4</a:t>
            </a:r>
            <a:r>
              <a:rPr sz="1400" dirty="0">
                <a:latin typeface="Times New Roman" panose="02020603050405020304" pitchFamily="18" charset="0"/>
              </a:rPr>
              <a:t>            C</a:t>
            </a:r>
            <a:r>
              <a:rPr sz="1400" baseline="-25000" dirty="0">
                <a:latin typeface="Times New Roman" panose="02020603050405020304" pitchFamily="18" charset="0"/>
              </a:rPr>
              <a:t>5</a:t>
            </a:r>
            <a:r>
              <a:rPr sz="1400" dirty="0">
                <a:latin typeface="Times New Roman" panose="02020603050405020304" pitchFamily="18" charset="0"/>
              </a:rPr>
              <a:t>           C</a:t>
            </a:r>
            <a:r>
              <a:rPr sz="1400" baseline="-25000" dirty="0">
                <a:latin typeface="Times New Roman" panose="02020603050405020304" pitchFamily="18" charset="0"/>
              </a:rPr>
              <a:t>6</a:t>
            </a:r>
            <a:r>
              <a:rPr sz="1400" dirty="0">
                <a:latin typeface="Times New Roman" panose="02020603050405020304" pitchFamily="18" charset="0"/>
              </a:rPr>
              <a:t>          C</a:t>
            </a:r>
            <a:r>
              <a:rPr sz="1400" baseline="-25000" dirty="0">
                <a:latin typeface="Times New Roman" panose="02020603050405020304" pitchFamily="18" charset="0"/>
              </a:rPr>
              <a:t>7</a:t>
            </a:r>
            <a:r>
              <a:rPr sz="1400" dirty="0">
                <a:latin typeface="Times New Roman" panose="02020603050405020304" pitchFamily="18" charset="0"/>
              </a:rPr>
              <a:t>           C</a:t>
            </a:r>
            <a:r>
              <a:rPr sz="1400" baseline="-25000" dirty="0">
                <a:latin typeface="Times New Roman" panose="02020603050405020304" pitchFamily="18" charset="0"/>
              </a:rPr>
              <a:t>8</a:t>
            </a:r>
          </a:p>
        </p:txBody>
      </p:sp>
      <p:sp>
        <p:nvSpPr>
          <p:cNvPr id="368658" name="Line 18"/>
          <p:cNvSpPr/>
          <p:nvPr/>
        </p:nvSpPr>
        <p:spPr>
          <a:xfrm>
            <a:off x="2057400" y="2933700"/>
            <a:ext cx="5562600" cy="0"/>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59" name="Line 19"/>
          <p:cNvSpPr/>
          <p:nvPr/>
        </p:nvSpPr>
        <p:spPr>
          <a:xfrm>
            <a:off x="1447800" y="3530600"/>
            <a:ext cx="6324600" cy="0"/>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60" name="Line 20"/>
          <p:cNvSpPr/>
          <p:nvPr/>
        </p:nvSpPr>
        <p:spPr>
          <a:xfrm>
            <a:off x="1447800" y="2336800"/>
            <a:ext cx="6324600" cy="0"/>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61" name="Line 21"/>
          <p:cNvSpPr/>
          <p:nvPr/>
        </p:nvSpPr>
        <p:spPr>
          <a:xfrm>
            <a:off x="2057400" y="2044700"/>
            <a:ext cx="5638800" cy="0"/>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62" name="Line 22"/>
          <p:cNvSpPr/>
          <p:nvPr/>
        </p:nvSpPr>
        <p:spPr>
          <a:xfrm flipH="1">
            <a:off x="2133600" y="2921000"/>
            <a:ext cx="698500" cy="611188"/>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63" name="Line 23"/>
          <p:cNvSpPr/>
          <p:nvPr/>
        </p:nvSpPr>
        <p:spPr>
          <a:xfrm rot="5039392" flipH="1">
            <a:off x="3509963" y="2328863"/>
            <a:ext cx="698500" cy="611187"/>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64" name="Line 24"/>
          <p:cNvSpPr/>
          <p:nvPr/>
        </p:nvSpPr>
        <p:spPr>
          <a:xfrm rot="-5039392">
            <a:off x="5568950" y="2316163"/>
            <a:ext cx="698500" cy="611187"/>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65" name="Line 25"/>
          <p:cNvSpPr/>
          <p:nvPr/>
        </p:nvSpPr>
        <p:spPr>
          <a:xfrm rot="5039392" flipV="1">
            <a:off x="6940550" y="2925763"/>
            <a:ext cx="698500" cy="611187"/>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66" name="Line 26"/>
          <p:cNvSpPr/>
          <p:nvPr/>
        </p:nvSpPr>
        <p:spPr>
          <a:xfrm>
            <a:off x="4889500" y="2044700"/>
            <a:ext cx="0" cy="838200"/>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67" name="Line 27"/>
          <p:cNvSpPr/>
          <p:nvPr/>
        </p:nvSpPr>
        <p:spPr>
          <a:xfrm>
            <a:off x="7594600" y="2984500"/>
            <a:ext cx="0" cy="838200"/>
          </a:xfrm>
          <a:prstGeom prst="line">
            <a:avLst/>
          </a:prstGeom>
          <a:ln w="9525" cap="flat" cmpd="sng">
            <a:solidFill>
              <a:schemeClr val="bg2"/>
            </a:solidFill>
            <a:prstDash val="solid"/>
            <a:headEnd type="none" w="med" len="med"/>
            <a:tailEnd type="none" w="med" len="med"/>
          </a:ln>
        </p:spPr>
        <p:txBody>
          <a:bodyPr/>
          <a:lstStyle/>
          <a:p>
            <a:endParaRPr lang="en-IN"/>
          </a:p>
        </p:txBody>
      </p:sp>
      <p:sp>
        <p:nvSpPr>
          <p:cNvPr id="368668" name="Text Box 28"/>
          <p:cNvSpPr txBox="1"/>
          <p:nvPr/>
        </p:nvSpPr>
        <p:spPr>
          <a:xfrm>
            <a:off x="1828800" y="3200400"/>
            <a:ext cx="330200" cy="304800"/>
          </a:xfrm>
          <a:prstGeom prst="rect">
            <a:avLst/>
          </a:prstGeom>
          <a:noFill/>
          <a:ln w="9525">
            <a:noFill/>
          </a:ln>
        </p:spPr>
        <p:txBody>
          <a:bodyPr wrap="none">
            <a:spAutoFit/>
          </a:bodyPr>
          <a:lstStyle/>
          <a:p>
            <a:pPr eaLnBrk="0" hangingPunct="0"/>
            <a:r>
              <a:rPr sz="1400" dirty="0">
                <a:solidFill>
                  <a:srgbClr val="FF0000"/>
                </a:solidFill>
                <a:latin typeface="Times New Roman" panose="02020603050405020304" pitchFamily="18" charset="0"/>
              </a:rPr>
              <a:t>p</a:t>
            </a:r>
            <a:r>
              <a:rPr sz="1400" baseline="-25000" dirty="0">
                <a:solidFill>
                  <a:srgbClr val="FF0000"/>
                </a:solidFill>
                <a:latin typeface="Times New Roman" panose="02020603050405020304" pitchFamily="18" charset="0"/>
              </a:rPr>
              <a:t>1</a:t>
            </a:r>
          </a:p>
        </p:txBody>
      </p:sp>
      <p:sp>
        <p:nvSpPr>
          <p:cNvPr id="368669" name="Text Box 29"/>
          <p:cNvSpPr txBox="1"/>
          <p:nvPr/>
        </p:nvSpPr>
        <p:spPr>
          <a:xfrm>
            <a:off x="2209800" y="2641600"/>
            <a:ext cx="330200" cy="304800"/>
          </a:xfrm>
          <a:prstGeom prst="rect">
            <a:avLst/>
          </a:prstGeom>
          <a:noFill/>
          <a:ln w="9525">
            <a:noFill/>
          </a:ln>
        </p:spPr>
        <p:txBody>
          <a:bodyPr wrap="none">
            <a:spAutoFit/>
          </a:bodyPr>
          <a:lstStyle/>
          <a:p>
            <a:pPr eaLnBrk="0" hangingPunct="0"/>
            <a:r>
              <a:rPr sz="1400" dirty="0">
                <a:solidFill>
                  <a:srgbClr val="FF0000"/>
                </a:solidFill>
                <a:latin typeface="Times New Roman" panose="02020603050405020304" pitchFamily="18" charset="0"/>
              </a:rPr>
              <a:t>p</a:t>
            </a:r>
            <a:r>
              <a:rPr sz="1400" baseline="-25000" dirty="0">
                <a:solidFill>
                  <a:srgbClr val="FF0000"/>
                </a:solidFill>
                <a:latin typeface="Times New Roman" panose="02020603050405020304" pitchFamily="18" charset="0"/>
              </a:rPr>
              <a:t>2</a:t>
            </a:r>
          </a:p>
        </p:txBody>
      </p:sp>
      <p:sp>
        <p:nvSpPr>
          <p:cNvPr id="368670" name="Text Box 30"/>
          <p:cNvSpPr txBox="1"/>
          <p:nvPr/>
        </p:nvSpPr>
        <p:spPr>
          <a:xfrm>
            <a:off x="3187700" y="2019300"/>
            <a:ext cx="330200" cy="304800"/>
          </a:xfrm>
          <a:prstGeom prst="rect">
            <a:avLst/>
          </a:prstGeom>
          <a:noFill/>
          <a:ln w="9525">
            <a:noFill/>
          </a:ln>
        </p:spPr>
        <p:txBody>
          <a:bodyPr wrap="none">
            <a:spAutoFit/>
          </a:bodyPr>
          <a:lstStyle/>
          <a:p>
            <a:pPr eaLnBrk="0" hangingPunct="0"/>
            <a:r>
              <a:rPr sz="1400" dirty="0">
                <a:solidFill>
                  <a:srgbClr val="FF0000"/>
                </a:solidFill>
                <a:latin typeface="Times New Roman" panose="02020603050405020304" pitchFamily="18" charset="0"/>
              </a:rPr>
              <a:t>p</a:t>
            </a:r>
            <a:r>
              <a:rPr sz="1400" baseline="-25000" dirty="0">
                <a:solidFill>
                  <a:srgbClr val="FF0000"/>
                </a:solidFill>
                <a:latin typeface="Times New Roman" panose="02020603050405020304" pitchFamily="18" charset="0"/>
              </a:rPr>
              <a:t>3</a:t>
            </a:r>
          </a:p>
        </p:txBody>
      </p:sp>
      <p:sp>
        <p:nvSpPr>
          <p:cNvPr id="368671" name="Text Box 31"/>
          <p:cNvSpPr txBox="1"/>
          <p:nvPr/>
        </p:nvSpPr>
        <p:spPr>
          <a:xfrm>
            <a:off x="4800600" y="1689100"/>
            <a:ext cx="330200" cy="304800"/>
          </a:xfrm>
          <a:prstGeom prst="rect">
            <a:avLst/>
          </a:prstGeom>
          <a:noFill/>
          <a:ln w="9525">
            <a:noFill/>
          </a:ln>
        </p:spPr>
        <p:txBody>
          <a:bodyPr wrap="none">
            <a:spAutoFit/>
          </a:bodyPr>
          <a:lstStyle/>
          <a:p>
            <a:pPr eaLnBrk="0" hangingPunct="0"/>
            <a:r>
              <a:rPr sz="1400" dirty="0">
                <a:solidFill>
                  <a:srgbClr val="FF0000"/>
                </a:solidFill>
                <a:latin typeface="Times New Roman" panose="02020603050405020304" pitchFamily="18" charset="0"/>
              </a:rPr>
              <a:t>p</a:t>
            </a:r>
            <a:r>
              <a:rPr sz="1400" baseline="-25000" dirty="0">
                <a:solidFill>
                  <a:srgbClr val="FF0000"/>
                </a:solidFill>
                <a:latin typeface="Times New Roman" panose="02020603050405020304" pitchFamily="18" charset="0"/>
              </a:rPr>
              <a:t>4</a:t>
            </a:r>
          </a:p>
        </p:txBody>
      </p:sp>
      <p:sp>
        <p:nvSpPr>
          <p:cNvPr id="368672" name="Text Box 32"/>
          <p:cNvSpPr txBox="1"/>
          <p:nvPr/>
        </p:nvSpPr>
        <p:spPr>
          <a:xfrm>
            <a:off x="6273800" y="2044700"/>
            <a:ext cx="330200" cy="304800"/>
          </a:xfrm>
          <a:prstGeom prst="rect">
            <a:avLst/>
          </a:prstGeom>
          <a:noFill/>
          <a:ln w="9525">
            <a:noFill/>
          </a:ln>
        </p:spPr>
        <p:txBody>
          <a:bodyPr wrap="none">
            <a:spAutoFit/>
          </a:bodyPr>
          <a:lstStyle/>
          <a:p>
            <a:pPr eaLnBrk="0" hangingPunct="0"/>
            <a:r>
              <a:rPr sz="1400" dirty="0">
                <a:solidFill>
                  <a:srgbClr val="FF0000"/>
                </a:solidFill>
                <a:latin typeface="Times New Roman" panose="02020603050405020304" pitchFamily="18" charset="0"/>
              </a:rPr>
              <a:t>p</a:t>
            </a:r>
            <a:r>
              <a:rPr sz="1400" baseline="-25000" dirty="0">
                <a:solidFill>
                  <a:srgbClr val="FF0000"/>
                </a:solidFill>
                <a:latin typeface="Times New Roman" panose="02020603050405020304" pitchFamily="18" charset="0"/>
              </a:rPr>
              <a:t>5</a:t>
            </a:r>
          </a:p>
        </p:txBody>
      </p:sp>
      <p:sp>
        <p:nvSpPr>
          <p:cNvPr id="368673" name="Text Box 33"/>
          <p:cNvSpPr txBox="1"/>
          <p:nvPr/>
        </p:nvSpPr>
        <p:spPr>
          <a:xfrm>
            <a:off x="7188200" y="2616200"/>
            <a:ext cx="330200" cy="304800"/>
          </a:xfrm>
          <a:prstGeom prst="rect">
            <a:avLst/>
          </a:prstGeom>
          <a:noFill/>
          <a:ln w="9525">
            <a:noFill/>
          </a:ln>
        </p:spPr>
        <p:txBody>
          <a:bodyPr wrap="none">
            <a:spAutoFit/>
          </a:bodyPr>
          <a:lstStyle/>
          <a:p>
            <a:pPr eaLnBrk="0" hangingPunct="0"/>
            <a:r>
              <a:rPr sz="1400" dirty="0">
                <a:solidFill>
                  <a:srgbClr val="FF0000"/>
                </a:solidFill>
                <a:latin typeface="Times New Roman" panose="02020603050405020304" pitchFamily="18" charset="0"/>
              </a:rPr>
              <a:t>p</a:t>
            </a:r>
            <a:r>
              <a:rPr sz="1400" baseline="-25000" dirty="0">
                <a:solidFill>
                  <a:srgbClr val="FF0000"/>
                </a:solidFill>
                <a:latin typeface="Times New Roman" panose="02020603050405020304" pitchFamily="18" charset="0"/>
              </a:rPr>
              <a:t>6</a:t>
            </a:r>
          </a:p>
        </p:txBody>
      </p:sp>
      <p:sp>
        <p:nvSpPr>
          <p:cNvPr id="368674" name="Text Box 34"/>
          <p:cNvSpPr txBox="1"/>
          <p:nvPr/>
        </p:nvSpPr>
        <p:spPr>
          <a:xfrm>
            <a:off x="7632700" y="3352800"/>
            <a:ext cx="330200" cy="304800"/>
          </a:xfrm>
          <a:prstGeom prst="rect">
            <a:avLst/>
          </a:prstGeom>
          <a:noFill/>
          <a:ln w="9525">
            <a:noFill/>
          </a:ln>
        </p:spPr>
        <p:txBody>
          <a:bodyPr wrap="none">
            <a:spAutoFit/>
          </a:bodyPr>
          <a:lstStyle/>
          <a:p>
            <a:pPr eaLnBrk="0" hangingPunct="0"/>
            <a:r>
              <a:rPr sz="1400" dirty="0">
                <a:solidFill>
                  <a:srgbClr val="FF0000"/>
                </a:solidFill>
                <a:latin typeface="Times New Roman" panose="02020603050405020304" pitchFamily="18" charset="0"/>
              </a:rPr>
              <a:t>p</a:t>
            </a:r>
            <a:r>
              <a:rPr sz="1400" baseline="-25000" dirty="0">
                <a:solidFill>
                  <a:srgbClr val="FF0000"/>
                </a:solidFill>
                <a:latin typeface="Times New Roman" panose="02020603050405020304" pitchFamily="18" charset="0"/>
              </a:rPr>
              <a:t>7</a:t>
            </a:r>
          </a:p>
        </p:txBody>
      </p:sp>
      <p:sp>
        <p:nvSpPr>
          <p:cNvPr id="368675" name="Text Box 35"/>
          <p:cNvSpPr txBox="1"/>
          <p:nvPr/>
        </p:nvSpPr>
        <p:spPr>
          <a:xfrm>
            <a:off x="7518400" y="3771900"/>
            <a:ext cx="330200" cy="304800"/>
          </a:xfrm>
          <a:prstGeom prst="rect">
            <a:avLst/>
          </a:prstGeom>
          <a:noFill/>
          <a:ln w="9525">
            <a:noFill/>
          </a:ln>
        </p:spPr>
        <p:txBody>
          <a:bodyPr wrap="none">
            <a:spAutoFit/>
          </a:bodyPr>
          <a:lstStyle/>
          <a:p>
            <a:pPr eaLnBrk="0" hangingPunct="0"/>
            <a:r>
              <a:rPr sz="1400" dirty="0">
                <a:solidFill>
                  <a:srgbClr val="FF0000"/>
                </a:solidFill>
                <a:latin typeface="Times New Roman" panose="02020603050405020304" pitchFamily="18" charset="0"/>
              </a:rPr>
              <a:t>p</a:t>
            </a:r>
            <a:r>
              <a:rPr sz="1400" baseline="-25000" dirty="0">
                <a:solidFill>
                  <a:srgbClr val="FF0000"/>
                </a:solidFill>
                <a:latin typeface="Times New Roman" panose="02020603050405020304" pitchFamily="18" charset="0"/>
              </a:rPr>
              <a:t>8</a:t>
            </a:r>
          </a:p>
        </p:txBody>
      </p:sp>
      <p:sp>
        <p:nvSpPr>
          <p:cNvPr id="368676" name="Oval 36"/>
          <p:cNvSpPr/>
          <p:nvPr/>
        </p:nvSpPr>
        <p:spPr>
          <a:xfrm>
            <a:off x="2057400" y="37846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8677" name="Oval 37"/>
          <p:cNvSpPr/>
          <p:nvPr/>
        </p:nvSpPr>
        <p:spPr>
          <a:xfrm>
            <a:off x="2108200" y="34925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8678" name="Oval 38"/>
          <p:cNvSpPr/>
          <p:nvPr/>
        </p:nvSpPr>
        <p:spPr>
          <a:xfrm>
            <a:off x="2438400" y="28956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8679" name="Oval 39"/>
          <p:cNvSpPr/>
          <p:nvPr/>
        </p:nvSpPr>
        <p:spPr>
          <a:xfrm>
            <a:off x="3479800" y="22860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8680" name="Oval 40"/>
          <p:cNvSpPr/>
          <p:nvPr/>
        </p:nvSpPr>
        <p:spPr>
          <a:xfrm>
            <a:off x="4851400" y="20066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8681" name="Oval 41"/>
          <p:cNvSpPr/>
          <p:nvPr/>
        </p:nvSpPr>
        <p:spPr>
          <a:xfrm>
            <a:off x="6248400" y="22860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8682" name="Oval 42"/>
          <p:cNvSpPr/>
          <p:nvPr/>
        </p:nvSpPr>
        <p:spPr>
          <a:xfrm>
            <a:off x="7200900" y="28956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8683" name="Oval 43"/>
          <p:cNvSpPr/>
          <p:nvPr/>
        </p:nvSpPr>
        <p:spPr>
          <a:xfrm>
            <a:off x="7556500" y="34925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8684" name="Oval 44"/>
          <p:cNvSpPr/>
          <p:nvPr/>
        </p:nvSpPr>
        <p:spPr>
          <a:xfrm>
            <a:off x="7594600" y="37846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grpSp>
        <p:nvGrpSpPr>
          <p:cNvPr id="2" name="Group 45"/>
          <p:cNvGrpSpPr/>
          <p:nvPr/>
        </p:nvGrpSpPr>
        <p:grpSpPr>
          <a:xfrm>
            <a:off x="914400" y="1803400"/>
            <a:ext cx="2292350" cy="1968500"/>
            <a:chOff x="384" y="1472"/>
            <a:chExt cx="1444" cy="1240"/>
          </a:xfrm>
        </p:grpSpPr>
        <p:grpSp>
          <p:nvGrpSpPr>
            <p:cNvPr id="4153" name="Group 46"/>
            <p:cNvGrpSpPr/>
            <p:nvPr/>
          </p:nvGrpSpPr>
          <p:grpSpPr>
            <a:xfrm>
              <a:off x="384" y="1472"/>
              <a:ext cx="1444" cy="1240"/>
              <a:chOff x="384" y="1472"/>
              <a:chExt cx="1444" cy="1240"/>
            </a:xfrm>
          </p:grpSpPr>
          <p:sp>
            <p:nvSpPr>
              <p:cNvPr id="4155" name="Text Box 47"/>
              <p:cNvSpPr txBox="1"/>
              <p:nvPr/>
            </p:nvSpPr>
            <p:spPr>
              <a:xfrm>
                <a:off x="576" y="2496"/>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1</a:t>
                </a:r>
              </a:p>
            </p:txBody>
          </p:sp>
          <p:sp>
            <p:nvSpPr>
              <p:cNvPr id="4156" name="Text Box 48"/>
              <p:cNvSpPr txBox="1"/>
              <p:nvPr/>
            </p:nvSpPr>
            <p:spPr>
              <a:xfrm>
                <a:off x="384" y="2112"/>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2</a:t>
                </a:r>
              </a:p>
            </p:txBody>
          </p:sp>
          <p:sp>
            <p:nvSpPr>
              <p:cNvPr id="4157" name="Text Box 49"/>
              <p:cNvSpPr txBox="1"/>
              <p:nvPr/>
            </p:nvSpPr>
            <p:spPr>
              <a:xfrm>
                <a:off x="576" y="1680"/>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3</a:t>
                </a:r>
              </a:p>
            </p:txBody>
          </p:sp>
          <p:sp>
            <p:nvSpPr>
              <p:cNvPr id="4158" name="Text Box 50"/>
              <p:cNvSpPr txBox="1"/>
              <p:nvPr/>
            </p:nvSpPr>
            <p:spPr>
              <a:xfrm>
                <a:off x="1056" y="1472"/>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4</a:t>
                </a:r>
              </a:p>
            </p:txBody>
          </p:sp>
          <p:sp>
            <p:nvSpPr>
              <p:cNvPr id="4159" name="Text Box 51"/>
              <p:cNvSpPr txBox="1"/>
              <p:nvPr/>
            </p:nvSpPr>
            <p:spPr>
              <a:xfrm>
                <a:off x="1504" y="1688"/>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5</a:t>
                </a:r>
              </a:p>
            </p:txBody>
          </p:sp>
          <p:sp>
            <p:nvSpPr>
              <p:cNvPr id="4160" name="Text Box 52"/>
              <p:cNvSpPr txBox="1"/>
              <p:nvPr/>
            </p:nvSpPr>
            <p:spPr>
              <a:xfrm>
                <a:off x="1656" y="2088"/>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6</a:t>
                </a:r>
              </a:p>
            </p:txBody>
          </p:sp>
          <p:sp>
            <p:nvSpPr>
              <p:cNvPr id="4161" name="Text Box 53"/>
              <p:cNvSpPr txBox="1"/>
              <p:nvPr/>
            </p:nvSpPr>
            <p:spPr>
              <a:xfrm>
                <a:off x="1504" y="2520"/>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7</a:t>
                </a:r>
              </a:p>
            </p:txBody>
          </p:sp>
        </p:grpSp>
        <p:sp>
          <p:nvSpPr>
            <p:cNvPr id="4154" name="Text Box 54"/>
            <p:cNvSpPr txBox="1"/>
            <p:nvPr/>
          </p:nvSpPr>
          <p:spPr>
            <a:xfrm>
              <a:off x="974" y="1999"/>
              <a:ext cx="191"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C</a:t>
              </a:r>
            </a:p>
          </p:txBody>
        </p:sp>
      </p:grpSp>
      <p:sp>
        <p:nvSpPr>
          <p:cNvPr id="368695" name="Arc 55"/>
          <p:cNvSpPr/>
          <p:nvPr/>
        </p:nvSpPr>
        <p:spPr>
          <a:xfrm rot="-5943100">
            <a:off x="1035050" y="2008188"/>
            <a:ext cx="838200" cy="593725"/>
          </a:xfrm>
          <a:custGeom>
            <a:avLst/>
            <a:gdLst>
              <a:gd name="txL" fmla="*/ 0 w 21600"/>
              <a:gd name="txT" fmla="*/ 0 h 15303"/>
              <a:gd name="txR" fmla="*/ 21600 w 21600"/>
              <a:gd name="txB" fmla="*/ 15303 h 15303"/>
            </a:gdLst>
            <a:ahLst/>
            <a:cxnLst>
              <a:cxn ang="0">
                <a:pos x="2147483647" y="0"/>
              </a:cxn>
              <a:cxn ang="0">
                <a:pos x="2147483647" y="2147483647"/>
              </a:cxn>
              <a:cxn ang="0">
                <a:pos x="0" y="2147483647"/>
              </a:cxn>
            </a:cxnLst>
            <a:rect l="txL" t="txT" r="txR" b="txB"/>
            <a:pathLst>
              <a:path w="21600" h="15303" fill="none">
                <a:moveTo>
                  <a:pt x="15243" y="0"/>
                </a:moveTo>
                <a:cubicBezTo>
                  <a:pt x="19312" y="4053"/>
                  <a:pt x="21600" y="9559"/>
                  <a:pt x="21600" y="15303"/>
                </a:cubicBezTo>
              </a:path>
              <a:path w="21600" h="15303" stroke="0">
                <a:moveTo>
                  <a:pt x="15243" y="0"/>
                </a:moveTo>
                <a:cubicBezTo>
                  <a:pt x="19312" y="4053"/>
                  <a:pt x="21600" y="9559"/>
                  <a:pt x="21600" y="15303"/>
                </a:cubicBezTo>
                <a:lnTo>
                  <a:pt x="0" y="15303"/>
                </a:lnTo>
                <a:lnTo>
                  <a:pt x="15243" y="0"/>
                </a:lnTo>
                <a:close/>
              </a:path>
            </a:pathLst>
          </a:custGeom>
          <a:noFill/>
          <a:ln w="19050" cap="flat" cmpd="sng">
            <a:solidFill>
              <a:schemeClr val="tx1">
                <a:alpha val="100000"/>
              </a:schemeClr>
            </a:solidFill>
            <a:prstDash val="solid"/>
            <a:round/>
            <a:headEnd type="none" w="med" len="med"/>
            <a:tailEnd type="triangle" w="med" len="med"/>
          </a:ln>
        </p:spPr>
        <p:txBody>
          <a:bodyPr/>
          <a:lstStyle/>
          <a:p>
            <a:endParaRPr lang="en-US"/>
          </a:p>
        </p:txBody>
      </p:sp>
      <p:sp>
        <p:nvSpPr>
          <p:cNvPr id="368696" name="Arc 56"/>
          <p:cNvSpPr/>
          <p:nvPr/>
        </p:nvSpPr>
        <p:spPr>
          <a:xfrm flipH="1">
            <a:off x="2108200" y="2057400"/>
            <a:ext cx="2819400" cy="175260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flat" cmpd="sng">
            <a:solidFill>
              <a:schemeClr val="tx1">
                <a:alpha val="100000"/>
              </a:schemeClr>
            </a:solidFill>
            <a:prstDash val="solid"/>
            <a:round/>
            <a:headEnd type="none" w="med" len="med"/>
            <a:tailEnd type="none" w="med" len="med"/>
          </a:ln>
        </p:spPr>
        <p:txBody>
          <a:bodyPr/>
          <a:lstStyle/>
          <a:p>
            <a:endParaRPr lang="en-US"/>
          </a:p>
        </p:txBody>
      </p:sp>
      <p:sp>
        <p:nvSpPr>
          <p:cNvPr id="368697" name="Arc 57"/>
          <p:cNvSpPr/>
          <p:nvPr/>
        </p:nvSpPr>
        <p:spPr>
          <a:xfrm>
            <a:off x="4800600" y="2057400"/>
            <a:ext cx="2819400" cy="175260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flat" cmpd="sng">
            <a:solidFill>
              <a:schemeClr val="tx1">
                <a:alpha val="100000"/>
              </a:schemeClr>
            </a:solidFill>
            <a:prstDash val="solid"/>
            <a:round/>
            <a:headEnd type="none" w="med" len="med"/>
            <a:tailEnd type="none" w="med" len="med"/>
          </a:ln>
        </p:spPr>
        <p:txBody>
          <a:bodyPr/>
          <a:lstStyle/>
          <a:p>
            <a:endParaRPr lang="en-US"/>
          </a:p>
        </p:txBody>
      </p:sp>
      <p:grpSp>
        <p:nvGrpSpPr>
          <p:cNvPr id="4" name="Group 58"/>
          <p:cNvGrpSpPr/>
          <p:nvPr/>
        </p:nvGrpSpPr>
        <p:grpSpPr>
          <a:xfrm>
            <a:off x="2057400" y="4114800"/>
            <a:ext cx="5562600" cy="457200"/>
            <a:chOff x="1104" y="2928"/>
            <a:chExt cx="3504" cy="288"/>
          </a:xfrm>
        </p:grpSpPr>
        <p:sp>
          <p:nvSpPr>
            <p:cNvPr id="4148" name="Line 59"/>
            <p:cNvSpPr/>
            <p:nvPr/>
          </p:nvSpPr>
          <p:spPr>
            <a:xfrm>
              <a:off x="1120" y="2928"/>
              <a:ext cx="0" cy="288"/>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4149" name="Line 60"/>
            <p:cNvSpPr/>
            <p:nvPr/>
          </p:nvSpPr>
          <p:spPr>
            <a:xfrm>
              <a:off x="4608" y="2976"/>
              <a:ext cx="0" cy="24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4150" name="Line 61"/>
            <p:cNvSpPr/>
            <p:nvPr/>
          </p:nvSpPr>
          <p:spPr>
            <a:xfrm flipH="1">
              <a:off x="1104" y="3072"/>
              <a:ext cx="1536" cy="0"/>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4151" name="Line 62"/>
            <p:cNvSpPr/>
            <p:nvPr/>
          </p:nvSpPr>
          <p:spPr>
            <a:xfrm>
              <a:off x="3168" y="3072"/>
              <a:ext cx="1440" cy="0"/>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4152" name="Text Box 63"/>
            <p:cNvSpPr txBox="1"/>
            <p:nvPr/>
          </p:nvSpPr>
          <p:spPr>
            <a:xfrm>
              <a:off x="2688" y="2976"/>
              <a:ext cx="480" cy="192"/>
            </a:xfrm>
            <a:prstGeom prst="rect">
              <a:avLst/>
            </a:prstGeom>
            <a:noFill/>
            <a:ln w="9525">
              <a:noFill/>
            </a:ln>
          </p:spPr>
          <p:txBody>
            <a:bodyPr>
              <a:spAutoFit/>
            </a:bodyPr>
            <a:lstStyle/>
            <a:p>
              <a:pPr algn="ctr" eaLnBrk="0" hangingPunct="0">
                <a:spcBef>
                  <a:spcPct val="50000"/>
                </a:spcBef>
              </a:pPr>
              <a:r>
                <a:rPr sz="1400" dirty="0">
                  <a:latin typeface="Times New Roman" panose="02020603050405020304" pitchFamily="18" charset="0"/>
                  <a:cs typeface="Times New Roman" panose="02020603050405020304" pitchFamily="18" charset="0"/>
                  <a:sym typeface="Symbol" panose="05050102010706020507" pitchFamily="18" charset="2"/>
                </a:rPr>
                <a:t>D</a:t>
              </a:r>
              <a:endParaRPr sz="1400" dirty="0">
                <a:latin typeface="Times New Roman" panose="02020603050405020304" pitchFamily="18" charset="0"/>
              </a:endParaRPr>
            </a:p>
          </p:txBody>
        </p:sp>
      </p:grpSp>
      <p:sp>
        <p:nvSpPr>
          <p:cNvPr id="4146" name="Text Box 64"/>
          <p:cNvSpPr txBox="1"/>
          <p:nvPr/>
        </p:nvSpPr>
        <p:spPr>
          <a:xfrm>
            <a:off x="4191000" y="838200"/>
            <a:ext cx="1327150" cy="366713"/>
          </a:xfrm>
          <a:prstGeom prst="rect">
            <a:avLst/>
          </a:prstGeom>
          <a:noFill/>
          <a:ln w="9525">
            <a:noFill/>
          </a:ln>
        </p:spPr>
        <p:txBody>
          <a:bodyPr wrap="none">
            <a:spAutoFit/>
          </a:bodyPr>
          <a:lstStyle/>
          <a:p>
            <a:pPr eaLnBrk="0" hangingPunct="0"/>
            <a:r>
              <a:rPr u="sng" dirty="0">
                <a:solidFill>
                  <a:srgbClr val="FF0066"/>
                </a:solidFill>
                <a:latin typeface="Arial Black" panose="020B0A04020102020204" pitchFamily="34" charset="0"/>
              </a:rPr>
              <a:t>CYCLOID</a:t>
            </a:r>
          </a:p>
        </p:txBody>
      </p:sp>
      <p:sp>
        <p:nvSpPr>
          <p:cNvPr id="4147" name="TextBox 64"/>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642"/>
                                        </p:tgtEl>
                                        <p:attrNameLst>
                                          <p:attrName>style.visibility</p:attrName>
                                        </p:attrNameLst>
                                      </p:cBhvr>
                                      <p:to>
                                        <p:strVal val="visible"/>
                                      </p:to>
                                    </p:set>
                                    <p:anim calcmode="lin" valueType="num">
                                      <p:cBhvr>
                                        <p:cTn id="7" dur="500" fill="hold"/>
                                        <p:tgtEl>
                                          <p:spTgt spid="368642"/>
                                        </p:tgtEl>
                                        <p:attrNameLst>
                                          <p:attrName>ppt_w</p:attrName>
                                        </p:attrNameLst>
                                      </p:cBhvr>
                                      <p:tavLst>
                                        <p:tav tm="0">
                                          <p:val>
                                            <p:fltVal val="0"/>
                                          </p:val>
                                        </p:tav>
                                        <p:tav tm="100000">
                                          <p:val>
                                            <p:strVal val="#ppt_w"/>
                                          </p:val>
                                        </p:tav>
                                      </p:tavLst>
                                    </p:anim>
                                    <p:anim calcmode="lin" valueType="num">
                                      <p:cBhvr>
                                        <p:cTn id="8" dur="500" fill="hold"/>
                                        <p:tgtEl>
                                          <p:spTgt spid="36864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nodeType="clickEffect">
                                  <p:stCondLst>
                                    <p:cond delay="0"/>
                                  </p:stCondLst>
                                  <p:childTnLst>
                                    <p:set>
                                      <p:cBhvr>
                                        <p:cTn id="12" dur="1" fill="hold">
                                          <p:stCondLst>
                                            <p:cond delay="0"/>
                                          </p:stCondLst>
                                        </p:cTn>
                                        <p:tgtEl>
                                          <p:spTgt spid="368643"/>
                                        </p:tgtEl>
                                        <p:attrNameLst>
                                          <p:attrName>style.visibility</p:attrName>
                                        </p:attrNameLst>
                                      </p:cBhvr>
                                      <p:to>
                                        <p:strVal val="visible"/>
                                      </p:to>
                                    </p:set>
                                    <p:anim calcmode="lin" valueType="num">
                                      <p:cBhvr>
                                        <p:cTn id="13" dur="500" fill="hold"/>
                                        <p:tgtEl>
                                          <p:spTgt spid="368643"/>
                                        </p:tgtEl>
                                        <p:attrNameLst>
                                          <p:attrName>ppt_x</p:attrName>
                                        </p:attrNameLst>
                                      </p:cBhvr>
                                      <p:tavLst>
                                        <p:tav tm="0">
                                          <p:val>
                                            <p:strVal val="#ppt_x-#ppt_w/2"/>
                                          </p:val>
                                        </p:tav>
                                        <p:tav tm="100000">
                                          <p:val>
                                            <p:strVal val="#ppt_x"/>
                                          </p:val>
                                        </p:tav>
                                      </p:tavLst>
                                    </p:anim>
                                    <p:anim calcmode="lin" valueType="num">
                                      <p:cBhvr>
                                        <p:cTn id="14" dur="500" fill="hold"/>
                                        <p:tgtEl>
                                          <p:spTgt spid="368643"/>
                                        </p:tgtEl>
                                        <p:attrNameLst>
                                          <p:attrName>ppt_y</p:attrName>
                                        </p:attrNameLst>
                                      </p:cBhvr>
                                      <p:tavLst>
                                        <p:tav tm="0">
                                          <p:val>
                                            <p:strVal val="#ppt_y"/>
                                          </p:val>
                                        </p:tav>
                                        <p:tav tm="100000">
                                          <p:val>
                                            <p:strVal val="#ppt_y"/>
                                          </p:val>
                                        </p:tav>
                                      </p:tavLst>
                                    </p:anim>
                                    <p:anim calcmode="lin" valueType="num">
                                      <p:cBhvr>
                                        <p:cTn id="15" dur="500" fill="hold"/>
                                        <p:tgtEl>
                                          <p:spTgt spid="368643"/>
                                        </p:tgtEl>
                                        <p:attrNameLst>
                                          <p:attrName>ppt_w</p:attrName>
                                        </p:attrNameLst>
                                      </p:cBhvr>
                                      <p:tavLst>
                                        <p:tav tm="0">
                                          <p:val>
                                            <p:fltVal val="0"/>
                                          </p:val>
                                        </p:tav>
                                        <p:tav tm="100000">
                                          <p:val>
                                            <p:strVal val="#ppt_w"/>
                                          </p:val>
                                        </p:tav>
                                      </p:tavLst>
                                    </p:anim>
                                    <p:anim calcmode="lin" valueType="num">
                                      <p:cBhvr>
                                        <p:cTn id="16" dur="500" fill="hold"/>
                                        <p:tgtEl>
                                          <p:spTgt spid="36864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3" fill="hold" nodeType="clickEffect">
                                  <p:stCondLst>
                                    <p:cond delay="0"/>
                                  </p:stCondLst>
                                  <p:childTnLst>
                                    <p:set>
                                      <p:cBhvr>
                                        <p:cTn id="20" dur="1" fill="hold">
                                          <p:stCondLst>
                                            <p:cond delay="0"/>
                                          </p:stCondLst>
                                        </p:cTn>
                                        <p:tgtEl>
                                          <p:spTgt spid="368695"/>
                                        </p:tgtEl>
                                        <p:attrNameLst>
                                          <p:attrName>style.visibility</p:attrName>
                                        </p:attrNameLst>
                                      </p:cBhvr>
                                      <p:to>
                                        <p:strVal val="visible"/>
                                      </p:to>
                                    </p:set>
                                    <p:animEffect transition="in" filter="strips(upRight)">
                                      <p:cBhvr>
                                        <p:cTn id="21" dur="500"/>
                                        <p:tgtEl>
                                          <p:spTgt spid="368695"/>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368644"/>
                                        </p:tgtEl>
                                        <p:attrNameLst>
                                          <p:attrName>style.visibility</p:attrName>
                                        </p:attrNameLst>
                                      </p:cBhvr>
                                      <p:to>
                                        <p:strVal val="visible"/>
                                      </p:to>
                                    </p:set>
                                    <p:anim calcmode="lin" valueType="num">
                                      <p:cBhvr>
                                        <p:cTn id="26" dur="500" fill="hold"/>
                                        <p:tgtEl>
                                          <p:spTgt spid="368644"/>
                                        </p:tgtEl>
                                        <p:attrNameLst>
                                          <p:attrName>ppt_w</p:attrName>
                                        </p:attrNameLst>
                                      </p:cBhvr>
                                      <p:tavLst>
                                        <p:tav tm="0">
                                          <p:val>
                                            <p:fltVal val="0"/>
                                          </p:val>
                                        </p:tav>
                                        <p:tav tm="100000">
                                          <p:val>
                                            <p:strVal val="#ppt_w"/>
                                          </p:val>
                                        </p:tav>
                                      </p:tavLst>
                                    </p:anim>
                                    <p:anim calcmode="lin" valueType="num">
                                      <p:cBhvr>
                                        <p:cTn id="27" dur="500" fill="hold"/>
                                        <p:tgtEl>
                                          <p:spTgt spid="368644"/>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368645"/>
                                        </p:tgtEl>
                                        <p:attrNameLst>
                                          <p:attrName>style.visibility</p:attrName>
                                        </p:attrNameLst>
                                      </p:cBhvr>
                                      <p:to>
                                        <p:strVal val="visible"/>
                                      </p:to>
                                    </p:set>
                                    <p:anim calcmode="lin" valueType="num">
                                      <p:cBhvr>
                                        <p:cTn id="32" dur="500" fill="hold"/>
                                        <p:tgtEl>
                                          <p:spTgt spid="368645"/>
                                        </p:tgtEl>
                                        <p:attrNameLst>
                                          <p:attrName>ppt_w</p:attrName>
                                        </p:attrNameLst>
                                      </p:cBhvr>
                                      <p:tavLst>
                                        <p:tav tm="0">
                                          <p:val>
                                            <p:fltVal val="0"/>
                                          </p:val>
                                        </p:tav>
                                        <p:tav tm="100000">
                                          <p:val>
                                            <p:strVal val="#ppt_w"/>
                                          </p:val>
                                        </p:tav>
                                      </p:tavLst>
                                    </p:anim>
                                    <p:anim calcmode="lin" valueType="num">
                                      <p:cBhvr>
                                        <p:cTn id="33" dur="500" fill="hold"/>
                                        <p:tgtEl>
                                          <p:spTgt spid="368645"/>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368646"/>
                                        </p:tgtEl>
                                        <p:attrNameLst>
                                          <p:attrName>style.visibility</p:attrName>
                                        </p:attrNameLst>
                                      </p:cBhvr>
                                      <p:to>
                                        <p:strVal val="visible"/>
                                      </p:to>
                                    </p:set>
                                    <p:anim calcmode="lin" valueType="num">
                                      <p:cBhvr>
                                        <p:cTn id="38" dur="500" fill="hold"/>
                                        <p:tgtEl>
                                          <p:spTgt spid="368646"/>
                                        </p:tgtEl>
                                        <p:attrNameLst>
                                          <p:attrName>ppt_w</p:attrName>
                                        </p:attrNameLst>
                                      </p:cBhvr>
                                      <p:tavLst>
                                        <p:tav tm="0">
                                          <p:val>
                                            <p:fltVal val="0"/>
                                          </p:val>
                                        </p:tav>
                                        <p:tav tm="100000">
                                          <p:val>
                                            <p:strVal val="#ppt_w"/>
                                          </p:val>
                                        </p:tav>
                                      </p:tavLst>
                                    </p:anim>
                                    <p:anim calcmode="lin" valueType="num">
                                      <p:cBhvr>
                                        <p:cTn id="39" dur="500" fill="hold"/>
                                        <p:tgtEl>
                                          <p:spTgt spid="368646"/>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368647"/>
                                        </p:tgtEl>
                                        <p:attrNameLst>
                                          <p:attrName>style.visibility</p:attrName>
                                        </p:attrNameLst>
                                      </p:cBhvr>
                                      <p:to>
                                        <p:strVal val="visible"/>
                                      </p:to>
                                    </p:set>
                                    <p:anim calcmode="lin" valueType="num">
                                      <p:cBhvr>
                                        <p:cTn id="44" dur="500" fill="hold"/>
                                        <p:tgtEl>
                                          <p:spTgt spid="368647"/>
                                        </p:tgtEl>
                                        <p:attrNameLst>
                                          <p:attrName>ppt_w</p:attrName>
                                        </p:attrNameLst>
                                      </p:cBhvr>
                                      <p:tavLst>
                                        <p:tav tm="0">
                                          <p:val>
                                            <p:fltVal val="0"/>
                                          </p:val>
                                        </p:tav>
                                        <p:tav tm="100000">
                                          <p:val>
                                            <p:strVal val="#ppt_w"/>
                                          </p:val>
                                        </p:tav>
                                      </p:tavLst>
                                    </p:anim>
                                    <p:anim calcmode="lin" valueType="num">
                                      <p:cBhvr>
                                        <p:cTn id="45" dur="500" fill="hold"/>
                                        <p:tgtEl>
                                          <p:spTgt spid="368647"/>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nodeType="click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p:cTn id="50" dur="500" fill="hold"/>
                                        <p:tgtEl>
                                          <p:spTgt spid="2"/>
                                        </p:tgtEl>
                                        <p:attrNameLst>
                                          <p:attrName>ppt_w</p:attrName>
                                        </p:attrNameLst>
                                      </p:cBhvr>
                                      <p:tavLst>
                                        <p:tav tm="0">
                                          <p:val>
                                            <p:fltVal val="0"/>
                                          </p:val>
                                        </p:tav>
                                        <p:tav tm="100000">
                                          <p:val>
                                            <p:strVal val="#ppt_w"/>
                                          </p:val>
                                        </p:tav>
                                      </p:tavLst>
                                    </p:anim>
                                    <p:anim calcmode="lin" valueType="num">
                                      <p:cBhvr>
                                        <p:cTn id="51"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68648"/>
                                        </p:tgtEl>
                                        <p:attrNameLst>
                                          <p:attrName>style.visibility</p:attrName>
                                        </p:attrNameLst>
                                      </p:cBhvr>
                                      <p:to>
                                        <p:strVal val="visible"/>
                                      </p:to>
                                    </p:set>
                                    <p:anim calcmode="lin" valueType="num">
                                      <p:cBhvr additive="base">
                                        <p:cTn id="56" dur="500" fill="hold"/>
                                        <p:tgtEl>
                                          <p:spTgt spid="368648"/>
                                        </p:tgtEl>
                                        <p:attrNameLst>
                                          <p:attrName>ppt_x</p:attrName>
                                        </p:attrNameLst>
                                      </p:cBhvr>
                                      <p:tavLst>
                                        <p:tav tm="0">
                                          <p:val>
                                            <p:strVal val="#ppt_x"/>
                                          </p:val>
                                        </p:tav>
                                        <p:tav tm="100000">
                                          <p:val>
                                            <p:strVal val="#ppt_x"/>
                                          </p:val>
                                        </p:tav>
                                      </p:tavLst>
                                    </p:anim>
                                    <p:anim calcmode="lin" valueType="num">
                                      <p:cBhvr additive="base">
                                        <p:cTn id="57" dur="500" fill="hold"/>
                                        <p:tgtEl>
                                          <p:spTgt spid="368648"/>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7" presetClass="entr" presetSubtype="8" fill="hold" nodeType="clickEffect">
                                  <p:stCondLst>
                                    <p:cond delay="0"/>
                                  </p:stCondLst>
                                  <p:childTnLst>
                                    <p:set>
                                      <p:cBhvr>
                                        <p:cTn id="61" dur="1" fill="hold">
                                          <p:stCondLst>
                                            <p:cond delay="0"/>
                                          </p:stCondLst>
                                        </p:cTn>
                                        <p:tgtEl>
                                          <p:spTgt spid="368658"/>
                                        </p:tgtEl>
                                        <p:attrNameLst>
                                          <p:attrName>style.visibility</p:attrName>
                                        </p:attrNameLst>
                                      </p:cBhvr>
                                      <p:to>
                                        <p:strVal val="visible"/>
                                      </p:to>
                                    </p:set>
                                    <p:anim calcmode="lin" valueType="num">
                                      <p:cBhvr>
                                        <p:cTn id="62" dur="500" fill="hold"/>
                                        <p:tgtEl>
                                          <p:spTgt spid="368658"/>
                                        </p:tgtEl>
                                        <p:attrNameLst>
                                          <p:attrName>ppt_x</p:attrName>
                                        </p:attrNameLst>
                                      </p:cBhvr>
                                      <p:tavLst>
                                        <p:tav tm="0">
                                          <p:val>
                                            <p:strVal val="#ppt_x-#ppt_w/2"/>
                                          </p:val>
                                        </p:tav>
                                        <p:tav tm="100000">
                                          <p:val>
                                            <p:strVal val="#ppt_x"/>
                                          </p:val>
                                        </p:tav>
                                      </p:tavLst>
                                    </p:anim>
                                    <p:anim calcmode="lin" valueType="num">
                                      <p:cBhvr>
                                        <p:cTn id="63" dur="500" fill="hold"/>
                                        <p:tgtEl>
                                          <p:spTgt spid="368658"/>
                                        </p:tgtEl>
                                        <p:attrNameLst>
                                          <p:attrName>ppt_y</p:attrName>
                                        </p:attrNameLst>
                                      </p:cBhvr>
                                      <p:tavLst>
                                        <p:tav tm="0">
                                          <p:val>
                                            <p:strVal val="#ppt_y"/>
                                          </p:val>
                                        </p:tav>
                                        <p:tav tm="100000">
                                          <p:val>
                                            <p:strVal val="#ppt_y"/>
                                          </p:val>
                                        </p:tav>
                                      </p:tavLst>
                                    </p:anim>
                                    <p:anim calcmode="lin" valueType="num">
                                      <p:cBhvr>
                                        <p:cTn id="64" dur="500" fill="hold"/>
                                        <p:tgtEl>
                                          <p:spTgt spid="368658"/>
                                        </p:tgtEl>
                                        <p:attrNameLst>
                                          <p:attrName>ppt_w</p:attrName>
                                        </p:attrNameLst>
                                      </p:cBhvr>
                                      <p:tavLst>
                                        <p:tav tm="0">
                                          <p:val>
                                            <p:fltVal val="0"/>
                                          </p:val>
                                        </p:tav>
                                        <p:tav tm="100000">
                                          <p:val>
                                            <p:strVal val="#ppt_w"/>
                                          </p:val>
                                        </p:tav>
                                      </p:tavLst>
                                    </p:anim>
                                    <p:anim calcmode="lin" valueType="num">
                                      <p:cBhvr>
                                        <p:cTn id="65" dur="500" fill="hold"/>
                                        <p:tgtEl>
                                          <p:spTgt spid="368658"/>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17" presetClass="entr" presetSubtype="8" fill="hold" nodeType="clickEffect">
                                  <p:stCondLst>
                                    <p:cond delay="0"/>
                                  </p:stCondLst>
                                  <p:childTnLst>
                                    <p:set>
                                      <p:cBhvr>
                                        <p:cTn id="69" dur="1" fill="hold">
                                          <p:stCondLst>
                                            <p:cond delay="0"/>
                                          </p:stCondLst>
                                        </p:cTn>
                                        <p:tgtEl>
                                          <p:spTgt spid="4"/>
                                        </p:tgtEl>
                                        <p:attrNameLst>
                                          <p:attrName>style.visibility</p:attrName>
                                        </p:attrNameLst>
                                      </p:cBhvr>
                                      <p:to>
                                        <p:strVal val="visible"/>
                                      </p:to>
                                    </p:set>
                                    <p:anim calcmode="lin" valueType="num">
                                      <p:cBhvr>
                                        <p:cTn id="70" dur="500" fill="hold"/>
                                        <p:tgtEl>
                                          <p:spTgt spid="4"/>
                                        </p:tgtEl>
                                        <p:attrNameLst>
                                          <p:attrName>ppt_x</p:attrName>
                                        </p:attrNameLst>
                                      </p:cBhvr>
                                      <p:tavLst>
                                        <p:tav tm="0">
                                          <p:val>
                                            <p:strVal val="#ppt_x-#ppt_w/2"/>
                                          </p:val>
                                        </p:tav>
                                        <p:tav tm="100000">
                                          <p:val>
                                            <p:strVal val="#ppt_x"/>
                                          </p:val>
                                        </p:tav>
                                      </p:tavLst>
                                    </p:anim>
                                    <p:anim calcmode="lin" valueType="num">
                                      <p:cBhvr>
                                        <p:cTn id="71" dur="500" fill="hold"/>
                                        <p:tgtEl>
                                          <p:spTgt spid="4"/>
                                        </p:tgtEl>
                                        <p:attrNameLst>
                                          <p:attrName>ppt_y</p:attrName>
                                        </p:attrNameLst>
                                      </p:cBhvr>
                                      <p:tavLst>
                                        <p:tav tm="0">
                                          <p:val>
                                            <p:strVal val="#ppt_y"/>
                                          </p:val>
                                        </p:tav>
                                        <p:tav tm="100000">
                                          <p:val>
                                            <p:strVal val="#ppt_y"/>
                                          </p:val>
                                        </p:tav>
                                      </p:tavLst>
                                    </p:anim>
                                    <p:anim calcmode="lin" valueType="num">
                                      <p:cBhvr>
                                        <p:cTn id="72" dur="500" fill="hold"/>
                                        <p:tgtEl>
                                          <p:spTgt spid="4"/>
                                        </p:tgtEl>
                                        <p:attrNameLst>
                                          <p:attrName>ppt_w</p:attrName>
                                        </p:attrNameLst>
                                      </p:cBhvr>
                                      <p:tavLst>
                                        <p:tav tm="0">
                                          <p:val>
                                            <p:fltVal val="0"/>
                                          </p:val>
                                        </p:tav>
                                        <p:tav tm="100000">
                                          <p:val>
                                            <p:strVal val="#ppt_w"/>
                                          </p:val>
                                        </p:tav>
                                      </p:tavLst>
                                    </p:anim>
                                    <p:anim calcmode="lin" valueType="num">
                                      <p:cBhvr>
                                        <p:cTn id="73"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1" fill="hold" nodeType="clickEffect">
                                  <p:stCondLst>
                                    <p:cond delay="0"/>
                                  </p:stCondLst>
                                  <p:childTnLst>
                                    <p:set>
                                      <p:cBhvr>
                                        <p:cTn id="77" dur="1" fill="hold">
                                          <p:stCondLst>
                                            <p:cond delay="0"/>
                                          </p:stCondLst>
                                        </p:cTn>
                                        <p:tgtEl>
                                          <p:spTgt spid="368656"/>
                                        </p:tgtEl>
                                        <p:attrNameLst>
                                          <p:attrName>style.visibility</p:attrName>
                                        </p:attrNameLst>
                                      </p:cBhvr>
                                      <p:to>
                                        <p:strVal val="visible"/>
                                      </p:to>
                                    </p:set>
                                    <p:anim calcmode="lin" valueType="num">
                                      <p:cBhvr additive="base">
                                        <p:cTn id="78" dur="500" fill="hold"/>
                                        <p:tgtEl>
                                          <p:spTgt spid="368656"/>
                                        </p:tgtEl>
                                        <p:attrNameLst>
                                          <p:attrName>ppt_x</p:attrName>
                                        </p:attrNameLst>
                                      </p:cBhvr>
                                      <p:tavLst>
                                        <p:tav tm="0">
                                          <p:val>
                                            <p:strVal val="#ppt_x"/>
                                          </p:val>
                                        </p:tav>
                                        <p:tav tm="100000">
                                          <p:val>
                                            <p:strVal val="#ppt_x"/>
                                          </p:val>
                                        </p:tav>
                                      </p:tavLst>
                                    </p:anim>
                                    <p:anim calcmode="lin" valueType="num">
                                      <p:cBhvr additive="base">
                                        <p:cTn id="79" dur="500" fill="hold"/>
                                        <p:tgtEl>
                                          <p:spTgt spid="368656"/>
                                        </p:tgtEl>
                                        <p:attrNameLst>
                                          <p:attrName>ppt_y</p:attrName>
                                        </p:attrNameLst>
                                      </p:cBhvr>
                                      <p:tavLst>
                                        <p:tav tm="0">
                                          <p:val>
                                            <p:strVal val="0-#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1" fill="hold" nodeType="clickEffect">
                                  <p:stCondLst>
                                    <p:cond delay="0"/>
                                  </p:stCondLst>
                                  <p:childTnLst>
                                    <p:set>
                                      <p:cBhvr>
                                        <p:cTn id="83" dur="1" fill="hold">
                                          <p:stCondLst>
                                            <p:cond delay="0"/>
                                          </p:stCondLst>
                                        </p:cTn>
                                        <p:tgtEl>
                                          <p:spTgt spid="368655"/>
                                        </p:tgtEl>
                                        <p:attrNameLst>
                                          <p:attrName>style.visibility</p:attrName>
                                        </p:attrNameLst>
                                      </p:cBhvr>
                                      <p:to>
                                        <p:strVal val="visible"/>
                                      </p:to>
                                    </p:set>
                                    <p:anim calcmode="lin" valueType="num">
                                      <p:cBhvr additive="base">
                                        <p:cTn id="84" dur="500" fill="hold"/>
                                        <p:tgtEl>
                                          <p:spTgt spid="368655"/>
                                        </p:tgtEl>
                                        <p:attrNameLst>
                                          <p:attrName>ppt_x</p:attrName>
                                        </p:attrNameLst>
                                      </p:cBhvr>
                                      <p:tavLst>
                                        <p:tav tm="0">
                                          <p:val>
                                            <p:strVal val="#ppt_x"/>
                                          </p:val>
                                        </p:tav>
                                        <p:tav tm="100000">
                                          <p:val>
                                            <p:strVal val="#ppt_x"/>
                                          </p:val>
                                        </p:tav>
                                      </p:tavLst>
                                    </p:anim>
                                    <p:anim calcmode="lin" valueType="num">
                                      <p:cBhvr additive="base">
                                        <p:cTn id="85" dur="500" fill="hold"/>
                                        <p:tgtEl>
                                          <p:spTgt spid="368655"/>
                                        </p:tgtEl>
                                        <p:attrNameLst>
                                          <p:attrName>ppt_y</p:attrName>
                                        </p:attrNameLst>
                                      </p:cBhvr>
                                      <p:tavLst>
                                        <p:tav tm="0">
                                          <p:val>
                                            <p:strVal val="0-#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1" fill="hold" nodeType="clickEffect">
                                  <p:stCondLst>
                                    <p:cond delay="0"/>
                                  </p:stCondLst>
                                  <p:childTnLst>
                                    <p:set>
                                      <p:cBhvr>
                                        <p:cTn id="89" dur="1" fill="hold">
                                          <p:stCondLst>
                                            <p:cond delay="0"/>
                                          </p:stCondLst>
                                        </p:cTn>
                                        <p:tgtEl>
                                          <p:spTgt spid="368654"/>
                                        </p:tgtEl>
                                        <p:attrNameLst>
                                          <p:attrName>style.visibility</p:attrName>
                                        </p:attrNameLst>
                                      </p:cBhvr>
                                      <p:to>
                                        <p:strVal val="visible"/>
                                      </p:to>
                                    </p:set>
                                    <p:anim calcmode="lin" valueType="num">
                                      <p:cBhvr additive="base">
                                        <p:cTn id="90" dur="500" fill="hold"/>
                                        <p:tgtEl>
                                          <p:spTgt spid="368654"/>
                                        </p:tgtEl>
                                        <p:attrNameLst>
                                          <p:attrName>ppt_x</p:attrName>
                                        </p:attrNameLst>
                                      </p:cBhvr>
                                      <p:tavLst>
                                        <p:tav tm="0">
                                          <p:val>
                                            <p:strVal val="#ppt_x"/>
                                          </p:val>
                                        </p:tav>
                                        <p:tav tm="100000">
                                          <p:val>
                                            <p:strVal val="#ppt_x"/>
                                          </p:val>
                                        </p:tav>
                                      </p:tavLst>
                                    </p:anim>
                                    <p:anim calcmode="lin" valueType="num">
                                      <p:cBhvr additive="base">
                                        <p:cTn id="91" dur="500" fill="hold"/>
                                        <p:tgtEl>
                                          <p:spTgt spid="368654"/>
                                        </p:tgtEl>
                                        <p:attrNameLst>
                                          <p:attrName>ppt_y</p:attrName>
                                        </p:attrNameLst>
                                      </p:cBhvr>
                                      <p:tavLst>
                                        <p:tav tm="0">
                                          <p:val>
                                            <p:strVal val="0-#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1" fill="hold" nodeType="clickEffect">
                                  <p:stCondLst>
                                    <p:cond delay="0"/>
                                  </p:stCondLst>
                                  <p:childTnLst>
                                    <p:set>
                                      <p:cBhvr>
                                        <p:cTn id="95" dur="1" fill="hold">
                                          <p:stCondLst>
                                            <p:cond delay="0"/>
                                          </p:stCondLst>
                                        </p:cTn>
                                        <p:tgtEl>
                                          <p:spTgt spid="368653"/>
                                        </p:tgtEl>
                                        <p:attrNameLst>
                                          <p:attrName>style.visibility</p:attrName>
                                        </p:attrNameLst>
                                      </p:cBhvr>
                                      <p:to>
                                        <p:strVal val="visible"/>
                                      </p:to>
                                    </p:set>
                                    <p:anim calcmode="lin" valueType="num">
                                      <p:cBhvr additive="base">
                                        <p:cTn id="96" dur="500" fill="hold"/>
                                        <p:tgtEl>
                                          <p:spTgt spid="368653"/>
                                        </p:tgtEl>
                                        <p:attrNameLst>
                                          <p:attrName>ppt_x</p:attrName>
                                        </p:attrNameLst>
                                      </p:cBhvr>
                                      <p:tavLst>
                                        <p:tav tm="0">
                                          <p:val>
                                            <p:strVal val="#ppt_x"/>
                                          </p:val>
                                        </p:tav>
                                        <p:tav tm="100000">
                                          <p:val>
                                            <p:strVal val="#ppt_x"/>
                                          </p:val>
                                        </p:tav>
                                      </p:tavLst>
                                    </p:anim>
                                    <p:anim calcmode="lin" valueType="num">
                                      <p:cBhvr additive="base">
                                        <p:cTn id="97" dur="500" fill="hold"/>
                                        <p:tgtEl>
                                          <p:spTgt spid="368653"/>
                                        </p:tgtEl>
                                        <p:attrNameLst>
                                          <p:attrName>ppt_y</p:attrName>
                                        </p:attrNameLst>
                                      </p:cBhvr>
                                      <p:tavLst>
                                        <p:tav tm="0">
                                          <p:val>
                                            <p:strVal val="0-#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1" fill="hold" nodeType="clickEffect">
                                  <p:stCondLst>
                                    <p:cond delay="0"/>
                                  </p:stCondLst>
                                  <p:childTnLst>
                                    <p:set>
                                      <p:cBhvr>
                                        <p:cTn id="101" dur="1" fill="hold">
                                          <p:stCondLst>
                                            <p:cond delay="0"/>
                                          </p:stCondLst>
                                        </p:cTn>
                                        <p:tgtEl>
                                          <p:spTgt spid="368652"/>
                                        </p:tgtEl>
                                        <p:attrNameLst>
                                          <p:attrName>style.visibility</p:attrName>
                                        </p:attrNameLst>
                                      </p:cBhvr>
                                      <p:to>
                                        <p:strVal val="visible"/>
                                      </p:to>
                                    </p:set>
                                    <p:anim calcmode="lin" valueType="num">
                                      <p:cBhvr additive="base">
                                        <p:cTn id="102" dur="500" fill="hold"/>
                                        <p:tgtEl>
                                          <p:spTgt spid="368652"/>
                                        </p:tgtEl>
                                        <p:attrNameLst>
                                          <p:attrName>ppt_x</p:attrName>
                                        </p:attrNameLst>
                                      </p:cBhvr>
                                      <p:tavLst>
                                        <p:tav tm="0">
                                          <p:val>
                                            <p:strVal val="#ppt_x"/>
                                          </p:val>
                                        </p:tav>
                                        <p:tav tm="100000">
                                          <p:val>
                                            <p:strVal val="#ppt_x"/>
                                          </p:val>
                                        </p:tav>
                                      </p:tavLst>
                                    </p:anim>
                                    <p:anim calcmode="lin" valueType="num">
                                      <p:cBhvr additive="base">
                                        <p:cTn id="103" dur="500" fill="hold"/>
                                        <p:tgtEl>
                                          <p:spTgt spid="368652"/>
                                        </p:tgtEl>
                                        <p:attrNameLst>
                                          <p:attrName>ppt_y</p:attrName>
                                        </p:attrNameLst>
                                      </p:cBhvr>
                                      <p:tavLst>
                                        <p:tav tm="0">
                                          <p:val>
                                            <p:strVal val="0-#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1" fill="hold" nodeType="clickEffect">
                                  <p:stCondLst>
                                    <p:cond delay="0"/>
                                  </p:stCondLst>
                                  <p:childTnLst>
                                    <p:set>
                                      <p:cBhvr>
                                        <p:cTn id="107" dur="1" fill="hold">
                                          <p:stCondLst>
                                            <p:cond delay="0"/>
                                          </p:stCondLst>
                                        </p:cTn>
                                        <p:tgtEl>
                                          <p:spTgt spid="368651"/>
                                        </p:tgtEl>
                                        <p:attrNameLst>
                                          <p:attrName>style.visibility</p:attrName>
                                        </p:attrNameLst>
                                      </p:cBhvr>
                                      <p:to>
                                        <p:strVal val="visible"/>
                                      </p:to>
                                    </p:set>
                                    <p:anim calcmode="lin" valueType="num">
                                      <p:cBhvr additive="base">
                                        <p:cTn id="108" dur="500" fill="hold"/>
                                        <p:tgtEl>
                                          <p:spTgt spid="368651"/>
                                        </p:tgtEl>
                                        <p:attrNameLst>
                                          <p:attrName>ppt_x</p:attrName>
                                        </p:attrNameLst>
                                      </p:cBhvr>
                                      <p:tavLst>
                                        <p:tav tm="0">
                                          <p:val>
                                            <p:strVal val="#ppt_x"/>
                                          </p:val>
                                        </p:tav>
                                        <p:tav tm="100000">
                                          <p:val>
                                            <p:strVal val="#ppt_x"/>
                                          </p:val>
                                        </p:tav>
                                      </p:tavLst>
                                    </p:anim>
                                    <p:anim calcmode="lin" valueType="num">
                                      <p:cBhvr additive="base">
                                        <p:cTn id="109" dur="500" fill="hold"/>
                                        <p:tgtEl>
                                          <p:spTgt spid="368651"/>
                                        </p:tgtEl>
                                        <p:attrNameLst>
                                          <p:attrName>ppt_y</p:attrName>
                                        </p:attrNameLst>
                                      </p:cBhvr>
                                      <p:tavLst>
                                        <p:tav tm="0">
                                          <p:val>
                                            <p:strVal val="0-#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1" fill="hold" nodeType="clickEffect">
                                  <p:stCondLst>
                                    <p:cond delay="0"/>
                                  </p:stCondLst>
                                  <p:childTnLst>
                                    <p:set>
                                      <p:cBhvr>
                                        <p:cTn id="113" dur="1" fill="hold">
                                          <p:stCondLst>
                                            <p:cond delay="0"/>
                                          </p:stCondLst>
                                        </p:cTn>
                                        <p:tgtEl>
                                          <p:spTgt spid="368650"/>
                                        </p:tgtEl>
                                        <p:attrNameLst>
                                          <p:attrName>style.visibility</p:attrName>
                                        </p:attrNameLst>
                                      </p:cBhvr>
                                      <p:to>
                                        <p:strVal val="visible"/>
                                      </p:to>
                                    </p:set>
                                    <p:anim calcmode="lin" valueType="num">
                                      <p:cBhvr additive="base">
                                        <p:cTn id="114" dur="500" fill="hold"/>
                                        <p:tgtEl>
                                          <p:spTgt spid="368650"/>
                                        </p:tgtEl>
                                        <p:attrNameLst>
                                          <p:attrName>ppt_x</p:attrName>
                                        </p:attrNameLst>
                                      </p:cBhvr>
                                      <p:tavLst>
                                        <p:tav tm="0">
                                          <p:val>
                                            <p:strVal val="#ppt_x"/>
                                          </p:val>
                                        </p:tav>
                                        <p:tav tm="100000">
                                          <p:val>
                                            <p:strVal val="#ppt_x"/>
                                          </p:val>
                                        </p:tav>
                                      </p:tavLst>
                                    </p:anim>
                                    <p:anim calcmode="lin" valueType="num">
                                      <p:cBhvr additive="base">
                                        <p:cTn id="115" dur="500" fill="hold"/>
                                        <p:tgtEl>
                                          <p:spTgt spid="368650"/>
                                        </p:tgtEl>
                                        <p:attrNameLst>
                                          <p:attrName>ppt_y</p:attrName>
                                        </p:attrNameLst>
                                      </p:cBhvr>
                                      <p:tavLst>
                                        <p:tav tm="0">
                                          <p:val>
                                            <p:strVal val="0-#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1" fill="hold" nodeType="clickEffect">
                                  <p:stCondLst>
                                    <p:cond delay="0"/>
                                  </p:stCondLst>
                                  <p:childTnLst>
                                    <p:set>
                                      <p:cBhvr>
                                        <p:cTn id="119" dur="1" fill="hold">
                                          <p:stCondLst>
                                            <p:cond delay="0"/>
                                          </p:stCondLst>
                                        </p:cTn>
                                        <p:tgtEl>
                                          <p:spTgt spid="368649"/>
                                        </p:tgtEl>
                                        <p:attrNameLst>
                                          <p:attrName>style.visibility</p:attrName>
                                        </p:attrNameLst>
                                      </p:cBhvr>
                                      <p:to>
                                        <p:strVal val="visible"/>
                                      </p:to>
                                    </p:set>
                                    <p:anim calcmode="lin" valueType="num">
                                      <p:cBhvr additive="base">
                                        <p:cTn id="120" dur="500" fill="hold"/>
                                        <p:tgtEl>
                                          <p:spTgt spid="368649"/>
                                        </p:tgtEl>
                                        <p:attrNameLst>
                                          <p:attrName>ppt_x</p:attrName>
                                        </p:attrNameLst>
                                      </p:cBhvr>
                                      <p:tavLst>
                                        <p:tav tm="0">
                                          <p:val>
                                            <p:strVal val="#ppt_x"/>
                                          </p:val>
                                        </p:tav>
                                        <p:tav tm="100000">
                                          <p:val>
                                            <p:strVal val="#ppt_x"/>
                                          </p:val>
                                        </p:tav>
                                      </p:tavLst>
                                    </p:anim>
                                    <p:anim calcmode="lin" valueType="num">
                                      <p:cBhvr additive="base">
                                        <p:cTn id="121" dur="500" fill="hold"/>
                                        <p:tgtEl>
                                          <p:spTgt spid="368649"/>
                                        </p:tgtEl>
                                        <p:attrNameLst>
                                          <p:attrName>ppt_y</p:attrName>
                                        </p:attrNameLst>
                                      </p:cBhvr>
                                      <p:tavLst>
                                        <p:tav tm="0">
                                          <p:val>
                                            <p:strVal val="0-#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8" fill="hold" grpId="0" nodeType="clickEffect">
                                  <p:stCondLst>
                                    <p:cond delay="0"/>
                                  </p:stCondLst>
                                  <p:childTnLst>
                                    <p:set>
                                      <p:cBhvr>
                                        <p:cTn id="125" dur="1" fill="hold">
                                          <p:stCondLst>
                                            <p:cond delay="0"/>
                                          </p:stCondLst>
                                        </p:cTn>
                                        <p:tgtEl>
                                          <p:spTgt spid="368657"/>
                                        </p:tgtEl>
                                        <p:attrNameLst>
                                          <p:attrName>style.visibility</p:attrName>
                                        </p:attrNameLst>
                                      </p:cBhvr>
                                      <p:to>
                                        <p:strVal val="visible"/>
                                      </p:to>
                                    </p:set>
                                    <p:anim calcmode="lin" valueType="num">
                                      <p:cBhvr additive="base">
                                        <p:cTn id="126" dur="500" fill="hold"/>
                                        <p:tgtEl>
                                          <p:spTgt spid="368657"/>
                                        </p:tgtEl>
                                        <p:attrNameLst>
                                          <p:attrName>ppt_x</p:attrName>
                                        </p:attrNameLst>
                                      </p:cBhvr>
                                      <p:tavLst>
                                        <p:tav tm="0">
                                          <p:val>
                                            <p:strVal val="0-#ppt_w/2"/>
                                          </p:val>
                                        </p:tav>
                                        <p:tav tm="100000">
                                          <p:val>
                                            <p:strVal val="#ppt_x"/>
                                          </p:val>
                                        </p:tav>
                                      </p:tavLst>
                                    </p:anim>
                                    <p:anim calcmode="lin" valueType="num">
                                      <p:cBhvr additive="base">
                                        <p:cTn id="127" dur="500" fill="hold"/>
                                        <p:tgtEl>
                                          <p:spTgt spid="368657"/>
                                        </p:tgtEl>
                                        <p:attrNameLst>
                                          <p:attrName>ppt_y</p:attrName>
                                        </p:attrNameLst>
                                      </p:cBhvr>
                                      <p:tavLst>
                                        <p:tav tm="0">
                                          <p:val>
                                            <p:strVal val="#ppt_y"/>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17" presetClass="entr" presetSubtype="8" fill="hold" nodeType="clickEffect">
                                  <p:stCondLst>
                                    <p:cond delay="0"/>
                                  </p:stCondLst>
                                  <p:childTnLst>
                                    <p:set>
                                      <p:cBhvr>
                                        <p:cTn id="131" dur="1" fill="hold">
                                          <p:stCondLst>
                                            <p:cond delay="0"/>
                                          </p:stCondLst>
                                        </p:cTn>
                                        <p:tgtEl>
                                          <p:spTgt spid="368659"/>
                                        </p:tgtEl>
                                        <p:attrNameLst>
                                          <p:attrName>style.visibility</p:attrName>
                                        </p:attrNameLst>
                                      </p:cBhvr>
                                      <p:to>
                                        <p:strVal val="visible"/>
                                      </p:to>
                                    </p:set>
                                    <p:anim calcmode="lin" valueType="num">
                                      <p:cBhvr>
                                        <p:cTn id="132" dur="500" fill="hold"/>
                                        <p:tgtEl>
                                          <p:spTgt spid="368659"/>
                                        </p:tgtEl>
                                        <p:attrNameLst>
                                          <p:attrName>ppt_x</p:attrName>
                                        </p:attrNameLst>
                                      </p:cBhvr>
                                      <p:tavLst>
                                        <p:tav tm="0">
                                          <p:val>
                                            <p:strVal val="#ppt_x-#ppt_w/2"/>
                                          </p:val>
                                        </p:tav>
                                        <p:tav tm="100000">
                                          <p:val>
                                            <p:strVal val="#ppt_x"/>
                                          </p:val>
                                        </p:tav>
                                      </p:tavLst>
                                    </p:anim>
                                    <p:anim calcmode="lin" valueType="num">
                                      <p:cBhvr>
                                        <p:cTn id="133" dur="500" fill="hold"/>
                                        <p:tgtEl>
                                          <p:spTgt spid="368659"/>
                                        </p:tgtEl>
                                        <p:attrNameLst>
                                          <p:attrName>ppt_y</p:attrName>
                                        </p:attrNameLst>
                                      </p:cBhvr>
                                      <p:tavLst>
                                        <p:tav tm="0">
                                          <p:val>
                                            <p:strVal val="#ppt_y"/>
                                          </p:val>
                                        </p:tav>
                                        <p:tav tm="100000">
                                          <p:val>
                                            <p:strVal val="#ppt_y"/>
                                          </p:val>
                                        </p:tav>
                                      </p:tavLst>
                                    </p:anim>
                                    <p:anim calcmode="lin" valueType="num">
                                      <p:cBhvr>
                                        <p:cTn id="134" dur="500" fill="hold"/>
                                        <p:tgtEl>
                                          <p:spTgt spid="368659"/>
                                        </p:tgtEl>
                                        <p:attrNameLst>
                                          <p:attrName>ppt_w</p:attrName>
                                        </p:attrNameLst>
                                      </p:cBhvr>
                                      <p:tavLst>
                                        <p:tav tm="0">
                                          <p:val>
                                            <p:fltVal val="0"/>
                                          </p:val>
                                        </p:tav>
                                        <p:tav tm="100000">
                                          <p:val>
                                            <p:strVal val="#ppt_w"/>
                                          </p:val>
                                        </p:tav>
                                      </p:tavLst>
                                    </p:anim>
                                    <p:anim calcmode="lin" valueType="num">
                                      <p:cBhvr>
                                        <p:cTn id="135" dur="500" fill="hold"/>
                                        <p:tgtEl>
                                          <p:spTgt spid="368659"/>
                                        </p:tgtEl>
                                        <p:attrNameLst>
                                          <p:attrName>ppt_h</p:attrName>
                                        </p:attrNameLst>
                                      </p:cBhvr>
                                      <p:tavLst>
                                        <p:tav tm="0">
                                          <p:val>
                                            <p:strVal val="#ppt_h"/>
                                          </p:val>
                                        </p:tav>
                                        <p:tav tm="100000">
                                          <p:val>
                                            <p:strVal val="#ppt_h"/>
                                          </p:val>
                                        </p:tav>
                                      </p:tavLst>
                                    </p:anim>
                                  </p:childTnLst>
                                </p:cTn>
                              </p:par>
                            </p:childTnLst>
                          </p:cTn>
                        </p:par>
                      </p:childTnLst>
                    </p:cTn>
                  </p:par>
                  <p:par>
                    <p:cTn id="136" fill="hold">
                      <p:stCondLst>
                        <p:cond delay="indefinite"/>
                      </p:stCondLst>
                      <p:childTnLst>
                        <p:par>
                          <p:cTn id="137" fill="hold">
                            <p:stCondLst>
                              <p:cond delay="0"/>
                            </p:stCondLst>
                            <p:childTnLst>
                              <p:par>
                                <p:cTn id="138" presetID="17" presetClass="entr" presetSubtype="8" fill="hold" nodeType="clickEffect">
                                  <p:stCondLst>
                                    <p:cond delay="0"/>
                                  </p:stCondLst>
                                  <p:childTnLst>
                                    <p:set>
                                      <p:cBhvr>
                                        <p:cTn id="139" dur="1" fill="hold">
                                          <p:stCondLst>
                                            <p:cond delay="0"/>
                                          </p:stCondLst>
                                        </p:cTn>
                                        <p:tgtEl>
                                          <p:spTgt spid="368660"/>
                                        </p:tgtEl>
                                        <p:attrNameLst>
                                          <p:attrName>style.visibility</p:attrName>
                                        </p:attrNameLst>
                                      </p:cBhvr>
                                      <p:to>
                                        <p:strVal val="visible"/>
                                      </p:to>
                                    </p:set>
                                    <p:anim calcmode="lin" valueType="num">
                                      <p:cBhvr>
                                        <p:cTn id="140" dur="500" fill="hold"/>
                                        <p:tgtEl>
                                          <p:spTgt spid="368660"/>
                                        </p:tgtEl>
                                        <p:attrNameLst>
                                          <p:attrName>ppt_x</p:attrName>
                                        </p:attrNameLst>
                                      </p:cBhvr>
                                      <p:tavLst>
                                        <p:tav tm="0">
                                          <p:val>
                                            <p:strVal val="#ppt_x-#ppt_w/2"/>
                                          </p:val>
                                        </p:tav>
                                        <p:tav tm="100000">
                                          <p:val>
                                            <p:strVal val="#ppt_x"/>
                                          </p:val>
                                        </p:tav>
                                      </p:tavLst>
                                    </p:anim>
                                    <p:anim calcmode="lin" valueType="num">
                                      <p:cBhvr>
                                        <p:cTn id="141" dur="500" fill="hold"/>
                                        <p:tgtEl>
                                          <p:spTgt spid="368660"/>
                                        </p:tgtEl>
                                        <p:attrNameLst>
                                          <p:attrName>ppt_y</p:attrName>
                                        </p:attrNameLst>
                                      </p:cBhvr>
                                      <p:tavLst>
                                        <p:tav tm="0">
                                          <p:val>
                                            <p:strVal val="#ppt_y"/>
                                          </p:val>
                                        </p:tav>
                                        <p:tav tm="100000">
                                          <p:val>
                                            <p:strVal val="#ppt_y"/>
                                          </p:val>
                                        </p:tav>
                                      </p:tavLst>
                                    </p:anim>
                                    <p:anim calcmode="lin" valueType="num">
                                      <p:cBhvr>
                                        <p:cTn id="142" dur="500" fill="hold"/>
                                        <p:tgtEl>
                                          <p:spTgt spid="368660"/>
                                        </p:tgtEl>
                                        <p:attrNameLst>
                                          <p:attrName>ppt_w</p:attrName>
                                        </p:attrNameLst>
                                      </p:cBhvr>
                                      <p:tavLst>
                                        <p:tav tm="0">
                                          <p:val>
                                            <p:fltVal val="0"/>
                                          </p:val>
                                        </p:tav>
                                        <p:tav tm="100000">
                                          <p:val>
                                            <p:strVal val="#ppt_w"/>
                                          </p:val>
                                        </p:tav>
                                      </p:tavLst>
                                    </p:anim>
                                    <p:anim calcmode="lin" valueType="num">
                                      <p:cBhvr>
                                        <p:cTn id="143" dur="500" fill="hold"/>
                                        <p:tgtEl>
                                          <p:spTgt spid="368660"/>
                                        </p:tgtEl>
                                        <p:attrNameLst>
                                          <p:attrName>ppt_h</p:attrName>
                                        </p:attrNameLst>
                                      </p:cBhvr>
                                      <p:tavLst>
                                        <p:tav tm="0">
                                          <p:val>
                                            <p:strVal val="#ppt_h"/>
                                          </p:val>
                                        </p:tav>
                                        <p:tav tm="100000">
                                          <p:val>
                                            <p:strVal val="#ppt_h"/>
                                          </p:val>
                                        </p:tav>
                                      </p:tavLst>
                                    </p:anim>
                                  </p:childTnLst>
                                </p:cTn>
                              </p:par>
                            </p:childTnLst>
                          </p:cTn>
                        </p:par>
                      </p:childTnLst>
                    </p:cTn>
                  </p:par>
                  <p:par>
                    <p:cTn id="144" fill="hold">
                      <p:stCondLst>
                        <p:cond delay="indefinite"/>
                      </p:stCondLst>
                      <p:childTnLst>
                        <p:par>
                          <p:cTn id="145" fill="hold">
                            <p:stCondLst>
                              <p:cond delay="0"/>
                            </p:stCondLst>
                            <p:childTnLst>
                              <p:par>
                                <p:cTn id="146" presetID="17" presetClass="entr" presetSubtype="8" fill="hold" nodeType="clickEffect">
                                  <p:stCondLst>
                                    <p:cond delay="0"/>
                                  </p:stCondLst>
                                  <p:childTnLst>
                                    <p:set>
                                      <p:cBhvr>
                                        <p:cTn id="147" dur="1" fill="hold">
                                          <p:stCondLst>
                                            <p:cond delay="0"/>
                                          </p:stCondLst>
                                        </p:cTn>
                                        <p:tgtEl>
                                          <p:spTgt spid="368661"/>
                                        </p:tgtEl>
                                        <p:attrNameLst>
                                          <p:attrName>style.visibility</p:attrName>
                                        </p:attrNameLst>
                                      </p:cBhvr>
                                      <p:to>
                                        <p:strVal val="visible"/>
                                      </p:to>
                                    </p:set>
                                    <p:anim calcmode="lin" valueType="num">
                                      <p:cBhvr>
                                        <p:cTn id="148" dur="500" fill="hold"/>
                                        <p:tgtEl>
                                          <p:spTgt spid="368661"/>
                                        </p:tgtEl>
                                        <p:attrNameLst>
                                          <p:attrName>ppt_x</p:attrName>
                                        </p:attrNameLst>
                                      </p:cBhvr>
                                      <p:tavLst>
                                        <p:tav tm="0">
                                          <p:val>
                                            <p:strVal val="#ppt_x-#ppt_w/2"/>
                                          </p:val>
                                        </p:tav>
                                        <p:tav tm="100000">
                                          <p:val>
                                            <p:strVal val="#ppt_x"/>
                                          </p:val>
                                        </p:tav>
                                      </p:tavLst>
                                    </p:anim>
                                    <p:anim calcmode="lin" valueType="num">
                                      <p:cBhvr>
                                        <p:cTn id="149" dur="500" fill="hold"/>
                                        <p:tgtEl>
                                          <p:spTgt spid="368661"/>
                                        </p:tgtEl>
                                        <p:attrNameLst>
                                          <p:attrName>ppt_y</p:attrName>
                                        </p:attrNameLst>
                                      </p:cBhvr>
                                      <p:tavLst>
                                        <p:tav tm="0">
                                          <p:val>
                                            <p:strVal val="#ppt_y"/>
                                          </p:val>
                                        </p:tav>
                                        <p:tav tm="100000">
                                          <p:val>
                                            <p:strVal val="#ppt_y"/>
                                          </p:val>
                                        </p:tav>
                                      </p:tavLst>
                                    </p:anim>
                                    <p:anim calcmode="lin" valueType="num">
                                      <p:cBhvr>
                                        <p:cTn id="150" dur="500" fill="hold"/>
                                        <p:tgtEl>
                                          <p:spTgt spid="368661"/>
                                        </p:tgtEl>
                                        <p:attrNameLst>
                                          <p:attrName>ppt_w</p:attrName>
                                        </p:attrNameLst>
                                      </p:cBhvr>
                                      <p:tavLst>
                                        <p:tav tm="0">
                                          <p:val>
                                            <p:fltVal val="0"/>
                                          </p:val>
                                        </p:tav>
                                        <p:tav tm="100000">
                                          <p:val>
                                            <p:strVal val="#ppt_w"/>
                                          </p:val>
                                        </p:tav>
                                      </p:tavLst>
                                    </p:anim>
                                    <p:anim calcmode="lin" valueType="num">
                                      <p:cBhvr>
                                        <p:cTn id="151" dur="500" fill="hold"/>
                                        <p:tgtEl>
                                          <p:spTgt spid="368661"/>
                                        </p:tgtEl>
                                        <p:attrNameLst>
                                          <p:attrName>ppt_h</p:attrName>
                                        </p:attrNameLst>
                                      </p:cBhvr>
                                      <p:tavLst>
                                        <p:tav tm="0">
                                          <p:val>
                                            <p:strVal val="#ppt_h"/>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7" presetClass="entr" presetSubtype="10" fill="hold" nodeType="clickEffect">
                                  <p:stCondLst>
                                    <p:cond delay="0"/>
                                  </p:stCondLst>
                                  <p:childTnLst>
                                    <p:set>
                                      <p:cBhvr>
                                        <p:cTn id="155" dur="1" fill="hold">
                                          <p:stCondLst>
                                            <p:cond delay="0"/>
                                          </p:stCondLst>
                                        </p:cTn>
                                        <p:tgtEl>
                                          <p:spTgt spid="368662"/>
                                        </p:tgtEl>
                                        <p:attrNameLst>
                                          <p:attrName>style.visibility</p:attrName>
                                        </p:attrNameLst>
                                      </p:cBhvr>
                                      <p:to>
                                        <p:strVal val="visible"/>
                                      </p:to>
                                    </p:set>
                                    <p:anim calcmode="lin" valueType="num">
                                      <p:cBhvr>
                                        <p:cTn id="156" dur="500" fill="hold"/>
                                        <p:tgtEl>
                                          <p:spTgt spid="368662"/>
                                        </p:tgtEl>
                                        <p:attrNameLst>
                                          <p:attrName>ppt_w</p:attrName>
                                        </p:attrNameLst>
                                      </p:cBhvr>
                                      <p:tavLst>
                                        <p:tav tm="0">
                                          <p:val>
                                            <p:fltVal val="0"/>
                                          </p:val>
                                        </p:tav>
                                        <p:tav tm="100000">
                                          <p:val>
                                            <p:strVal val="#ppt_w"/>
                                          </p:val>
                                        </p:tav>
                                      </p:tavLst>
                                    </p:anim>
                                    <p:anim calcmode="lin" valueType="num">
                                      <p:cBhvr>
                                        <p:cTn id="157" dur="500" fill="hold"/>
                                        <p:tgtEl>
                                          <p:spTgt spid="368662"/>
                                        </p:tgtEl>
                                        <p:attrNameLst>
                                          <p:attrName>ppt_h</p:attrName>
                                        </p:attrNameLst>
                                      </p:cBhvr>
                                      <p:tavLst>
                                        <p:tav tm="0">
                                          <p:val>
                                            <p:strVal val="#ppt_h"/>
                                          </p:val>
                                        </p:tav>
                                        <p:tav tm="100000">
                                          <p:val>
                                            <p:strVal val="#ppt_h"/>
                                          </p:val>
                                        </p:tav>
                                      </p:tavLst>
                                    </p:anim>
                                  </p:childTnLst>
                                </p:cTn>
                              </p:par>
                            </p:childTnLst>
                          </p:cTn>
                        </p:par>
                      </p:childTnLst>
                    </p:cTn>
                  </p:par>
                  <p:par>
                    <p:cTn id="158" fill="hold">
                      <p:stCondLst>
                        <p:cond delay="indefinite"/>
                      </p:stCondLst>
                      <p:childTnLst>
                        <p:par>
                          <p:cTn id="159" fill="hold">
                            <p:stCondLst>
                              <p:cond delay="0"/>
                            </p:stCondLst>
                            <p:childTnLst>
                              <p:par>
                                <p:cTn id="160" presetID="17" presetClass="entr" presetSubtype="10" fill="hold" nodeType="clickEffect">
                                  <p:stCondLst>
                                    <p:cond delay="0"/>
                                  </p:stCondLst>
                                  <p:childTnLst>
                                    <p:set>
                                      <p:cBhvr>
                                        <p:cTn id="161" dur="1" fill="hold">
                                          <p:stCondLst>
                                            <p:cond delay="0"/>
                                          </p:stCondLst>
                                        </p:cTn>
                                        <p:tgtEl>
                                          <p:spTgt spid="368663"/>
                                        </p:tgtEl>
                                        <p:attrNameLst>
                                          <p:attrName>style.visibility</p:attrName>
                                        </p:attrNameLst>
                                      </p:cBhvr>
                                      <p:to>
                                        <p:strVal val="visible"/>
                                      </p:to>
                                    </p:set>
                                    <p:anim calcmode="lin" valueType="num">
                                      <p:cBhvr>
                                        <p:cTn id="162" dur="500" fill="hold"/>
                                        <p:tgtEl>
                                          <p:spTgt spid="368663"/>
                                        </p:tgtEl>
                                        <p:attrNameLst>
                                          <p:attrName>ppt_w</p:attrName>
                                        </p:attrNameLst>
                                      </p:cBhvr>
                                      <p:tavLst>
                                        <p:tav tm="0">
                                          <p:val>
                                            <p:fltVal val="0"/>
                                          </p:val>
                                        </p:tav>
                                        <p:tav tm="100000">
                                          <p:val>
                                            <p:strVal val="#ppt_w"/>
                                          </p:val>
                                        </p:tav>
                                      </p:tavLst>
                                    </p:anim>
                                    <p:anim calcmode="lin" valueType="num">
                                      <p:cBhvr>
                                        <p:cTn id="163" dur="500" fill="hold"/>
                                        <p:tgtEl>
                                          <p:spTgt spid="368663"/>
                                        </p:tgtEl>
                                        <p:attrNameLst>
                                          <p:attrName>ppt_h</p:attrName>
                                        </p:attrNameLst>
                                      </p:cBhvr>
                                      <p:tavLst>
                                        <p:tav tm="0">
                                          <p:val>
                                            <p:strVal val="#ppt_h"/>
                                          </p:val>
                                        </p:tav>
                                        <p:tav tm="100000">
                                          <p:val>
                                            <p:strVal val="#ppt_h"/>
                                          </p:val>
                                        </p:tav>
                                      </p:tavLst>
                                    </p:anim>
                                  </p:childTnLst>
                                </p:cTn>
                              </p:par>
                            </p:childTnLst>
                          </p:cTn>
                        </p:par>
                      </p:childTnLst>
                    </p:cTn>
                  </p:par>
                  <p:par>
                    <p:cTn id="164" fill="hold">
                      <p:stCondLst>
                        <p:cond delay="indefinite"/>
                      </p:stCondLst>
                      <p:childTnLst>
                        <p:par>
                          <p:cTn id="165" fill="hold">
                            <p:stCondLst>
                              <p:cond delay="0"/>
                            </p:stCondLst>
                            <p:childTnLst>
                              <p:par>
                                <p:cTn id="166" presetID="17" presetClass="entr" presetSubtype="10" fill="hold" nodeType="clickEffect">
                                  <p:stCondLst>
                                    <p:cond delay="0"/>
                                  </p:stCondLst>
                                  <p:childTnLst>
                                    <p:set>
                                      <p:cBhvr>
                                        <p:cTn id="167" dur="1" fill="hold">
                                          <p:stCondLst>
                                            <p:cond delay="0"/>
                                          </p:stCondLst>
                                        </p:cTn>
                                        <p:tgtEl>
                                          <p:spTgt spid="368666"/>
                                        </p:tgtEl>
                                        <p:attrNameLst>
                                          <p:attrName>style.visibility</p:attrName>
                                        </p:attrNameLst>
                                      </p:cBhvr>
                                      <p:to>
                                        <p:strVal val="visible"/>
                                      </p:to>
                                    </p:set>
                                    <p:anim calcmode="lin" valueType="num">
                                      <p:cBhvr>
                                        <p:cTn id="168" dur="500" fill="hold"/>
                                        <p:tgtEl>
                                          <p:spTgt spid="368666"/>
                                        </p:tgtEl>
                                        <p:attrNameLst>
                                          <p:attrName>ppt_w</p:attrName>
                                        </p:attrNameLst>
                                      </p:cBhvr>
                                      <p:tavLst>
                                        <p:tav tm="0">
                                          <p:val>
                                            <p:fltVal val="0"/>
                                          </p:val>
                                        </p:tav>
                                        <p:tav tm="100000">
                                          <p:val>
                                            <p:strVal val="#ppt_w"/>
                                          </p:val>
                                        </p:tav>
                                      </p:tavLst>
                                    </p:anim>
                                    <p:anim calcmode="lin" valueType="num">
                                      <p:cBhvr>
                                        <p:cTn id="169" dur="500" fill="hold"/>
                                        <p:tgtEl>
                                          <p:spTgt spid="368666"/>
                                        </p:tgtEl>
                                        <p:attrNameLst>
                                          <p:attrName>ppt_h</p:attrName>
                                        </p:attrNameLst>
                                      </p:cBhvr>
                                      <p:tavLst>
                                        <p:tav tm="0">
                                          <p:val>
                                            <p:strVal val="#ppt_h"/>
                                          </p:val>
                                        </p:tav>
                                        <p:tav tm="100000">
                                          <p:val>
                                            <p:strVal val="#ppt_h"/>
                                          </p:val>
                                        </p:tav>
                                      </p:tavLst>
                                    </p:anim>
                                  </p:childTnLst>
                                </p:cTn>
                              </p:par>
                            </p:childTnLst>
                          </p:cTn>
                        </p:par>
                      </p:childTnLst>
                    </p:cTn>
                  </p:par>
                  <p:par>
                    <p:cTn id="170" fill="hold">
                      <p:stCondLst>
                        <p:cond delay="indefinite"/>
                      </p:stCondLst>
                      <p:childTnLst>
                        <p:par>
                          <p:cTn id="171" fill="hold">
                            <p:stCondLst>
                              <p:cond delay="0"/>
                            </p:stCondLst>
                            <p:childTnLst>
                              <p:par>
                                <p:cTn id="172" presetID="17" presetClass="entr" presetSubtype="10" fill="hold" nodeType="clickEffect">
                                  <p:stCondLst>
                                    <p:cond delay="0"/>
                                  </p:stCondLst>
                                  <p:childTnLst>
                                    <p:set>
                                      <p:cBhvr>
                                        <p:cTn id="173" dur="1" fill="hold">
                                          <p:stCondLst>
                                            <p:cond delay="0"/>
                                          </p:stCondLst>
                                        </p:cTn>
                                        <p:tgtEl>
                                          <p:spTgt spid="368664"/>
                                        </p:tgtEl>
                                        <p:attrNameLst>
                                          <p:attrName>style.visibility</p:attrName>
                                        </p:attrNameLst>
                                      </p:cBhvr>
                                      <p:to>
                                        <p:strVal val="visible"/>
                                      </p:to>
                                    </p:set>
                                    <p:anim calcmode="lin" valueType="num">
                                      <p:cBhvr>
                                        <p:cTn id="174" dur="500" fill="hold"/>
                                        <p:tgtEl>
                                          <p:spTgt spid="368664"/>
                                        </p:tgtEl>
                                        <p:attrNameLst>
                                          <p:attrName>ppt_w</p:attrName>
                                        </p:attrNameLst>
                                      </p:cBhvr>
                                      <p:tavLst>
                                        <p:tav tm="0">
                                          <p:val>
                                            <p:fltVal val="0"/>
                                          </p:val>
                                        </p:tav>
                                        <p:tav tm="100000">
                                          <p:val>
                                            <p:strVal val="#ppt_w"/>
                                          </p:val>
                                        </p:tav>
                                      </p:tavLst>
                                    </p:anim>
                                    <p:anim calcmode="lin" valueType="num">
                                      <p:cBhvr>
                                        <p:cTn id="175" dur="500" fill="hold"/>
                                        <p:tgtEl>
                                          <p:spTgt spid="368664"/>
                                        </p:tgtEl>
                                        <p:attrNameLst>
                                          <p:attrName>ppt_h</p:attrName>
                                        </p:attrNameLst>
                                      </p:cBhvr>
                                      <p:tavLst>
                                        <p:tav tm="0">
                                          <p:val>
                                            <p:strVal val="#ppt_h"/>
                                          </p:val>
                                        </p:tav>
                                        <p:tav tm="100000">
                                          <p:val>
                                            <p:strVal val="#ppt_h"/>
                                          </p:val>
                                        </p:tav>
                                      </p:tavLst>
                                    </p:anim>
                                  </p:childTnLst>
                                </p:cTn>
                              </p:par>
                            </p:childTnLst>
                          </p:cTn>
                        </p:par>
                      </p:childTnLst>
                    </p:cTn>
                  </p:par>
                  <p:par>
                    <p:cTn id="176" fill="hold">
                      <p:stCondLst>
                        <p:cond delay="indefinite"/>
                      </p:stCondLst>
                      <p:childTnLst>
                        <p:par>
                          <p:cTn id="177" fill="hold">
                            <p:stCondLst>
                              <p:cond delay="0"/>
                            </p:stCondLst>
                            <p:childTnLst>
                              <p:par>
                                <p:cTn id="178" presetID="17" presetClass="entr" presetSubtype="10" fill="hold" nodeType="clickEffect">
                                  <p:stCondLst>
                                    <p:cond delay="0"/>
                                  </p:stCondLst>
                                  <p:childTnLst>
                                    <p:set>
                                      <p:cBhvr>
                                        <p:cTn id="179" dur="1" fill="hold">
                                          <p:stCondLst>
                                            <p:cond delay="0"/>
                                          </p:stCondLst>
                                        </p:cTn>
                                        <p:tgtEl>
                                          <p:spTgt spid="368665"/>
                                        </p:tgtEl>
                                        <p:attrNameLst>
                                          <p:attrName>style.visibility</p:attrName>
                                        </p:attrNameLst>
                                      </p:cBhvr>
                                      <p:to>
                                        <p:strVal val="visible"/>
                                      </p:to>
                                    </p:set>
                                    <p:anim calcmode="lin" valueType="num">
                                      <p:cBhvr>
                                        <p:cTn id="180" dur="500" fill="hold"/>
                                        <p:tgtEl>
                                          <p:spTgt spid="368665"/>
                                        </p:tgtEl>
                                        <p:attrNameLst>
                                          <p:attrName>ppt_w</p:attrName>
                                        </p:attrNameLst>
                                      </p:cBhvr>
                                      <p:tavLst>
                                        <p:tav tm="0">
                                          <p:val>
                                            <p:fltVal val="0"/>
                                          </p:val>
                                        </p:tav>
                                        <p:tav tm="100000">
                                          <p:val>
                                            <p:strVal val="#ppt_w"/>
                                          </p:val>
                                        </p:tav>
                                      </p:tavLst>
                                    </p:anim>
                                    <p:anim calcmode="lin" valueType="num">
                                      <p:cBhvr>
                                        <p:cTn id="181" dur="500" fill="hold"/>
                                        <p:tgtEl>
                                          <p:spTgt spid="368665"/>
                                        </p:tgtEl>
                                        <p:attrNameLst>
                                          <p:attrName>ppt_h</p:attrName>
                                        </p:attrNameLst>
                                      </p:cBhvr>
                                      <p:tavLst>
                                        <p:tav tm="0">
                                          <p:val>
                                            <p:strVal val="#ppt_h"/>
                                          </p:val>
                                        </p:tav>
                                        <p:tav tm="100000">
                                          <p:val>
                                            <p:strVal val="#ppt_h"/>
                                          </p:val>
                                        </p:tav>
                                      </p:tavLst>
                                    </p:anim>
                                  </p:childTnLst>
                                </p:cTn>
                              </p:par>
                            </p:childTnLst>
                          </p:cTn>
                        </p:par>
                      </p:childTnLst>
                    </p:cTn>
                  </p:par>
                  <p:par>
                    <p:cTn id="182" fill="hold">
                      <p:stCondLst>
                        <p:cond delay="indefinite"/>
                      </p:stCondLst>
                      <p:childTnLst>
                        <p:par>
                          <p:cTn id="183" fill="hold">
                            <p:stCondLst>
                              <p:cond delay="0"/>
                            </p:stCondLst>
                            <p:childTnLst>
                              <p:par>
                                <p:cTn id="184" presetID="17" presetClass="entr" presetSubtype="10" fill="hold" nodeType="clickEffect">
                                  <p:stCondLst>
                                    <p:cond delay="0"/>
                                  </p:stCondLst>
                                  <p:childTnLst>
                                    <p:set>
                                      <p:cBhvr>
                                        <p:cTn id="185" dur="1" fill="hold">
                                          <p:stCondLst>
                                            <p:cond delay="0"/>
                                          </p:stCondLst>
                                        </p:cTn>
                                        <p:tgtEl>
                                          <p:spTgt spid="368667"/>
                                        </p:tgtEl>
                                        <p:attrNameLst>
                                          <p:attrName>style.visibility</p:attrName>
                                        </p:attrNameLst>
                                      </p:cBhvr>
                                      <p:to>
                                        <p:strVal val="visible"/>
                                      </p:to>
                                    </p:set>
                                    <p:anim calcmode="lin" valueType="num">
                                      <p:cBhvr>
                                        <p:cTn id="186" dur="500" fill="hold"/>
                                        <p:tgtEl>
                                          <p:spTgt spid="368667"/>
                                        </p:tgtEl>
                                        <p:attrNameLst>
                                          <p:attrName>ppt_w</p:attrName>
                                        </p:attrNameLst>
                                      </p:cBhvr>
                                      <p:tavLst>
                                        <p:tav tm="0">
                                          <p:val>
                                            <p:fltVal val="0"/>
                                          </p:val>
                                        </p:tav>
                                        <p:tav tm="100000">
                                          <p:val>
                                            <p:strVal val="#ppt_w"/>
                                          </p:val>
                                        </p:tav>
                                      </p:tavLst>
                                    </p:anim>
                                    <p:anim calcmode="lin" valueType="num">
                                      <p:cBhvr>
                                        <p:cTn id="187" dur="500" fill="hold"/>
                                        <p:tgtEl>
                                          <p:spTgt spid="368667"/>
                                        </p:tgtEl>
                                        <p:attrNameLst>
                                          <p:attrName>ppt_h</p:attrName>
                                        </p:attrNameLst>
                                      </p:cBhvr>
                                      <p:tavLst>
                                        <p:tav tm="0">
                                          <p:val>
                                            <p:strVal val="#ppt_h"/>
                                          </p:val>
                                        </p:tav>
                                        <p:tav tm="100000">
                                          <p:val>
                                            <p:strVal val="#ppt_h"/>
                                          </p:val>
                                        </p:tav>
                                      </p:tavLst>
                                    </p:anim>
                                  </p:childTnLst>
                                </p:cTn>
                              </p:par>
                            </p:childTnLst>
                          </p:cTn>
                        </p:par>
                      </p:childTnLst>
                    </p:cTn>
                  </p:par>
                  <p:par>
                    <p:cTn id="188" fill="hold">
                      <p:stCondLst>
                        <p:cond delay="indefinite"/>
                      </p:stCondLst>
                      <p:childTnLst>
                        <p:par>
                          <p:cTn id="189" fill="hold">
                            <p:stCondLst>
                              <p:cond delay="0"/>
                            </p:stCondLst>
                            <p:childTnLst>
                              <p:par>
                                <p:cTn id="190" presetID="23" presetClass="entr" presetSubtype="32" fill="hold" grpId="0" nodeType="clickEffect">
                                  <p:stCondLst>
                                    <p:cond delay="0"/>
                                  </p:stCondLst>
                                  <p:childTnLst>
                                    <p:set>
                                      <p:cBhvr>
                                        <p:cTn id="191" dur="1" fill="hold">
                                          <p:stCondLst>
                                            <p:cond delay="0"/>
                                          </p:stCondLst>
                                        </p:cTn>
                                        <p:tgtEl>
                                          <p:spTgt spid="368676"/>
                                        </p:tgtEl>
                                        <p:attrNameLst>
                                          <p:attrName>style.visibility</p:attrName>
                                        </p:attrNameLst>
                                      </p:cBhvr>
                                      <p:to>
                                        <p:strVal val="visible"/>
                                      </p:to>
                                    </p:set>
                                    <p:anim calcmode="lin" valueType="num">
                                      <p:cBhvr>
                                        <p:cTn id="192" dur="500" fill="hold"/>
                                        <p:tgtEl>
                                          <p:spTgt spid="368676"/>
                                        </p:tgtEl>
                                        <p:attrNameLst>
                                          <p:attrName>ppt_w</p:attrName>
                                        </p:attrNameLst>
                                      </p:cBhvr>
                                      <p:tavLst>
                                        <p:tav tm="0">
                                          <p:val>
                                            <p:strVal val="4*#ppt_w"/>
                                          </p:val>
                                        </p:tav>
                                        <p:tav tm="100000">
                                          <p:val>
                                            <p:strVal val="#ppt_w"/>
                                          </p:val>
                                        </p:tav>
                                      </p:tavLst>
                                    </p:anim>
                                    <p:anim calcmode="lin" valueType="num">
                                      <p:cBhvr>
                                        <p:cTn id="193" dur="500" fill="hold"/>
                                        <p:tgtEl>
                                          <p:spTgt spid="368676"/>
                                        </p:tgtEl>
                                        <p:attrNameLst>
                                          <p:attrName>ppt_h</p:attrName>
                                        </p:attrNameLst>
                                      </p:cBhvr>
                                      <p:tavLst>
                                        <p:tav tm="0">
                                          <p:val>
                                            <p:strVal val="4*#ppt_h"/>
                                          </p:val>
                                        </p:tav>
                                        <p:tav tm="100000">
                                          <p:val>
                                            <p:strVal val="#ppt_h"/>
                                          </p:val>
                                        </p:tav>
                                      </p:tavLst>
                                    </p:anim>
                                  </p:childTnLst>
                                </p:cTn>
                              </p:par>
                            </p:childTnLst>
                          </p:cTn>
                        </p:par>
                      </p:childTnLst>
                    </p:cTn>
                  </p:par>
                  <p:par>
                    <p:cTn id="194" fill="hold">
                      <p:stCondLst>
                        <p:cond delay="indefinite"/>
                      </p:stCondLst>
                      <p:childTnLst>
                        <p:par>
                          <p:cTn id="195" fill="hold">
                            <p:stCondLst>
                              <p:cond delay="0"/>
                            </p:stCondLst>
                            <p:childTnLst>
                              <p:par>
                                <p:cTn id="196" presetID="23" presetClass="entr" presetSubtype="32" fill="hold" grpId="0" nodeType="clickEffect">
                                  <p:stCondLst>
                                    <p:cond delay="0"/>
                                  </p:stCondLst>
                                  <p:childTnLst>
                                    <p:set>
                                      <p:cBhvr>
                                        <p:cTn id="197" dur="1" fill="hold">
                                          <p:stCondLst>
                                            <p:cond delay="0"/>
                                          </p:stCondLst>
                                        </p:cTn>
                                        <p:tgtEl>
                                          <p:spTgt spid="368677"/>
                                        </p:tgtEl>
                                        <p:attrNameLst>
                                          <p:attrName>style.visibility</p:attrName>
                                        </p:attrNameLst>
                                      </p:cBhvr>
                                      <p:to>
                                        <p:strVal val="visible"/>
                                      </p:to>
                                    </p:set>
                                    <p:anim calcmode="lin" valueType="num">
                                      <p:cBhvr>
                                        <p:cTn id="198" dur="500" fill="hold"/>
                                        <p:tgtEl>
                                          <p:spTgt spid="368677"/>
                                        </p:tgtEl>
                                        <p:attrNameLst>
                                          <p:attrName>ppt_w</p:attrName>
                                        </p:attrNameLst>
                                      </p:cBhvr>
                                      <p:tavLst>
                                        <p:tav tm="0">
                                          <p:val>
                                            <p:strVal val="4*#ppt_w"/>
                                          </p:val>
                                        </p:tav>
                                        <p:tav tm="100000">
                                          <p:val>
                                            <p:strVal val="#ppt_w"/>
                                          </p:val>
                                        </p:tav>
                                      </p:tavLst>
                                    </p:anim>
                                    <p:anim calcmode="lin" valueType="num">
                                      <p:cBhvr>
                                        <p:cTn id="199" dur="500" fill="hold"/>
                                        <p:tgtEl>
                                          <p:spTgt spid="368677"/>
                                        </p:tgtEl>
                                        <p:attrNameLst>
                                          <p:attrName>ppt_h</p:attrName>
                                        </p:attrNameLst>
                                      </p:cBhvr>
                                      <p:tavLst>
                                        <p:tav tm="0">
                                          <p:val>
                                            <p:strVal val="4*#ppt_h"/>
                                          </p:val>
                                        </p:tav>
                                        <p:tav tm="100000">
                                          <p:val>
                                            <p:strVal val="#ppt_h"/>
                                          </p:val>
                                        </p:tav>
                                      </p:tavLst>
                                    </p:anim>
                                  </p:childTnLst>
                                </p:cTn>
                              </p:par>
                            </p:childTnLst>
                          </p:cTn>
                        </p:par>
                      </p:childTnLst>
                    </p:cTn>
                  </p:par>
                  <p:par>
                    <p:cTn id="200" fill="hold">
                      <p:stCondLst>
                        <p:cond delay="indefinite"/>
                      </p:stCondLst>
                      <p:childTnLst>
                        <p:par>
                          <p:cTn id="201" fill="hold">
                            <p:stCondLst>
                              <p:cond delay="0"/>
                            </p:stCondLst>
                            <p:childTnLst>
                              <p:par>
                                <p:cTn id="202" presetID="23" presetClass="entr" presetSubtype="32" fill="hold" grpId="0" nodeType="clickEffect">
                                  <p:stCondLst>
                                    <p:cond delay="0"/>
                                  </p:stCondLst>
                                  <p:childTnLst>
                                    <p:set>
                                      <p:cBhvr>
                                        <p:cTn id="203" dur="1" fill="hold">
                                          <p:stCondLst>
                                            <p:cond delay="0"/>
                                          </p:stCondLst>
                                        </p:cTn>
                                        <p:tgtEl>
                                          <p:spTgt spid="368678"/>
                                        </p:tgtEl>
                                        <p:attrNameLst>
                                          <p:attrName>style.visibility</p:attrName>
                                        </p:attrNameLst>
                                      </p:cBhvr>
                                      <p:to>
                                        <p:strVal val="visible"/>
                                      </p:to>
                                    </p:set>
                                    <p:anim calcmode="lin" valueType="num">
                                      <p:cBhvr>
                                        <p:cTn id="204" dur="500" fill="hold"/>
                                        <p:tgtEl>
                                          <p:spTgt spid="368678"/>
                                        </p:tgtEl>
                                        <p:attrNameLst>
                                          <p:attrName>ppt_w</p:attrName>
                                        </p:attrNameLst>
                                      </p:cBhvr>
                                      <p:tavLst>
                                        <p:tav tm="0">
                                          <p:val>
                                            <p:strVal val="4*#ppt_w"/>
                                          </p:val>
                                        </p:tav>
                                        <p:tav tm="100000">
                                          <p:val>
                                            <p:strVal val="#ppt_w"/>
                                          </p:val>
                                        </p:tav>
                                      </p:tavLst>
                                    </p:anim>
                                    <p:anim calcmode="lin" valueType="num">
                                      <p:cBhvr>
                                        <p:cTn id="205" dur="500" fill="hold"/>
                                        <p:tgtEl>
                                          <p:spTgt spid="368678"/>
                                        </p:tgtEl>
                                        <p:attrNameLst>
                                          <p:attrName>ppt_h</p:attrName>
                                        </p:attrNameLst>
                                      </p:cBhvr>
                                      <p:tavLst>
                                        <p:tav tm="0">
                                          <p:val>
                                            <p:strVal val="4*#ppt_h"/>
                                          </p:val>
                                        </p:tav>
                                        <p:tav tm="100000">
                                          <p:val>
                                            <p:strVal val="#ppt_h"/>
                                          </p:val>
                                        </p:tav>
                                      </p:tavLst>
                                    </p:anim>
                                  </p:childTnLst>
                                </p:cTn>
                              </p:par>
                            </p:childTnLst>
                          </p:cTn>
                        </p:par>
                      </p:childTnLst>
                    </p:cTn>
                  </p:par>
                  <p:par>
                    <p:cTn id="206" fill="hold">
                      <p:stCondLst>
                        <p:cond delay="indefinite"/>
                      </p:stCondLst>
                      <p:childTnLst>
                        <p:par>
                          <p:cTn id="207" fill="hold">
                            <p:stCondLst>
                              <p:cond delay="0"/>
                            </p:stCondLst>
                            <p:childTnLst>
                              <p:par>
                                <p:cTn id="208" presetID="23" presetClass="entr" presetSubtype="32" fill="hold" grpId="0" nodeType="clickEffect">
                                  <p:stCondLst>
                                    <p:cond delay="0"/>
                                  </p:stCondLst>
                                  <p:childTnLst>
                                    <p:set>
                                      <p:cBhvr>
                                        <p:cTn id="209" dur="1" fill="hold">
                                          <p:stCondLst>
                                            <p:cond delay="0"/>
                                          </p:stCondLst>
                                        </p:cTn>
                                        <p:tgtEl>
                                          <p:spTgt spid="368679"/>
                                        </p:tgtEl>
                                        <p:attrNameLst>
                                          <p:attrName>style.visibility</p:attrName>
                                        </p:attrNameLst>
                                      </p:cBhvr>
                                      <p:to>
                                        <p:strVal val="visible"/>
                                      </p:to>
                                    </p:set>
                                    <p:anim calcmode="lin" valueType="num">
                                      <p:cBhvr>
                                        <p:cTn id="210" dur="500" fill="hold"/>
                                        <p:tgtEl>
                                          <p:spTgt spid="368679"/>
                                        </p:tgtEl>
                                        <p:attrNameLst>
                                          <p:attrName>ppt_w</p:attrName>
                                        </p:attrNameLst>
                                      </p:cBhvr>
                                      <p:tavLst>
                                        <p:tav tm="0">
                                          <p:val>
                                            <p:strVal val="4*#ppt_w"/>
                                          </p:val>
                                        </p:tav>
                                        <p:tav tm="100000">
                                          <p:val>
                                            <p:strVal val="#ppt_w"/>
                                          </p:val>
                                        </p:tav>
                                      </p:tavLst>
                                    </p:anim>
                                    <p:anim calcmode="lin" valueType="num">
                                      <p:cBhvr>
                                        <p:cTn id="211" dur="500" fill="hold"/>
                                        <p:tgtEl>
                                          <p:spTgt spid="368679"/>
                                        </p:tgtEl>
                                        <p:attrNameLst>
                                          <p:attrName>ppt_h</p:attrName>
                                        </p:attrNameLst>
                                      </p:cBhvr>
                                      <p:tavLst>
                                        <p:tav tm="0">
                                          <p:val>
                                            <p:strVal val="4*#ppt_h"/>
                                          </p:val>
                                        </p:tav>
                                        <p:tav tm="100000">
                                          <p:val>
                                            <p:strVal val="#ppt_h"/>
                                          </p:val>
                                        </p:tav>
                                      </p:tavLst>
                                    </p:anim>
                                  </p:childTnLst>
                                </p:cTn>
                              </p:par>
                            </p:childTnLst>
                          </p:cTn>
                        </p:par>
                      </p:childTnLst>
                    </p:cTn>
                  </p:par>
                  <p:par>
                    <p:cTn id="212" fill="hold">
                      <p:stCondLst>
                        <p:cond delay="indefinite"/>
                      </p:stCondLst>
                      <p:childTnLst>
                        <p:par>
                          <p:cTn id="213" fill="hold">
                            <p:stCondLst>
                              <p:cond delay="0"/>
                            </p:stCondLst>
                            <p:childTnLst>
                              <p:par>
                                <p:cTn id="214" presetID="23" presetClass="entr" presetSubtype="32" fill="hold" grpId="0" nodeType="clickEffect">
                                  <p:stCondLst>
                                    <p:cond delay="0"/>
                                  </p:stCondLst>
                                  <p:childTnLst>
                                    <p:set>
                                      <p:cBhvr>
                                        <p:cTn id="215" dur="1" fill="hold">
                                          <p:stCondLst>
                                            <p:cond delay="0"/>
                                          </p:stCondLst>
                                        </p:cTn>
                                        <p:tgtEl>
                                          <p:spTgt spid="368680"/>
                                        </p:tgtEl>
                                        <p:attrNameLst>
                                          <p:attrName>style.visibility</p:attrName>
                                        </p:attrNameLst>
                                      </p:cBhvr>
                                      <p:to>
                                        <p:strVal val="visible"/>
                                      </p:to>
                                    </p:set>
                                    <p:anim calcmode="lin" valueType="num">
                                      <p:cBhvr>
                                        <p:cTn id="216" dur="500" fill="hold"/>
                                        <p:tgtEl>
                                          <p:spTgt spid="368680"/>
                                        </p:tgtEl>
                                        <p:attrNameLst>
                                          <p:attrName>ppt_w</p:attrName>
                                        </p:attrNameLst>
                                      </p:cBhvr>
                                      <p:tavLst>
                                        <p:tav tm="0">
                                          <p:val>
                                            <p:strVal val="4*#ppt_w"/>
                                          </p:val>
                                        </p:tav>
                                        <p:tav tm="100000">
                                          <p:val>
                                            <p:strVal val="#ppt_w"/>
                                          </p:val>
                                        </p:tav>
                                      </p:tavLst>
                                    </p:anim>
                                    <p:anim calcmode="lin" valueType="num">
                                      <p:cBhvr>
                                        <p:cTn id="217" dur="500" fill="hold"/>
                                        <p:tgtEl>
                                          <p:spTgt spid="368680"/>
                                        </p:tgtEl>
                                        <p:attrNameLst>
                                          <p:attrName>ppt_h</p:attrName>
                                        </p:attrNameLst>
                                      </p:cBhvr>
                                      <p:tavLst>
                                        <p:tav tm="0">
                                          <p:val>
                                            <p:strVal val="4*#ppt_h"/>
                                          </p:val>
                                        </p:tav>
                                        <p:tav tm="100000">
                                          <p:val>
                                            <p:strVal val="#ppt_h"/>
                                          </p:val>
                                        </p:tav>
                                      </p:tavLst>
                                    </p:anim>
                                  </p:childTnLst>
                                </p:cTn>
                              </p:par>
                            </p:childTnLst>
                          </p:cTn>
                        </p:par>
                      </p:childTnLst>
                    </p:cTn>
                  </p:par>
                  <p:par>
                    <p:cTn id="218" fill="hold">
                      <p:stCondLst>
                        <p:cond delay="indefinite"/>
                      </p:stCondLst>
                      <p:childTnLst>
                        <p:par>
                          <p:cTn id="219" fill="hold">
                            <p:stCondLst>
                              <p:cond delay="0"/>
                            </p:stCondLst>
                            <p:childTnLst>
                              <p:par>
                                <p:cTn id="220" presetID="23" presetClass="entr" presetSubtype="32" fill="hold" grpId="0" nodeType="clickEffect">
                                  <p:stCondLst>
                                    <p:cond delay="0"/>
                                  </p:stCondLst>
                                  <p:childTnLst>
                                    <p:set>
                                      <p:cBhvr>
                                        <p:cTn id="221" dur="1" fill="hold">
                                          <p:stCondLst>
                                            <p:cond delay="0"/>
                                          </p:stCondLst>
                                        </p:cTn>
                                        <p:tgtEl>
                                          <p:spTgt spid="368681"/>
                                        </p:tgtEl>
                                        <p:attrNameLst>
                                          <p:attrName>style.visibility</p:attrName>
                                        </p:attrNameLst>
                                      </p:cBhvr>
                                      <p:to>
                                        <p:strVal val="visible"/>
                                      </p:to>
                                    </p:set>
                                    <p:anim calcmode="lin" valueType="num">
                                      <p:cBhvr>
                                        <p:cTn id="222" dur="500" fill="hold"/>
                                        <p:tgtEl>
                                          <p:spTgt spid="368681"/>
                                        </p:tgtEl>
                                        <p:attrNameLst>
                                          <p:attrName>ppt_w</p:attrName>
                                        </p:attrNameLst>
                                      </p:cBhvr>
                                      <p:tavLst>
                                        <p:tav tm="0">
                                          <p:val>
                                            <p:strVal val="4*#ppt_w"/>
                                          </p:val>
                                        </p:tav>
                                        <p:tav tm="100000">
                                          <p:val>
                                            <p:strVal val="#ppt_w"/>
                                          </p:val>
                                        </p:tav>
                                      </p:tavLst>
                                    </p:anim>
                                    <p:anim calcmode="lin" valueType="num">
                                      <p:cBhvr>
                                        <p:cTn id="223" dur="500" fill="hold"/>
                                        <p:tgtEl>
                                          <p:spTgt spid="368681"/>
                                        </p:tgtEl>
                                        <p:attrNameLst>
                                          <p:attrName>ppt_h</p:attrName>
                                        </p:attrNameLst>
                                      </p:cBhvr>
                                      <p:tavLst>
                                        <p:tav tm="0">
                                          <p:val>
                                            <p:strVal val="4*#ppt_h"/>
                                          </p:val>
                                        </p:tav>
                                        <p:tav tm="100000">
                                          <p:val>
                                            <p:strVal val="#ppt_h"/>
                                          </p:val>
                                        </p:tav>
                                      </p:tavLst>
                                    </p:anim>
                                  </p:childTnLst>
                                </p:cTn>
                              </p:par>
                            </p:childTnLst>
                          </p:cTn>
                        </p:par>
                      </p:childTnLst>
                    </p:cTn>
                  </p:par>
                  <p:par>
                    <p:cTn id="224" fill="hold">
                      <p:stCondLst>
                        <p:cond delay="indefinite"/>
                      </p:stCondLst>
                      <p:childTnLst>
                        <p:par>
                          <p:cTn id="225" fill="hold">
                            <p:stCondLst>
                              <p:cond delay="0"/>
                            </p:stCondLst>
                            <p:childTnLst>
                              <p:par>
                                <p:cTn id="226" presetID="23" presetClass="entr" presetSubtype="32" fill="hold" grpId="0" nodeType="clickEffect">
                                  <p:stCondLst>
                                    <p:cond delay="0"/>
                                  </p:stCondLst>
                                  <p:childTnLst>
                                    <p:set>
                                      <p:cBhvr>
                                        <p:cTn id="227" dur="1" fill="hold">
                                          <p:stCondLst>
                                            <p:cond delay="0"/>
                                          </p:stCondLst>
                                        </p:cTn>
                                        <p:tgtEl>
                                          <p:spTgt spid="368682"/>
                                        </p:tgtEl>
                                        <p:attrNameLst>
                                          <p:attrName>style.visibility</p:attrName>
                                        </p:attrNameLst>
                                      </p:cBhvr>
                                      <p:to>
                                        <p:strVal val="visible"/>
                                      </p:to>
                                    </p:set>
                                    <p:anim calcmode="lin" valueType="num">
                                      <p:cBhvr>
                                        <p:cTn id="228" dur="500" fill="hold"/>
                                        <p:tgtEl>
                                          <p:spTgt spid="368682"/>
                                        </p:tgtEl>
                                        <p:attrNameLst>
                                          <p:attrName>ppt_w</p:attrName>
                                        </p:attrNameLst>
                                      </p:cBhvr>
                                      <p:tavLst>
                                        <p:tav tm="0">
                                          <p:val>
                                            <p:strVal val="4*#ppt_w"/>
                                          </p:val>
                                        </p:tav>
                                        <p:tav tm="100000">
                                          <p:val>
                                            <p:strVal val="#ppt_w"/>
                                          </p:val>
                                        </p:tav>
                                      </p:tavLst>
                                    </p:anim>
                                    <p:anim calcmode="lin" valueType="num">
                                      <p:cBhvr>
                                        <p:cTn id="229" dur="500" fill="hold"/>
                                        <p:tgtEl>
                                          <p:spTgt spid="368682"/>
                                        </p:tgtEl>
                                        <p:attrNameLst>
                                          <p:attrName>ppt_h</p:attrName>
                                        </p:attrNameLst>
                                      </p:cBhvr>
                                      <p:tavLst>
                                        <p:tav tm="0">
                                          <p:val>
                                            <p:strVal val="4*#ppt_h"/>
                                          </p:val>
                                        </p:tav>
                                        <p:tav tm="100000">
                                          <p:val>
                                            <p:strVal val="#ppt_h"/>
                                          </p:val>
                                        </p:tav>
                                      </p:tavLst>
                                    </p:anim>
                                  </p:childTnLst>
                                </p:cTn>
                              </p:par>
                            </p:childTnLst>
                          </p:cTn>
                        </p:par>
                      </p:childTnLst>
                    </p:cTn>
                  </p:par>
                  <p:par>
                    <p:cTn id="230" fill="hold">
                      <p:stCondLst>
                        <p:cond delay="indefinite"/>
                      </p:stCondLst>
                      <p:childTnLst>
                        <p:par>
                          <p:cTn id="231" fill="hold">
                            <p:stCondLst>
                              <p:cond delay="0"/>
                            </p:stCondLst>
                            <p:childTnLst>
                              <p:par>
                                <p:cTn id="232" presetID="23" presetClass="entr" presetSubtype="32" fill="hold" grpId="0" nodeType="clickEffect">
                                  <p:stCondLst>
                                    <p:cond delay="0"/>
                                  </p:stCondLst>
                                  <p:childTnLst>
                                    <p:set>
                                      <p:cBhvr>
                                        <p:cTn id="233" dur="1" fill="hold">
                                          <p:stCondLst>
                                            <p:cond delay="0"/>
                                          </p:stCondLst>
                                        </p:cTn>
                                        <p:tgtEl>
                                          <p:spTgt spid="368683"/>
                                        </p:tgtEl>
                                        <p:attrNameLst>
                                          <p:attrName>style.visibility</p:attrName>
                                        </p:attrNameLst>
                                      </p:cBhvr>
                                      <p:to>
                                        <p:strVal val="visible"/>
                                      </p:to>
                                    </p:set>
                                    <p:anim calcmode="lin" valueType="num">
                                      <p:cBhvr>
                                        <p:cTn id="234" dur="500" fill="hold"/>
                                        <p:tgtEl>
                                          <p:spTgt spid="368683"/>
                                        </p:tgtEl>
                                        <p:attrNameLst>
                                          <p:attrName>ppt_w</p:attrName>
                                        </p:attrNameLst>
                                      </p:cBhvr>
                                      <p:tavLst>
                                        <p:tav tm="0">
                                          <p:val>
                                            <p:strVal val="4*#ppt_w"/>
                                          </p:val>
                                        </p:tav>
                                        <p:tav tm="100000">
                                          <p:val>
                                            <p:strVal val="#ppt_w"/>
                                          </p:val>
                                        </p:tav>
                                      </p:tavLst>
                                    </p:anim>
                                    <p:anim calcmode="lin" valueType="num">
                                      <p:cBhvr>
                                        <p:cTn id="235" dur="500" fill="hold"/>
                                        <p:tgtEl>
                                          <p:spTgt spid="368683"/>
                                        </p:tgtEl>
                                        <p:attrNameLst>
                                          <p:attrName>ppt_h</p:attrName>
                                        </p:attrNameLst>
                                      </p:cBhvr>
                                      <p:tavLst>
                                        <p:tav tm="0">
                                          <p:val>
                                            <p:strVal val="4*#ppt_h"/>
                                          </p:val>
                                        </p:tav>
                                        <p:tav tm="100000">
                                          <p:val>
                                            <p:strVal val="#ppt_h"/>
                                          </p:val>
                                        </p:tav>
                                      </p:tavLst>
                                    </p:anim>
                                  </p:childTnLst>
                                </p:cTn>
                              </p:par>
                            </p:childTnLst>
                          </p:cTn>
                        </p:par>
                      </p:childTnLst>
                    </p:cTn>
                  </p:par>
                  <p:par>
                    <p:cTn id="236" fill="hold">
                      <p:stCondLst>
                        <p:cond delay="indefinite"/>
                      </p:stCondLst>
                      <p:childTnLst>
                        <p:par>
                          <p:cTn id="237" fill="hold">
                            <p:stCondLst>
                              <p:cond delay="0"/>
                            </p:stCondLst>
                            <p:childTnLst>
                              <p:par>
                                <p:cTn id="238" presetID="23" presetClass="entr" presetSubtype="32" fill="hold" grpId="0" nodeType="clickEffect">
                                  <p:stCondLst>
                                    <p:cond delay="0"/>
                                  </p:stCondLst>
                                  <p:childTnLst>
                                    <p:set>
                                      <p:cBhvr>
                                        <p:cTn id="239" dur="1" fill="hold">
                                          <p:stCondLst>
                                            <p:cond delay="0"/>
                                          </p:stCondLst>
                                        </p:cTn>
                                        <p:tgtEl>
                                          <p:spTgt spid="368684"/>
                                        </p:tgtEl>
                                        <p:attrNameLst>
                                          <p:attrName>style.visibility</p:attrName>
                                        </p:attrNameLst>
                                      </p:cBhvr>
                                      <p:to>
                                        <p:strVal val="visible"/>
                                      </p:to>
                                    </p:set>
                                    <p:anim calcmode="lin" valueType="num">
                                      <p:cBhvr>
                                        <p:cTn id="240" dur="500" fill="hold"/>
                                        <p:tgtEl>
                                          <p:spTgt spid="368684"/>
                                        </p:tgtEl>
                                        <p:attrNameLst>
                                          <p:attrName>ppt_w</p:attrName>
                                        </p:attrNameLst>
                                      </p:cBhvr>
                                      <p:tavLst>
                                        <p:tav tm="0">
                                          <p:val>
                                            <p:strVal val="4*#ppt_w"/>
                                          </p:val>
                                        </p:tav>
                                        <p:tav tm="100000">
                                          <p:val>
                                            <p:strVal val="#ppt_w"/>
                                          </p:val>
                                        </p:tav>
                                      </p:tavLst>
                                    </p:anim>
                                    <p:anim calcmode="lin" valueType="num">
                                      <p:cBhvr>
                                        <p:cTn id="241" dur="500" fill="hold"/>
                                        <p:tgtEl>
                                          <p:spTgt spid="368684"/>
                                        </p:tgtEl>
                                        <p:attrNameLst>
                                          <p:attrName>ppt_h</p:attrName>
                                        </p:attrNameLst>
                                      </p:cBhvr>
                                      <p:tavLst>
                                        <p:tav tm="0">
                                          <p:val>
                                            <p:strVal val="4*#ppt_h"/>
                                          </p:val>
                                        </p:tav>
                                        <p:tav tm="100000">
                                          <p:val>
                                            <p:strVal val="#ppt_h"/>
                                          </p:val>
                                        </p:tav>
                                      </p:tavLst>
                                    </p:anim>
                                  </p:childTnLst>
                                </p:cTn>
                              </p:par>
                            </p:childTnLst>
                          </p:cTn>
                        </p:par>
                      </p:childTnLst>
                    </p:cTn>
                  </p:par>
                  <p:par>
                    <p:cTn id="242" fill="hold">
                      <p:stCondLst>
                        <p:cond delay="indefinite"/>
                      </p:stCondLst>
                      <p:childTnLst>
                        <p:par>
                          <p:cTn id="243" fill="hold">
                            <p:stCondLst>
                              <p:cond delay="0"/>
                            </p:stCondLst>
                            <p:childTnLst>
                              <p:par>
                                <p:cTn id="244" presetID="23" presetClass="entr" presetSubtype="36" fill="hold" grpId="0" nodeType="clickEffect">
                                  <p:stCondLst>
                                    <p:cond delay="0"/>
                                  </p:stCondLst>
                                  <p:childTnLst>
                                    <p:set>
                                      <p:cBhvr>
                                        <p:cTn id="245" dur="1" fill="hold">
                                          <p:stCondLst>
                                            <p:cond delay="0"/>
                                          </p:stCondLst>
                                        </p:cTn>
                                        <p:tgtEl>
                                          <p:spTgt spid="368668"/>
                                        </p:tgtEl>
                                        <p:attrNameLst>
                                          <p:attrName>style.visibility</p:attrName>
                                        </p:attrNameLst>
                                      </p:cBhvr>
                                      <p:to>
                                        <p:strVal val="visible"/>
                                      </p:to>
                                    </p:set>
                                    <p:anim calcmode="lin" valueType="num">
                                      <p:cBhvr>
                                        <p:cTn id="246" dur="500" fill="hold"/>
                                        <p:tgtEl>
                                          <p:spTgt spid="368668"/>
                                        </p:tgtEl>
                                        <p:attrNameLst>
                                          <p:attrName>ppt_w</p:attrName>
                                        </p:attrNameLst>
                                      </p:cBhvr>
                                      <p:tavLst>
                                        <p:tav tm="0">
                                          <p:val>
                                            <p:strVal val="(6*min(max(#ppt_w*#ppt_h,.3),1)-7.4)/-.7*#ppt_w"/>
                                          </p:val>
                                        </p:tav>
                                        <p:tav tm="100000">
                                          <p:val>
                                            <p:strVal val="#ppt_w"/>
                                          </p:val>
                                        </p:tav>
                                      </p:tavLst>
                                    </p:anim>
                                    <p:anim calcmode="lin" valueType="num">
                                      <p:cBhvr>
                                        <p:cTn id="247" dur="500" fill="hold"/>
                                        <p:tgtEl>
                                          <p:spTgt spid="368668"/>
                                        </p:tgtEl>
                                        <p:attrNameLst>
                                          <p:attrName>ppt_h</p:attrName>
                                        </p:attrNameLst>
                                      </p:cBhvr>
                                      <p:tavLst>
                                        <p:tav tm="0">
                                          <p:val>
                                            <p:strVal val="(6*min(max(#ppt_w*#ppt_h,.3),1)-7.4)/-.7*#ppt_h"/>
                                          </p:val>
                                        </p:tav>
                                        <p:tav tm="100000">
                                          <p:val>
                                            <p:strVal val="#ppt_h"/>
                                          </p:val>
                                        </p:tav>
                                      </p:tavLst>
                                    </p:anim>
                                    <p:anim calcmode="lin" valueType="num">
                                      <p:cBhvr>
                                        <p:cTn id="248" dur="500" fill="hold"/>
                                        <p:tgtEl>
                                          <p:spTgt spid="368668"/>
                                        </p:tgtEl>
                                        <p:attrNameLst>
                                          <p:attrName>ppt_x</p:attrName>
                                        </p:attrNameLst>
                                      </p:cBhvr>
                                      <p:tavLst>
                                        <p:tav tm="0">
                                          <p:val>
                                            <p:fltVal val="0.5"/>
                                          </p:val>
                                        </p:tav>
                                        <p:tav tm="100000">
                                          <p:val>
                                            <p:strVal val="#ppt_x"/>
                                          </p:val>
                                        </p:tav>
                                      </p:tavLst>
                                    </p:anim>
                                    <p:anim calcmode="lin" valueType="num">
                                      <p:cBhvr>
                                        <p:cTn id="249" dur="500" fill="hold"/>
                                        <p:tgtEl>
                                          <p:spTgt spid="368668"/>
                                        </p:tgtEl>
                                        <p:attrNameLst>
                                          <p:attrName>ppt_y</p:attrName>
                                        </p:attrNameLst>
                                      </p:cBhvr>
                                      <p:tavLst>
                                        <p:tav tm="0">
                                          <p:val>
                                            <p:strVal val="1+(6*min(max(#ppt_w*#ppt_h,.3),1)-7.4)/-.7*#ppt_h/2"/>
                                          </p:val>
                                        </p:tav>
                                        <p:tav tm="100000">
                                          <p:val>
                                            <p:strVal val="#ppt_y"/>
                                          </p:val>
                                        </p:tav>
                                      </p:tavLst>
                                    </p:anim>
                                  </p:childTnLst>
                                </p:cTn>
                              </p:par>
                            </p:childTnLst>
                          </p:cTn>
                        </p:par>
                      </p:childTnLst>
                    </p:cTn>
                  </p:par>
                  <p:par>
                    <p:cTn id="250" fill="hold">
                      <p:stCondLst>
                        <p:cond delay="indefinite"/>
                      </p:stCondLst>
                      <p:childTnLst>
                        <p:par>
                          <p:cTn id="251" fill="hold">
                            <p:stCondLst>
                              <p:cond delay="0"/>
                            </p:stCondLst>
                            <p:childTnLst>
                              <p:par>
                                <p:cTn id="252" presetID="23" presetClass="entr" presetSubtype="36" fill="hold" grpId="0" nodeType="clickEffect">
                                  <p:stCondLst>
                                    <p:cond delay="0"/>
                                  </p:stCondLst>
                                  <p:childTnLst>
                                    <p:set>
                                      <p:cBhvr>
                                        <p:cTn id="253" dur="1" fill="hold">
                                          <p:stCondLst>
                                            <p:cond delay="0"/>
                                          </p:stCondLst>
                                        </p:cTn>
                                        <p:tgtEl>
                                          <p:spTgt spid="368669"/>
                                        </p:tgtEl>
                                        <p:attrNameLst>
                                          <p:attrName>style.visibility</p:attrName>
                                        </p:attrNameLst>
                                      </p:cBhvr>
                                      <p:to>
                                        <p:strVal val="visible"/>
                                      </p:to>
                                    </p:set>
                                    <p:anim calcmode="lin" valueType="num">
                                      <p:cBhvr>
                                        <p:cTn id="254" dur="500" fill="hold"/>
                                        <p:tgtEl>
                                          <p:spTgt spid="368669"/>
                                        </p:tgtEl>
                                        <p:attrNameLst>
                                          <p:attrName>ppt_w</p:attrName>
                                        </p:attrNameLst>
                                      </p:cBhvr>
                                      <p:tavLst>
                                        <p:tav tm="0">
                                          <p:val>
                                            <p:strVal val="(6*min(max(#ppt_w*#ppt_h,.3),1)-7.4)/-.7*#ppt_w"/>
                                          </p:val>
                                        </p:tav>
                                        <p:tav tm="100000">
                                          <p:val>
                                            <p:strVal val="#ppt_w"/>
                                          </p:val>
                                        </p:tav>
                                      </p:tavLst>
                                    </p:anim>
                                    <p:anim calcmode="lin" valueType="num">
                                      <p:cBhvr>
                                        <p:cTn id="255" dur="500" fill="hold"/>
                                        <p:tgtEl>
                                          <p:spTgt spid="368669"/>
                                        </p:tgtEl>
                                        <p:attrNameLst>
                                          <p:attrName>ppt_h</p:attrName>
                                        </p:attrNameLst>
                                      </p:cBhvr>
                                      <p:tavLst>
                                        <p:tav tm="0">
                                          <p:val>
                                            <p:strVal val="(6*min(max(#ppt_w*#ppt_h,.3),1)-7.4)/-.7*#ppt_h"/>
                                          </p:val>
                                        </p:tav>
                                        <p:tav tm="100000">
                                          <p:val>
                                            <p:strVal val="#ppt_h"/>
                                          </p:val>
                                        </p:tav>
                                      </p:tavLst>
                                    </p:anim>
                                    <p:anim calcmode="lin" valueType="num">
                                      <p:cBhvr>
                                        <p:cTn id="256" dur="500" fill="hold"/>
                                        <p:tgtEl>
                                          <p:spTgt spid="368669"/>
                                        </p:tgtEl>
                                        <p:attrNameLst>
                                          <p:attrName>ppt_x</p:attrName>
                                        </p:attrNameLst>
                                      </p:cBhvr>
                                      <p:tavLst>
                                        <p:tav tm="0">
                                          <p:val>
                                            <p:fltVal val="0.5"/>
                                          </p:val>
                                        </p:tav>
                                        <p:tav tm="100000">
                                          <p:val>
                                            <p:strVal val="#ppt_x"/>
                                          </p:val>
                                        </p:tav>
                                      </p:tavLst>
                                    </p:anim>
                                    <p:anim calcmode="lin" valueType="num">
                                      <p:cBhvr>
                                        <p:cTn id="257" dur="500" fill="hold"/>
                                        <p:tgtEl>
                                          <p:spTgt spid="368669"/>
                                        </p:tgtEl>
                                        <p:attrNameLst>
                                          <p:attrName>ppt_y</p:attrName>
                                        </p:attrNameLst>
                                      </p:cBhvr>
                                      <p:tavLst>
                                        <p:tav tm="0">
                                          <p:val>
                                            <p:strVal val="1+(6*min(max(#ppt_w*#ppt_h,.3),1)-7.4)/-.7*#ppt_h/2"/>
                                          </p:val>
                                        </p:tav>
                                        <p:tav tm="100000">
                                          <p:val>
                                            <p:strVal val="#ppt_y"/>
                                          </p:val>
                                        </p:tav>
                                      </p:tavLst>
                                    </p:anim>
                                  </p:childTnLst>
                                </p:cTn>
                              </p:par>
                            </p:childTnLst>
                          </p:cTn>
                        </p:par>
                      </p:childTnLst>
                    </p:cTn>
                  </p:par>
                  <p:par>
                    <p:cTn id="258" fill="hold">
                      <p:stCondLst>
                        <p:cond delay="indefinite"/>
                      </p:stCondLst>
                      <p:childTnLst>
                        <p:par>
                          <p:cTn id="259" fill="hold">
                            <p:stCondLst>
                              <p:cond delay="0"/>
                            </p:stCondLst>
                            <p:childTnLst>
                              <p:par>
                                <p:cTn id="260" presetID="23" presetClass="entr" presetSubtype="36" fill="hold" grpId="0" nodeType="clickEffect">
                                  <p:stCondLst>
                                    <p:cond delay="0"/>
                                  </p:stCondLst>
                                  <p:childTnLst>
                                    <p:set>
                                      <p:cBhvr>
                                        <p:cTn id="261" dur="1" fill="hold">
                                          <p:stCondLst>
                                            <p:cond delay="0"/>
                                          </p:stCondLst>
                                        </p:cTn>
                                        <p:tgtEl>
                                          <p:spTgt spid="368670"/>
                                        </p:tgtEl>
                                        <p:attrNameLst>
                                          <p:attrName>style.visibility</p:attrName>
                                        </p:attrNameLst>
                                      </p:cBhvr>
                                      <p:to>
                                        <p:strVal val="visible"/>
                                      </p:to>
                                    </p:set>
                                    <p:anim calcmode="lin" valueType="num">
                                      <p:cBhvr>
                                        <p:cTn id="262" dur="500" fill="hold"/>
                                        <p:tgtEl>
                                          <p:spTgt spid="368670"/>
                                        </p:tgtEl>
                                        <p:attrNameLst>
                                          <p:attrName>ppt_w</p:attrName>
                                        </p:attrNameLst>
                                      </p:cBhvr>
                                      <p:tavLst>
                                        <p:tav tm="0">
                                          <p:val>
                                            <p:strVal val="(6*min(max(#ppt_w*#ppt_h,.3),1)-7.4)/-.7*#ppt_w"/>
                                          </p:val>
                                        </p:tav>
                                        <p:tav tm="100000">
                                          <p:val>
                                            <p:strVal val="#ppt_w"/>
                                          </p:val>
                                        </p:tav>
                                      </p:tavLst>
                                    </p:anim>
                                    <p:anim calcmode="lin" valueType="num">
                                      <p:cBhvr>
                                        <p:cTn id="263" dur="500" fill="hold"/>
                                        <p:tgtEl>
                                          <p:spTgt spid="368670"/>
                                        </p:tgtEl>
                                        <p:attrNameLst>
                                          <p:attrName>ppt_h</p:attrName>
                                        </p:attrNameLst>
                                      </p:cBhvr>
                                      <p:tavLst>
                                        <p:tav tm="0">
                                          <p:val>
                                            <p:strVal val="(6*min(max(#ppt_w*#ppt_h,.3),1)-7.4)/-.7*#ppt_h"/>
                                          </p:val>
                                        </p:tav>
                                        <p:tav tm="100000">
                                          <p:val>
                                            <p:strVal val="#ppt_h"/>
                                          </p:val>
                                        </p:tav>
                                      </p:tavLst>
                                    </p:anim>
                                    <p:anim calcmode="lin" valueType="num">
                                      <p:cBhvr>
                                        <p:cTn id="264" dur="500" fill="hold"/>
                                        <p:tgtEl>
                                          <p:spTgt spid="368670"/>
                                        </p:tgtEl>
                                        <p:attrNameLst>
                                          <p:attrName>ppt_x</p:attrName>
                                        </p:attrNameLst>
                                      </p:cBhvr>
                                      <p:tavLst>
                                        <p:tav tm="0">
                                          <p:val>
                                            <p:fltVal val="0.5"/>
                                          </p:val>
                                        </p:tav>
                                        <p:tav tm="100000">
                                          <p:val>
                                            <p:strVal val="#ppt_x"/>
                                          </p:val>
                                        </p:tav>
                                      </p:tavLst>
                                    </p:anim>
                                    <p:anim calcmode="lin" valueType="num">
                                      <p:cBhvr>
                                        <p:cTn id="265" dur="500" fill="hold"/>
                                        <p:tgtEl>
                                          <p:spTgt spid="368670"/>
                                        </p:tgtEl>
                                        <p:attrNameLst>
                                          <p:attrName>ppt_y</p:attrName>
                                        </p:attrNameLst>
                                      </p:cBhvr>
                                      <p:tavLst>
                                        <p:tav tm="0">
                                          <p:val>
                                            <p:strVal val="1+(6*min(max(#ppt_w*#ppt_h,.3),1)-7.4)/-.7*#ppt_h/2"/>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23" presetClass="entr" presetSubtype="36" fill="hold" grpId="0" nodeType="clickEffect">
                                  <p:stCondLst>
                                    <p:cond delay="0"/>
                                  </p:stCondLst>
                                  <p:childTnLst>
                                    <p:set>
                                      <p:cBhvr>
                                        <p:cTn id="269" dur="1" fill="hold">
                                          <p:stCondLst>
                                            <p:cond delay="0"/>
                                          </p:stCondLst>
                                        </p:cTn>
                                        <p:tgtEl>
                                          <p:spTgt spid="368671"/>
                                        </p:tgtEl>
                                        <p:attrNameLst>
                                          <p:attrName>style.visibility</p:attrName>
                                        </p:attrNameLst>
                                      </p:cBhvr>
                                      <p:to>
                                        <p:strVal val="visible"/>
                                      </p:to>
                                    </p:set>
                                    <p:anim calcmode="lin" valueType="num">
                                      <p:cBhvr>
                                        <p:cTn id="270" dur="500" fill="hold"/>
                                        <p:tgtEl>
                                          <p:spTgt spid="368671"/>
                                        </p:tgtEl>
                                        <p:attrNameLst>
                                          <p:attrName>ppt_w</p:attrName>
                                        </p:attrNameLst>
                                      </p:cBhvr>
                                      <p:tavLst>
                                        <p:tav tm="0">
                                          <p:val>
                                            <p:strVal val="(6*min(max(#ppt_w*#ppt_h,.3),1)-7.4)/-.7*#ppt_w"/>
                                          </p:val>
                                        </p:tav>
                                        <p:tav tm="100000">
                                          <p:val>
                                            <p:strVal val="#ppt_w"/>
                                          </p:val>
                                        </p:tav>
                                      </p:tavLst>
                                    </p:anim>
                                    <p:anim calcmode="lin" valueType="num">
                                      <p:cBhvr>
                                        <p:cTn id="271" dur="500" fill="hold"/>
                                        <p:tgtEl>
                                          <p:spTgt spid="368671"/>
                                        </p:tgtEl>
                                        <p:attrNameLst>
                                          <p:attrName>ppt_h</p:attrName>
                                        </p:attrNameLst>
                                      </p:cBhvr>
                                      <p:tavLst>
                                        <p:tav tm="0">
                                          <p:val>
                                            <p:strVal val="(6*min(max(#ppt_w*#ppt_h,.3),1)-7.4)/-.7*#ppt_h"/>
                                          </p:val>
                                        </p:tav>
                                        <p:tav tm="100000">
                                          <p:val>
                                            <p:strVal val="#ppt_h"/>
                                          </p:val>
                                        </p:tav>
                                      </p:tavLst>
                                    </p:anim>
                                    <p:anim calcmode="lin" valueType="num">
                                      <p:cBhvr>
                                        <p:cTn id="272" dur="500" fill="hold"/>
                                        <p:tgtEl>
                                          <p:spTgt spid="368671"/>
                                        </p:tgtEl>
                                        <p:attrNameLst>
                                          <p:attrName>ppt_x</p:attrName>
                                        </p:attrNameLst>
                                      </p:cBhvr>
                                      <p:tavLst>
                                        <p:tav tm="0">
                                          <p:val>
                                            <p:fltVal val="0.5"/>
                                          </p:val>
                                        </p:tav>
                                        <p:tav tm="100000">
                                          <p:val>
                                            <p:strVal val="#ppt_x"/>
                                          </p:val>
                                        </p:tav>
                                      </p:tavLst>
                                    </p:anim>
                                    <p:anim calcmode="lin" valueType="num">
                                      <p:cBhvr>
                                        <p:cTn id="273" dur="500" fill="hold"/>
                                        <p:tgtEl>
                                          <p:spTgt spid="368671"/>
                                        </p:tgtEl>
                                        <p:attrNameLst>
                                          <p:attrName>ppt_y</p:attrName>
                                        </p:attrNameLst>
                                      </p:cBhvr>
                                      <p:tavLst>
                                        <p:tav tm="0">
                                          <p:val>
                                            <p:strVal val="1+(6*min(max(#ppt_w*#ppt_h,.3),1)-7.4)/-.7*#ppt_h/2"/>
                                          </p:val>
                                        </p:tav>
                                        <p:tav tm="100000">
                                          <p:val>
                                            <p:strVal val="#ppt_y"/>
                                          </p:val>
                                        </p:tav>
                                      </p:tavLst>
                                    </p:anim>
                                  </p:childTnLst>
                                </p:cTn>
                              </p:par>
                            </p:childTnLst>
                          </p:cTn>
                        </p:par>
                      </p:childTnLst>
                    </p:cTn>
                  </p:par>
                  <p:par>
                    <p:cTn id="274" fill="hold">
                      <p:stCondLst>
                        <p:cond delay="indefinite"/>
                      </p:stCondLst>
                      <p:childTnLst>
                        <p:par>
                          <p:cTn id="275" fill="hold">
                            <p:stCondLst>
                              <p:cond delay="0"/>
                            </p:stCondLst>
                            <p:childTnLst>
                              <p:par>
                                <p:cTn id="276" presetID="23" presetClass="entr" presetSubtype="36" fill="hold" grpId="0" nodeType="clickEffect">
                                  <p:stCondLst>
                                    <p:cond delay="0"/>
                                  </p:stCondLst>
                                  <p:childTnLst>
                                    <p:set>
                                      <p:cBhvr>
                                        <p:cTn id="277" dur="1" fill="hold">
                                          <p:stCondLst>
                                            <p:cond delay="0"/>
                                          </p:stCondLst>
                                        </p:cTn>
                                        <p:tgtEl>
                                          <p:spTgt spid="368672"/>
                                        </p:tgtEl>
                                        <p:attrNameLst>
                                          <p:attrName>style.visibility</p:attrName>
                                        </p:attrNameLst>
                                      </p:cBhvr>
                                      <p:to>
                                        <p:strVal val="visible"/>
                                      </p:to>
                                    </p:set>
                                    <p:anim calcmode="lin" valueType="num">
                                      <p:cBhvr>
                                        <p:cTn id="278" dur="500" fill="hold"/>
                                        <p:tgtEl>
                                          <p:spTgt spid="368672"/>
                                        </p:tgtEl>
                                        <p:attrNameLst>
                                          <p:attrName>ppt_w</p:attrName>
                                        </p:attrNameLst>
                                      </p:cBhvr>
                                      <p:tavLst>
                                        <p:tav tm="0">
                                          <p:val>
                                            <p:strVal val="(6*min(max(#ppt_w*#ppt_h,.3),1)-7.4)/-.7*#ppt_w"/>
                                          </p:val>
                                        </p:tav>
                                        <p:tav tm="100000">
                                          <p:val>
                                            <p:strVal val="#ppt_w"/>
                                          </p:val>
                                        </p:tav>
                                      </p:tavLst>
                                    </p:anim>
                                    <p:anim calcmode="lin" valueType="num">
                                      <p:cBhvr>
                                        <p:cTn id="279" dur="500" fill="hold"/>
                                        <p:tgtEl>
                                          <p:spTgt spid="368672"/>
                                        </p:tgtEl>
                                        <p:attrNameLst>
                                          <p:attrName>ppt_h</p:attrName>
                                        </p:attrNameLst>
                                      </p:cBhvr>
                                      <p:tavLst>
                                        <p:tav tm="0">
                                          <p:val>
                                            <p:strVal val="(6*min(max(#ppt_w*#ppt_h,.3),1)-7.4)/-.7*#ppt_h"/>
                                          </p:val>
                                        </p:tav>
                                        <p:tav tm="100000">
                                          <p:val>
                                            <p:strVal val="#ppt_h"/>
                                          </p:val>
                                        </p:tav>
                                      </p:tavLst>
                                    </p:anim>
                                    <p:anim calcmode="lin" valueType="num">
                                      <p:cBhvr>
                                        <p:cTn id="280" dur="500" fill="hold"/>
                                        <p:tgtEl>
                                          <p:spTgt spid="368672"/>
                                        </p:tgtEl>
                                        <p:attrNameLst>
                                          <p:attrName>ppt_x</p:attrName>
                                        </p:attrNameLst>
                                      </p:cBhvr>
                                      <p:tavLst>
                                        <p:tav tm="0">
                                          <p:val>
                                            <p:fltVal val="0.5"/>
                                          </p:val>
                                        </p:tav>
                                        <p:tav tm="100000">
                                          <p:val>
                                            <p:strVal val="#ppt_x"/>
                                          </p:val>
                                        </p:tav>
                                      </p:tavLst>
                                    </p:anim>
                                    <p:anim calcmode="lin" valueType="num">
                                      <p:cBhvr>
                                        <p:cTn id="281" dur="500" fill="hold"/>
                                        <p:tgtEl>
                                          <p:spTgt spid="368672"/>
                                        </p:tgtEl>
                                        <p:attrNameLst>
                                          <p:attrName>ppt_y</p:attrName>
                                        </p:attrNameLst>
                                      </p:cBhvr>
                                      <p:tavLst>
                                        <p:tav tm="0">
                                          <p:val>
                                            <p:strVal val="1+(6*min(max(#ppt_w*#ppt_h,.3),1)-7.4)/-.7*#ppt_h/2"/>
                                          </p:val>
                                        </p:tav>
                                        <p:tav tm="100000">
                                          <p:val>
                                            <p:strVal val="#ppt_y"/>
                                          </p:val>
                                        </p:tav>
                                      </p:tavLst>
                                    </p:anim>
                                  </p:childTnLst>
                                </p:cTn>
                              </p:par>
                            </p:childTnLst>
                          </p:cTn>
                        </p:par>
                      </p:childTnLst>
                    </p:cTn>
                  </p:par>
                  <p:par>
                    <p:cTn id="282" fill="hold">
                      <p:stCondLst>
                        <p:cond delay="indefinite"/>
                      </p:stCondLst>
                      <p:childTnLst>
                        <p:par>
                          <p:cTn id="283" fill="hold">
                            <p:stCondLst>
                              <p:cond delay="0"/>
                            </p:stCondLst>
                            <p:childTnLst>
                              <p:par>
                                <p:cTn id="284" presetID="23" presetClass="entr" presetSubtype="36" fill="hold" grpId="0" nodeType="clickEffect">
                                  <p:stCondLst>
                                    <p:cond delay="0"/>
                                  </p:stCondLst>
                                  <p:childTnLst>
                                    <p:set>
                                      <p:cBhvr>
                                        <p:cTn id="285" dur="1" fill="hold">
                                          <p:stCondLst>
                                            <p:cond delay="0"/>
                                          </p:stCondLst>
                                        </p:cTn>
                                        <p:tgtEl>
                                          <p:spTgt spid="368673"/>
                                        </p:tgtEl>
                                        <p:attrNameLst>
                                          <p:attrName>style.visibility</p:attrName>
                                        </p:attrNameLst>
                                      </p:cBhvr>
                                      <p:to>
                                        <p:strVal val="visible"/>
                                      </p:to>
                                    </p:set>
                                    <p:anim calcmode="lin" valueType="num">
                                      <p:cBhvr>
                                        <p:cTn id="286" dur="500" fill="hold"/>
                                        <p:tgtEl>
                                          <p:spTgt spid="368673"/>
                                        </p:tgtEl>
                                        <p:attrNameLst>
                                          <p:attrName>ppt_w</p:attrName>
                                        </p:attrNameLst>
                                      </p:cBhvr>
                                      <p:tavLst>
                                        <p:tav tm="0">
                                          <p:val>
                                            <p:strVal val="(6*min(max(#ppt_w*#ppt_h,.3),1)-7.4)/-.7*#ppt_w"/>
                                          </p:val>
                                        </p:tav>
                                        <p:tav tm="100000">
                                          <p:val>
                                            <p:strVal val="#ppt_w"/>
                                          </p:val>
                                        </p:tav>
                                      </p:tavLst>
                                    </p:anim>
                                    <p:anim calcmode="lin" valueType="num">
                                      <p:cBhvr>
                                        <p:cTn id="287" dur="500" fill="hold"/>
                                        <p:tgtEl>
                                          <p:spTgt spid="368673"/>
                                        </p:tgtEl>
                                        <p:attrNameLst>
                                          <p:attrName>ppt_h</p:attrName>
                                        </p:attrNameLst>
                                      </p:cBhvr>
                                      <p:tavLst>
                                        <p:tav tm="0">
                                          <p:val>
                                            <p:strVal val="(6*min(max(#ppt_w*#ppt_h,.3),1)-7.4)/-.7*#ppt_h"/>
                                          </p:val>
                                        </p:tav>
                                        <p:tav tm="100000">
                                          <p:val>
                                            <p:strVal val="#ppt_h"/>
                                          </p:val>
                                        </p:tav>
                                      </p:tavLst>
                                    </p:anim>
                                    <p:anim calcmode="lin" valueType="num">
                                      <p:cBhvr>
                                        <p:cTn id="288" dur="500" fill="hold"/>
                                        <p:tgtEl>
                                          <p:spTgt spid="368673"/>
                                        </p:tgtEl>
                                        <p:attrNameLst>
                                          <p:attrName>ppt_x</p:attrName>
                                        </p:attrNameLst>
                                      </p:cBhvr>
                                      <p:tavLst>
                                        <p:tav tm="0">
                                          <p:val>
                                            <p:fltVal val="0.5"/>
                                          </p:val>
                                        </p:tav>
                                        <p:tav tm="100000">
                                          <p:val>
                                            <p:strVal val="#ppt_x"/>
                                          </p:val>
                                        </p:tav>
                                      </p:tavLst>
                                    </p:anim>
                                    <p:anim calcmode="lin" valueType="num">
                                      <p:cBhvr>
                                        <p:cTn id="289" dur="500" fill="hold"/>
                                        <p:tgtEl>
                                          <p:spTgt spid="368673"/>
                                        </p:tgtEl>
                                        <p:attrNameLst>
                                          <p:attrName>ppt_y</p:attrName>
                                        </p:attrNameLst>
                                      </p:cBhvr>
                                      <p:tavLst>
                                        <p:tav tm="0">
                                          <p:val>
                                            <p:strVal val="1+(6*min(max(#ppt_w*#ppt_h,.3),1)-7.4)/-.7*#ppt_h/2"/>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23" presetClass="entr" presetSubtype="36" fill="hold" grpId="0" nodeType="clickEffect">
                                  <p:stCondLst>
                                    <p:cond delay="0"/>
                                  </p:stCondLst>
                                  <p:childTnLst>
                                    <p:set>
                                      <p:cBhvr>
                                        <p:cTn id="293" dur="1" fill="hold">
                                          <p:stCondLst>
                                            <p:cond delay="0"/>
                                          </p:stCondLst>
                                        </p:cTn>
                                        <p:tgtEl>
                                          <p:spTgt spid="368674"/>
                                        </p:tgtEl>
                                        <p:attrNameLst>
                                          <p:attrName>style.visibility</p:attrName>
                                        </p:attrNameLst>
                                      </p:cBhvr>
                                      <p:to>
                                        <p:strVal val="visible"/>
                                      </p:to>
                                    </p:set>
                                    <p:anim calcmode="lin" valueType="num">
                                      <p:cBhvr>
                                        <p:cTn id="294" dur="500" fill="hold"/>
                                        <p:tgtEl>
                                          <p:spTgt spid="368674"/>
                                        </p:tgtEl>
                                        <p:attrNameLst>
                                          <p:attrName>ppt_w</p:attrName>
                                        </p:attrNameLst>
                                      </p:cBhvr>
                                      <p:tavLst>
                                        <p:tav tm="0">
                                          <p:val>
                                            <p:strVal val="(6*min(max(#ppt_w*#ppt_h,.3),1)-7.4)/-.7*#ppt_w"/>
                                          </p:val>
                                        </p:tav>
                                        <p:tav tm="100000">
                                          <p:val>
                                            <p:strVal val="#ppt_w"/>
                                          </p:val>
                                        </p:tav>
                                      </p:tavLst>
                                    </p:anim>
                                    <p:anim calcmode="lin" valueType="num">
                                      <p:cBhvr>
                                        <p:cTn id="295" dur="500" fill="hold"/>
                                        <p:tgtEl>
                                          <p:spTgt spid="368674"/>
                                        </p:tgtEl>
                                        <p:attrNameLst>
                                          <p:attrName>ppt_h</p:attrName>
                                        </p:attrNameLst>
                                      </p:cBhvr>
                                      <p:tavLst>
                                        <p:tav tm="0">
                                          <p:val>
                                            <p:strVal val="(6*min(max(#ppt_w*#ppt_h,.3),1)-7.4)/-.7*#ppt_h"/>
                                          </p:val>
                                        </p:tav>
                                        <p:tav tm="100000">
                                          <p:val>
                                            <p:strVal val="#ppt_h"/>
                                          </p:val>
                                        </p:tav>
                                      </p:tavLst>
                                    </p:anim>
                                    <p:anim calcmode="lin" valueType="num">
                                      <p:cBhvr>
                                        <p:cTn id="296" dur="500" fill="hold"/>
                                        <p:tgtEl>
                                          <p:spTgt spid="368674"/>
                                        </p:tgtEl>
                                        <p:attrNameLst>
                                          <p:attrName>ppt_x</p:attrName>
                                        </p:attrNameLst>
                                      </p:cBhvr>
                                      <p:tavLst>
                                        <p:tav tm="0">
                                          <p:val>
                                            <p:fltVal val="0.5"/>
                                          </p:val>
                                        </p:tav>
                                        <p:tav tm="100000">
                                          <p:val>
                                            <p:strVal val="#ppt_x"/>
                                          </p:val>
                                        </p:tav>
                                      </p:tavLst>
                                    </p:anim>
                                    <p:anim calcmode="lin" valueType="num">
                                      <p:cBhvr>
                                        <p:cTn id="297" dur="500" fill="hold"/>
                                        <p:tgtEl>
                                          <p:spTgt spid="368674"/>
                                        </p:tgtEl>
                                        <p:attrNameLst>
                                          <p:attrName>ppt_y</p:attrName>
                                        </p:attrNameLst>
                                      </p:cBhvr>
                                      <p:tavLst>
                                        <p:tav tm="0">
                                          <p:val>
                                            <p:strVal val="1+(6*min(max(#ppt_w*#ppt_h,.3),1)-7.4)/-.7*#ppt_h/2"/>
                                          </p:val>
                                        </p:tav>
                                        <p:tav tm="100000">
                                          <p:val>
                                            <p:strVal val="#ppt_y"/>
                                          </p:val>
                                        </p:tav>
                                      </p:tavLst>
                                    </p:anim>
                                  </p:childTnLst>
                                </p:cTn>
                              </p:par>
                            </p:childTnLst>
                          </p:cTn>
                        </p:par>
                      </p:childTnLst>
                    </p:cTn>
                  </p:par>
                  <p:par>
                    <p:cTn id="298" fill="hold">
                      <p:stCondLst>
                        <p:cond delay="indefinite"/>
                      </p:stCondLst>
                      <p:childTnLst>
                        <p:par>
                          <p:cTn id="299" fill="hold">
                            <p:stCondLst>
                              <p:cond delay="0"/>
                            </p:stCondLst>
                            <p:childTnLst>
                              <p:par>
                                <p:cTn id="300" presetID="23" presetClass="entr" presetSubtype="36" fill="hold" grpId="0" nodeType="clickEffect">
                                  <p:stCondLst>
                                    <p:cond delay="0"/>
                                  </p:stCondLst>
                                  <p:childTnLst>
                                    <p:set>
                                      <p:cBhvr>
                                        <p:cTn id="301" dur="1" fill="hold">
                                          <p:stCondLst>
                                            <p:cond delay="0"/>
                                          </p:stCondLst>
                                        </p:cTn>
                                        <p:tgtEl>
                                          <p:spTgt spid="368675"/>
                                        </p:tgtEl>
                                        <p:attrNameLst>
                                          <p:attrName>style.visibility</p:attrName>
                                        </p:attrNameLst>
                                      </p:cBhvr>
                                      <p:to>
                                        <p:strVal val="visible"/>
                                      </p:to>
                                    </p:set>
                                    <p:anim calcmode="lin" valueType="num">
                                      <p:cBhvr>
                                        <p:cTn id="302" dur="500" fill="hold"/>
                                        <p:tgtEl>
                                          <p:spTgt spid="368675"/>
                                        </p:tgtEl>
                                        <p:attrNameLst>
                                          <p:attrName>ppt_w</p:attrName>
                                        </p:attrNameLst>
                                      </p:cBhvr>
                                      <p:tavLst>
                                        <p:tav tm="0">
                                          <p:val>
                                            <p:strVal val="(6*min(max(#ppt_w*#ppt_h,.3),1)-7.4)/-.7*#ppt_w"/>
                                          </p:val>
                                        </p:tav>
                                        <p:tav tm="100000">
                                          <p:val>
                                            <p:strVal val="#ppt_w"/>
                                          </p:val>
                                        </p:tav>
                                      </p:tavLst>
                                    </p:anim>
                                    <p:anim calcmode="lin" valueType="num">
                                      <p:cBhvr>
                                        <p:cTn id="303" dur="500" fill="hold"/>
                                        <p:tgtEl>
                                          <p:spTgt spid="368675"/>
                                        </p:tgtEl>
                                        <p:attrNameLst>
                                          <p:attrName>ppt_h</p:attrName>
                                        </p:attrNameLst>
                                      </p:cBhvr>
                                      <p:tavLst>
                                        <p:tav tm="0">
                                          <p:val>
                                            <p:strVal val="(6*min(max(#ppt_w*#ppt_h,.3),1)-7.4)/-.7*#ppt_h"/>
                                          </p:val>
                                        </p:tav>
                                        <p:tav tm="100000">
                                          <p:val>
                                            <p:strVal val="#ppt_h"/>
                                          </p:val>
                                        </p:tav>
                                      </p:tavLst>
                                    </p:anim>
                                    <p:anim calcmode="lin" valueType="num">
                                      <p:cBhvr>
                                        <p:cTn id="304" dur="500" fill="hold"/>
                                        <p:tgtEl>
                                          <p:spTgt spid="368675"/>
                                        </p:tgtEl>
                                        <p:attrNameLst>
                                          <p:attrName>ppt_x</p:attrName>
                                        </p:attrNameLst>
                                      </p:cBhvr>
                                      <p:tavLst>
                                        <p:tav tm="0">
                                          <p:val>
                                            <p:fltVal val="0.5"/>
                                          </p:val>
                                        </p:tav>
                                        <p:tav tm="100000">
                                          <p:val>
                                            <p:strVal val="#ppt_x"/>
                                          </p:val>
                                        </p:tav>
                                      </p:tavLst>
                                    </p:anim>
                                    <p:anim calcmode="lin" valueType="num">
                                      <p:cBhvr>
                                        <p:cTn id="305" dur="500" fill="hold"/>
                                        <p:tgtEl>
                                          <p:spTgt spid="368675"/>
                                        </p:tgtEl>
                                        <p:attrNameLst>
                                          <p:attrName>ppt_y</p:attrName>
                                        </p:attrNameLst>
                                      </p:cBhvr>
                                      <p:tavLst>
                                        <p:tav tm="0">
                                          <p:val>
                                            <p:strVal val="1+(6*min(max(#ppt_w*#ppt_h,.3),1)-7.4)/-.7*#ppt_h/2"/>
                                          </p:val>
                                        </p:tav>
                                        <p:tav tm="100000">
                                          <p:val>
                                            <p:strVal val="#ppt_y"/>
                                          </p:val>
                                        </p:tav>
                                      </p:tavLst>
                                    </p:anim>
                                  </p:childTnLst>
                                </p:cTn>
                              </p:par>
                            </p:childTnLst>
                          </p:cTn>
                        </p:par>
                      </p:childTnLst>
                    </p:cTn>
                  </p:par>
                  <p:par>
                    <p:cTn id="306" fill="hold">
                      <p:stCondLst>
                        <p:cond delay="indefinite"/>
                      </p:stCondLst>
                      <p:childTnLst>
                        <p:par>
                          <p:cTn id="307" fill="hold">
                            <p:stCondLst>
                              <p:cond delay="0"/>
                            </p:stCondLst>
                            <p:childTnLst>
                              <p:par>
                                <p:cTn id="308" presetID="18" presetClass="entr" presetSubtype="3" fill="hold" nodeType="clickEffect">
                                  <p:stCondLst>
                                    <p:cond delay="0"/>
                                  </p:stCondLst>
                                  <p:childTnLst>
                                    <p:set>
                                      <p:cBhvr>
                                        <p:cTn id="309" dur="1" fill="hold">
                                          <p:stCondLst>
                                            <p:cond delay="0"/>
                                          </p:stCondLst>
                                        </p:cTn>
                                        <p:tgtEl>
                                          <p:spTgt spid="368696"/>
                                        </p:tgtEl>
                                        <p:attrNameLst>
                                          <p:attrName>style.visibility</p:attrName>
                                        </p:attrNameLst>
                                      </p:cBhvr>
                                      <p:to>
                                        <p:strVal val="visible"/>
                                      </p:to>
                                    </p:set>
                                    <p:animEffect transition="in" filter="strips(upRight)">
                                      <p:cBhvr>
                                        <p:cTn id="310" dur="500"/>
                                        <p:tgtEl>
                                          <p:spTgt spid="368696"/>
                                        </p:tgtEl>
                                      </p:cBhvr>
                                    </p:animEffect>
                                  </p:childTnLst>
                                </p:cTn>
                              </p:par>
                            </p:childTnLst>
                          </p:cTn>
                        </p:par>
                      </p:childTnLst>
                    </p:cTn>
                  </p:par>
                  <p:par>
                    <p:cTn id="311" fill="hold">
                      <p:stCondLst>
                        <p:cond delay="indefinite"/>
                      </p:stCondLst>
                      <p:childTnLst>
                        <p:par>
                          <p:cTn id="312" fill="hold">
                            <p:stCondLst>
                              <p:cond delay="0"/>
                            </p:stCondLst>
                            <p:childTnLst>
                              <p:par>
                                <p:cTn id="313" presetID="18" presetClass="entr" presetSubtype="6" fill="hold" nodeType="clickEffect">
                                  <p:stCondLst>
                                    <p:cond delay="0"/>
                                  </p:stCondLst>
                                  <p:childTnLst>
                                    <p:set>
                                      <p:cBhvr>
                                        <p:cTn id="314" dur="1" fill="hold">
                                          <p:stCondLst>
                                            <p:cond delay="0"/>
                                          </p:stCondLst>
                                        </p:cTn>
                                        <p:tgtEl>
                                          <p:spTgt spid="368697"/>
                                        </p:tgtEl>
                                        <p:attrNameLst>
                                          <p:attrName>style.visibility</p:attrName>
                                        </p:attrNameLst>
                                      </p:cBhvr>
                                      <p:to>
                                        <p:strVal val="visible"/>
                                      </p:to>
                                    </p:set>
                                    <p:animEffect transition="in" filter="strips(downRight)">
                                      <p:cBhvr>
                                        <p:cTn id="315" dur="500"/>
                                        <p:tgtEl>
                                          <p:spTgt spid="368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2" grpId="0" animBg="1"/>
      <p:bldP spid="368648" grpId="0"/>
      <p:bldP spid="368657" grpId="0"/>
      <p:bldP spid="368668" grpId="0"/>
      <p:bldP spid="368669" grpId="0"/>
      <p:bldP spid="368670" grpId="0"/>
      <p:bldP spid="368671" grpId="0"/>
      <p:bldP spid="368672" grpId="0"/>
      <p:bldP spid="368673" grpId="0"/>
      <p:bldP spid="368674" grpId="0"/>
      <p:bldP spid="368675" grpId="0"/>
      <p:bldP spid="368676" grpId="0" animBg="1"/>
      <p:bldP spid="368677" grpId="0" animBg="1"/>
      <p:bldP spid="368678" grpId="0" animBg="1"/>
      <p:bldP spid="368679" grpId="0" animBg="1"/>
      <p:bldP spid="368680" grpId="0" animBg="1"/>
      <p:bldP spid="368681" grpId="0" animBg="1"/>
      <p:bldP spid="368682" grpId="0" animBg="1"/>
      <p:bldP spid="368683" grpId="0" animBg="1"/>
      <p:bldP spid="36868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Oval 2"/>
          <p:cNvSpPr/>
          <p:nvPr/>
        </p:nvSpPr>
        <p:spPr>
          <a:xfrm rot="13558">
            <a:off x="2501900" y="2471738"/>
            <a:ext cx="1193800" cy="1193800"/>
          </a:xfrm>
          <a:prstGeom prst="ellipse">
            <a:avLst/>
          </a:prstGeom>
          <a:solidFill>
            <a:schemeClr val="bg1"/>
          </a:solidFill>
          <a:ln w="28575" cap="flat" cmpd="sng">
            <a:solidFill>
              <a:srgbClr val="0000FF"/>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15" name="Line 3"/>
          <p:cNvSpPr/>
          <p:nvPr/>
        </p:nvSpPr>
        <p:spPr>
          <a:xfrm rot="3748523">
            <a:off x="2005013" y="3919538"/>
            <a:ext cx="3044825" cy="1587"/>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16" name="Line 4"/>
          <p:cNvSpPr/>
          <p:nvPr/>
        </p:nvSpPr>
        <p:spPr>
          <a:xfrm rot="-890366">
            <a:off x="4152900" y="4876800"/>
            <a:ext cx="3124200" cy="1588"/>
          </a:xfrm>
          <a:prstGeom prst="line">
            <a:avLst/>
          </a:prstGeom>
          <a:ln w="9525" cap="flat" cmpd="sng">
            <a:solidFill>
              <a:schemeClr val="folHlink"/>
            </a:solidFill>
            <a:prstDash val="solid"/>
            <a:headEnd type="none" w="med" len="med"/>
            <a:tailEnd type="none" w="med" len="med"/>
          </a:ln>
        </p:spPr>
        <p:txBody>
          <a:bodyPr/>
          <a:lstStyle/>
          <a:p>
            <a:endParaRPr lang="en-IN"/>
          </a:p>
        </p:txBody>
      </p:sp>
      <p:grpSp>
        <p:nvGrpSpPr>
          <p:cNvPr id="2" name="Group 5"/>
          <p:cNvGrpSpPr/>
          <p:nvPr/>
        </p:nvGrpSpPr>
        <p:grpSpPr>
          <a:xfrm>
            <a:off x="6056313" y="4033838"/>
            <a:ext cx="1219200" cy="1193800"/>
            <a:chOff x="3695" y="2376"/>
            <a:chExt cx="768" cy="752"/>
          </a:xfrm>
        </p:grpSpPr>
        <p:sp>
          <p:nvSpPr>
            <p:cNvPr id="5220" name="Oval 6"/>
            <p:cNvSpPr/>
            <p:nvPr/>
          </p:nvSpPr>
          <p:spPr>
            <a:xfrm rot="926136">
              <a:off x="3696" y="2376"/>
              <a:ext cx="752" cy="752"/>
            </a:xfrm>
            <a:prstGeom prst="ellipse">
              <a:avLst/>
            </a:prstGeom>
            <a:solidFill>
              <a:schemeClr val="bg1"/>
            </a:solidFill>
            <a:ln w="9525" cap="flat" cmpd="sng">
              <a:solidFill>
                <a:srgbClr val="0000FF"/>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5221" name="Line 7"/>
            <p:cNvSpPr/>
            <p:nvPr/>
          </p:nvSpPr>
          <p:spPr>
            <a:xfrm rot="-893284">
              <a:off x="3695" y="2754"/>
              <a:ext cx="768" cy="1"/>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5222" name="Line 8"/>
            <p:cNvSpPr/>
            <p:nvPr/>
          </p:nvSpPr>
          <p:spPr>
            <a:xfrm rot="4698300" flipV="1">
              <a:off x="3816" y="2491"/>
              <a:ext cx="528" cy="528"/>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5223" name="Line 9"/>
            <p:cNvSpPr/>
            <p:nvPr/>
          </p:nvSpPr>
          <p:spPr>
            <a:xfrm rot="9951869" flipV="1">
              <a:off x="3813" y="2498"/>
              <a:ext cx="528" cy="528"/>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5224" name="Line 10"/>
            <p:cNvSpPr/>
            <p:nvPr/>
          </p:nvSpPr>
          <p:spPr>
            <a:xfrm rot="912578">
              <a:off x="3917" y="2428"/>
              <a:ext cx="336" cy="672"/>
            </a:xfrm>
            <a:prstGeom prst="line">
              <a:avLst/>
            </a:prstGeom>
            <a:ln w="9525" cap="flat" cmpd="sng">
              <a:solidFill>
                <a:schemeClr val="folHlink"/>
              </a:solidFill>
              <a:prstDash val="solid"/>
              <a:headEnd type="none" w="med" len="med"/>
              <a:tailEnd type="none" w="med" len="med"/>
            </a:ln>
          </p:spPr>
          <p:txBody>
            <a:bodyPr/>
            <a:lstStyle/>
            <a:p>
              <a:endParaRPr lang="en-IN"/>
            </a:p>
          </p:txBody>
        </p:sp>
      </p:grpSp>
      <p:sp>
        <p:nvSpPr>
          <p:cNvPr id="371723" name="Line 11"/>
          <p:cNvSpPr/>
          <p:nvPr/>
        </p:nvSpPr>
        <p:spPr>
          <a:xfrm rot="2976664">
            <a:off x="4114800" y="2527300"/>
            <a:ext cx="1371600" cy="2667000"/>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24" name="Line 12"/>
          <p:cNvSpPr/>
          <p:nvPr/>
        </p:nvSpPr>
        <p:spPr>
          <a:xfrm rot="1501493">
            <a:off x="3479800" y="2438400"/>
            <a:ext cx="1371600" cy="2667000"/>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25" name="Line 13"/>
          <p:cNvSpPr/>
          <p:nvPr/>
        </p:nvSpPr>
        <p:spPr>
          <a:xfrm rot="4295133">
            <a:off x="4745038" y="2916238"/>
            <a:ext cx="1193800" cy="2705100"/>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26" name="Arc 14"/>
          <p:cNvSpPr/>
          <p:nvPr/>
        </p:nvSpPr>
        <p:spPr>
          <a:xfrm>
            <a:off x="2565400" y="2663825"/>
            <a:ext cx="4267200" cy="2551113"/>
          </a:xfrm>
          <a:custGeom>
            <a:avLst/>
            <a:gdLst>
              <a:gd name="txL" fmla="*/ 0 w 36922"/>
              <a:gd name="txT" fmla="*/ 0 h 22077"/>
              <a:gd name="txR" fmla="*/ 36922 w 36922"/>
              <a:gd name="txB" fmla="*/ 22077 h 22077"/>
            </a:gdLst>
            <a:ahLst/>
            <a:cxnLst>
              <a:cxn ang="0">
                <a:pos x="0" y="2147483647"/>
              </a:cxn>
              <a:cxn ang="0">
                <a:pos x="2147483647" y="2147483647"/>
              </a:cxn>
              <a:cxn ang="0">
                <a:pos x="2147483647" y="2147483647"/>
              </a:cxn>
            </a:cxnLst>
            <a:rect l="txL" t="txT" r="txR" b="txB"/>
            <a:pathLst>
              <a:path w="36922" h="22077" fill="none">
                <a:moveTo>
                  <a:pt x="-1" y="6375"/>
                </a:moveTo>
                <a:cubicBezTo>
                  <a:pt x="4054" y="2294"/>
                  <a:pt x="9569" y="0"/>
                  <a:pt x="15322" y="0"/>
                </a:cubicBezTo>
                <a:cubicBezTo>
                  <a:pt x="27251" y="0"/>
                  <a:pt x="36922" y="9670"/>
                  <a:pt x="36922" y="21600"/>
                </a:cubicBezTo>
                <a:cubicBezTo>
                  <a:pt x="36922" y="21759"/>
                  <a:pt x="36920" y="21918"/>
                  <a:pt x="36916" y="22076"/>
                </a:cubicBezTo>
              </a:path>
              <a:path w="36922" h="22077" stroke="0">
                <a:moveTo>
                  <a:pt x="-1" y="6375"/>
                </a:moveTo>
                <a:cubicBezTo>
                  <a:pt x="4054" y="2294"/>
                  <a:pt x="9569" y="0"/>
                  <a:pt x="15322" y="0"/>
                </a:cubicBezTo>
                <a:cubicBezTo>
                  <a:pt x="27251" y="0"/>
                  <a:pt x="36922" y="9670"/>
                  <a:pt x="36922" y="21600"/>
                </a:cubicBezTo>
                <a:cubicBezTo>
                  <a:pt x="36922" y="21759"/>
                  <a:pt x="36920" y="21918"/>
                  <a:pt x="36916" y="22076"/>
                </a:cubicBezTo>
                <a:lnTo>
                  <a:pt x="15322" y="21600"/>
                </a:lnTo>
                <a:lnTo>
                  <a:pt x="-1" y="6375"/>
                </a:lnTo>
                <a:close/>
              </a:path>
            </a:pathLst>
          </a:custGeom>
          <a:noFill/>
          <a:ln w="9525" cap="flat" cmpd="sng">
            <a:solidFill>
              <a:schemeClr val="folHlink">
                <a:alpha val="100000"/>
              </a:schemeClr>
            </a:solidFill>
            <a:prstDash val="solid"/>
            <a:round/>
            <a:headEnd type="none" w="med" len="med"/>
            <a:tailEnd type="none" w="med" len="med"/>
          </a:ln>
        </p:spPr>
        <p:txBody>
          <a:bodyPr/>
          <a:lstStyle/>
          <a:p>
            <a:endParaRPr lang="en-US"/>
          </a:p>
        </p:txBody>
      </p:sp>
      <p:sp>
        <p:nvSpPr>
          <p:cNvPr id="371727" name="Arc 15"/>
          <p:cNvSpPr/>
          <p:nvPr/>
        </p:nvSpPr>
        <p:spPr>
          <a:xfrm>
            <a:off x="2935288" y="3162300"/>
            <a:ext cx="3427412" cy="2144713"/>
          </a:xfrm>
          <a:custGeom>
            <a:avLst/>
            <a:gdLst>
              <a:gd name="txL" fmla="*/ 0 w 35454"/>
              <a:gd name="txT" fmla="*/ 0 h 21600"/>
              <a:gd name="txR" fmla="*/ 35454 w 35454"/>
              <a:gd name="txB" fmla="*/ 21600 h 21600"/>
            </a:gdLst>
            <a:ahLst/>
            <a:cxnLst>
              <a:cxn ang="0">
                <a:pos x="0" y="2147483647"/>
              </a:cxn>
              <a:cxn ang="0">
                <a:pos x="2147483647" y="2147483647"/>
              </a:cxn>
              <a:cxn ang="0">
                <a:pos x="2147483647" y="2147483647"/>
              </a:cxn>
            </a:cxnLst>
            <a:rect l="txL" t="txT" r="txR" b="txB"/>
            <a:pathLst>
              <a:path w="35454" h="21600" fill="none">
                <a:moveTo>
                  <a:pt x="0" y="5033"/>
                </a:moveTo>
                <a:cubicBezTo>
                  <a:pt x="3886" y="1781"/>
                  <a:pt x="8792" y="0"/>
                  <a:pt x="13860" y="0"/>
                </a:cubicBezTo>
                <a:cubicBezTo>
                  <a:pt x="25591" y="0"/>
                  <a:pt x="35178" y="9363"/>
                  <a:pt x="35454" y="21091"/>
                </a:cubicBezTo>
              </a:path>
              <a:path w="35454" h="21600" stroke="0">
                <a:moveTo>
                  <a:pt x="0" y="5033"/>
                </a:moveTo>
                <a:cubicBezTo>
                  <a:pt x="3886" y="1781"/>
                  <a:pt x="8792" y="0"/>
                  <a:pt x="13860" y="0"/>
                </a:cubicBezTo>
                <a:cubicBezTo>
                  <a:pt x="25591" y="0"/>
                  <a:pt x="35178" y="9363"/>
                  <a:pt x="35454" y="21091"/>
                </a:cubicBezTo>
                <a:lnTo>
                  <a:pt x="13860" y="21600"/>
                </a:lnTo>
                <a:lnTo>
                  <a:pt x="0" y="5033"/>
                </a:lnTo>
                <a:close/>
              </a:path>
            </a:pathLst>
          </a:custGeom>
          <a:noFill/>
          <a:ln w="9525" cap="flat" cmpd="sng">
            <a:solidFill>
              <a:schemeClr val="folHlink">
                <a:alpha val="100000"/>
              </a:schemeClr>
            </a:solidFill>
            <a:prstDash val="solid"/>
            <a:round/>
            <a:headEnd type="none" w="med" len="med"/>
            <a:tailEnd type="none" w="med" len="med"/>
          </a:ln>
        </p:spPr>
        <p:txBody>
          <a:bodyPr/>
          <a:lstStyle/>
          <a:p>
            <a:endParaRPr lang="en-US"/>
          </a:p>
        </p:txBody>
      </p:sp>
      <p:sp>
        <p:nvSpPr>
          <p:cNvPr id="371728" name="Arc 16"/>
          <p:cNvSpPr/>
          <p:nvPr/>
        </p:nvSpPr>
        <p:spPr>
          <a:xfrm>
            <a:off x="3086100" y="2776538"/>
            <a:ext cx="3559175" cy="2400300"/>
          </a:xfrm>
          <a:custGeom>
            <a:avLst/>
            <a:gdLst>
              <a:gd name="txL" fmla="*/ 0 w 32007"/>
              <a:gd name="txT" fmla="*/ 0 h 21600"/>
              <a:gd name="txR" fmla="*/ 32007 w 32007"/>
              <a:gd name="txB" fmla="*/ 21600 h 21600"/>
            </a:gdLst>
            <a:ahLst/>
            <a:cxnLst>
              <a:cxn ang="0">
                <a:pos x="0" y="2147483647"/>
              </a:cxn>
              <a:cxn ang="0">
                <a:pos x="2147483647" y="2147483647"/>
              </a:cxn>
              <a:cxn ang="0">
                <a:pos x="2147483647" y="2147483647"/>
              </a:cxn>
            </a:cxnLst>
            <a:rect l="txL" t="txT" r="txR" b="txB"/>
            <a:pathLst>
              <a:path w="32007" h="21600" fill="none">
                <a:moveTo>
                  <a:pt x="-1" y="3007"/>
                </a:moveTo>
                <a:cubicBezTo>
                  <a:pt x="3329" y="1038"/>
                  <a:pt x="7126" y="0"/>
                  <a:pt x="10995" y="0"/>
                </a:cubicBezTo>
                <a:cubicBezTo>
                  <a:pt x="20996" y="0"/>
                  <a:pt x="29690" y="6866"/>
                  <a:pt x="32007" y="16595"/>
                </a:cubicBezTo>
              </a:path>
              <a:path w="32007" h="21600" stroke="0">
                <a:moveTo>
                  <a:pt x="-1" y="3007"/>
                </a:moveTo>
                <a:cubicBezTo>
                  <a:pt x="3329" y="1038"/>
                  <a:pt x="7126" y="0"/>
                  <a:pt x="10995" y="0"/>
                </a:cubicBezTo>
                <a:cubicBezTo>
                  <a:pt x="20996" y="0"/>
                  <a:pt x="29690" y="6866"/>
                  <a:pt x="32007" y="16595"/>
                </a:cubicBezTo>
                <a:lnTo>
                  <a:pt x="10995" y="21600"/>
                </a:lnTo>
                <a:lnTo>
                  <a:pt x="-1" y="3007"/>
                </a:lnTo>
                <a:close/>
              </a:path>
            </a:pathLst>
          </a:custGeom>
          <a:noFill/>
          <a:ln w="9525" cap="flat" cmpd="sng">
            <a:solidFill>
              <a:schemeClr val="folHlink">
                <a:alpha val="100000"/>
              </a:schemeClr>
            </a:solidFill>
            <a:prstDash val="solid"/>
            <a:round/>
            <a:headEnd type="none" w="med" len="med"/>
            <a:tailEnd type="none" w="med" len="med"/>
          </a:ln>
        </p:spPr>
        <p:txBody>
          <a:bodyPr/>
          <a:lstStyle/>
          <a:p>
            <a:endParaRPr lang="en-US"/>
          </a:p>
        </p:txBody>
      </p:sp>
      <p:sp>
        <p:nvSpPr>
          <p:cNvPr id="371729" name="Arc 17"/>
          <p:cNvSpPr/>
          <p:nvPr/>
        </p:nvSpPr>
        <p:spPr>
          <a:xfrm>
            <a:off x="2933700" y="3386138"/>
            <a:ext cx="3236913" cy="1955800"/>
          </a:xfrm>
          <a:custGeom>
            <a:avLst/>
            <a:gdLst>
              <a:gd name="txL" fmla="*/ 0 w 36736"/>
              <a:gd name="txT" fmla="*/ 0 h 21600"/>
              <a:gd name="txR" fmla="*/ 36736 w 36736"/>
              <a:gd name="txB" fmla="*/ 21600 h 21600"/>
            </a:gdLst>
            <a:ahLst/>
            <a:cxnLst>
              <a:cxn ang="0">
                <a:pos x="0" y="2147483647"/>
              </a:cxn>
              <a:cxn ang="0">
                <a:pos x="2147483647" y="2147483647"/>
              </a:cxn>
              <a:cxn ang="0">
                <a:pos x="2147483647" y="2147483647"/>
              </a:cxn>
            </a:cxnLst>
            <a:rect l="txL" t="txT" r="txR" b="txB"/>
            <a:pathLst>
              <a:path w="36736" h="21600" fill="none">
                <a:moveTo>
                  <a:pt x="-1" y="6334"/>
                </a:moveTo>
                <a:cubicBezTo>
                  <a:pt x="4051" y="2279"/>
                  <a:pt x="9549" y="0"/>
                  <a:pt x="15282" y="0"/>
                </a:cubicBezTo>
                <a:cubicBezTo>
                  <a:pt x="26241" y="0"/>
                  <a:pt x="35464" y="8208"/>
                  <a:pt x="36736" y="19093"/>
                </a:cubicBezTo>
              </a:path>
              <a:path w="36736" h="21600" stroke="0">
                <a:moveTo>
                  <a:pt x="-1" y="6334"/>
                </a:moveTo>
                <a:cubicBezTo>
                  <a:pt x="4051" y="2279"/>
                  <a:pt x="9549" y="0"/>
                  <a:pt x="15282" y="0"/>
                </a:cubicBezTo>
                <a:cubicBezTo>
                  <a:pt x="26241" y="0"/>
                  <a:pt x="35464" y="8208"/>
                  <a:pt x="36736" y="19093"/>
                </a:cubicBezTo>
                <a:lnTo>
                  <a:pt x="15282" y="21600"/>
                </a:lnTo>
                <a:lnTo>
                  <a:pt x="-1" y="6334"/>
                </a:lnTo>
                <a:close/>
              </a:path>
            </a:pathLst>
          </a:custGeom>
          <a:noFill/>
          <a:ln w="28575" cap="flat" cmpd="sng">
            <a:solidFill>
              <a:schemeClr val="tx1">
                <a:alpha val="100000"/>
              </a:schemeClr>
            </a:solidFill>
            <a:prstDash val="solid"/>
            <a:round/>
            <a:headEnd type="none" w="med" len="med"/>
            <a:tailEnd type="none" w="med" len="med"/>
          </a:ln>
        </p:spPr>
        <p:txBody>
          <a:bodyPr/>
          <a:lstStyle/>
          <a:p>
            <a:endParaRPr lang="en-US"/>
          </a:p>
        </p:txBody>
      </p:sp>
      <p:sp>
        <p:nvSpPr>
          <p:cNvPr id="371730" name="Arc 18"/>
          <p:cNvSpPr/>
          <p:nvPr/>
        </p:nvSpPr>
        <p:spPr>
          <a:xfrm>
            <a:off x="2781300" y="2166938"/>
            <a:ext cx="4456113" cy="2925762"/>
          </a:xfrm>
          <a:custGeom>
            <a:avLst/>
            <a:gdLst>
              <a:gd name="txL" fmla="*/ 0 w 31857"/>
              <a:gd name="txT" fmla="*/ 0 h 21600"/>
              <a:gd name="txR" fmla="*/ 31857 w 31857"/>
              <a:gd name="txB" fmla="*/ 21600 h 21600"/>
            </a:gdLst>
            <a:ahLst/>
            <a:cxnLst>
              <a:cxn ang="0">
                <a:pos x="0" y="2147483647"/>
              </a:cxn>
              <a:cxn ang="0">
                <a:pos x="2147483647" y="2147483647"/>
              </a:cxn>
              <a:cxn ang="0">
                <a:pos x="2147483647" y="2147483647"/>
              </a:cxn>
            </a:cxnLst>
            <a:rect l="txL" t="txT" r="txR" b="txB"/>
            <a:pathLst>
              <a:path w="31857" h="21600" fill="none">
                <a:moveTo>
                  <a:pt x="-1" y="2823"/>
                </a:moveTo>
                <a:cubicBezTo>
                  <a:pt x="3254" y="973"/>
                  <a:pt x="6934" y="0"/>
                  <a:pt x="10678" y="0"/>
                </a:cubicBezTo>
                <a:cubicBezTo>
                  <a:pt x="20970" y="0"/>
                  <a:pt x="29833" y="7262"/>
                  <a:pt x="31856" y="17354"/>
                </a:cubicBezTo>
              </a:path>
              <a:path w="31857" h="21600" stroke="0">
                <a:moveTo>
                  <a:pt x="-1" y="2823"/>
                </a:moveTo>
                <a:cubicBezTo>
                  <a:pt x="3254" y="973"/>
                  <a:pt x="6934" y="0"/>
                  <a:pt x="10678" y="0"/>
                </a:cubicBezTo>
                <a:cubicBezTo>
                  <a:pt x="20970" y="0"/>
                  <a:pt x="29833" y="7262"/>
                  <a:pt x="31856" y="17354"/>
                </a:cubicBezTo>
                <a:lnTo>
                  <a:pt x="10678" y="21600"/>
                </a:lnTo>
                <a:lnTo>
                  <a:pt x="-1" y="2823"/>
                </a:lnTo>
                <a:close/>
              </a:path>
            </a:pathLst>
          </a:custGeom>
          <a:noFill/>
          <a:ln w="9525" cap="flat" cmpd="sng">
            <a:solidFill>
              <a:schemeClr val="folHlink">
                <a:alpha val="100000"/>
              </a:schemeClr>
            </a:solidFill>
            <a:prstDash val="solid"/>
            <a:round/>
            <a:headEnd type="none" w="med" len="med"/>
            <a:tailEnd type="none" w="med" len="med"/>
          </a:ln>
        </p:spPr>
        <p:txBody>
          <a:bodyPr/>
          <a:lstStyle/>
          <a:p>
            <a:endParaRPr lang="en-US"/>
          </a:p>
        </p:txBody>
      </p:sp>
      <p:sp>
        <p:nvSpPr>
          <p:cNvPr id="371731" name="Line 19"/>
          <p:cNvSpPr/>
          <p:nvPr/>
        </p:nvSpPr>
        <p:spPr>
          <a:xfrm>
            <a:off x="3390900" y="2319338"/>
            <a:ext cx="838200" cy="2924175"/>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32" name="Line 20"/>
          <p:cNvSpPr/>
          <p:nvPr/>
        </p:nvSpPr>
        <p:spPr>
          <a:xfrm flipH="1">
            <a:off x="4229100" y="2243138"/>
            <a:ext cx="533400" cy="2971800"/>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33" name="Line 21"/>
          <p:cNvSpPr/>
          <p:nvPr/>
        </p:nvSpPr>
        <p:spPr>
          <a:xfrm flipH="1">
            <a:off x="4229100" y="2700338"/>
            <a:ext cx="1828800" cy="2514600"/>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34" name="Line 22"/>
          <p:cNvSpPr/>
          <p:nvPr/>
        </p:nvSpPr>
        <p:spPr>
          <a:xfrm flipH="1">
            <a:off x="4229100" y="3767138"/>
            <a:ext cx="2743200" cy="1524000"/>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35" name="Line 23"/>
          <p:cNvSpPr/>
          <p:nvPr/>
        </p:nvSpPr>
        <p:spPr>
          <a:xfrm>
            <a:off x="3549650" y="2852738"/>
            <a:ext cx="44450" cy="1397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71736" name="Line 24"/>
          <p:cNvSpPr/>
          <p:nvPr/>
        </p:nvSpPr>
        <p:spPr>
          <a:xfrm>
            <a:off x="4133850" y="2725738"/>
            <a:ext cx="0" cy="1524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71737" name="Line 25"/>
          <p:cNvSpPr/>
          <p:nvPr/>
        </p:nvSpPr>
        <p:spPr>
          <a:xfrm rot="1093044">
            <a:off x="5181600" y="2871788"/>
            <a:ext cx="1588" cy="1524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71738" name="Line 26"/>
          <p:cNvSpPr/>
          <p:nvPr/>
        </p:nvSpPr>
        <p:spPr>
          <a:xfrm rot="3027067">
            <a:off x="6100763" y="3506788"/>
            <a:ext cx="1587" cy="1524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71739" name="Line 27"/>
          <p:cNvSpPr/>
          <p:nvPr/>
        </p:nvSpPr>
        <p:spPr>
          <a:xfrm rot="522984">
            <a:off x="4652963" y="2732088"/>
            <a:ext cx="1587" cy="1524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71740" name="Line 28"/>
          <p:cNvSpPr/>
          <p:nvPr/>
        </p:nvSpPr>
        <p:spPr>
          <a:xfrm rot="2240961">
            <a:off x="5683250" y="3138488"/>
            <a:ext cx="1588" cy="1524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71741" name="Line 29"/>
          <p:cNvSpPr/>
          <p:nvPr/>
        </p:nvSpPr>
        <p:spPr>
          <a:xfrm rot="3496337">
            <a:off x="6435725" y="3995738"/>
            <a:ext cx="1588" cy="1524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71742" name="Line 30"/>
          <p:cNvSpPr/>
          <p:nvPr/>
        </p:nvSpPr>
        <p:spPr>
          <a:xfrm rot="4647078">
            <a:off x="6659563" y="4573588"/>
            <a:ext cx="1587" cy="1524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71743" name="Arc 31"/>
          <p:cNvSpPr/>
          <p:nvPr/>
        </p:nvSpPr>
        <p:spPr>
          <a:xfrm>
            <a:off x="2519363" y="2319338"/>
            <a:ext cx="4637087" cy="2828925"/>
          </a:xfrm>
          <a:custGeom>
            <a:avLst/>
            <a:gdLst>
              <a:gd name="txL" fmla="*/ 0 w 35411"/>
              <a:gd name="txT" fmla="*/ 0 h 21600"/>
              <a:gd name="txR" fmla="*/ 35411 w 35411"/>
              <a:gd name="txB" fmla="*/ 21600 h 21600"/>
            </a:gdLst>
            <a:ahLst/>
            <a:cxnLst>
              <a:cxn ang="0">
                <a:pos x="0" y="2147483647"/>
              </a:cxn>
              <a:cxn ang="0">
                <a:pos x="2147483647" y="2147483647"/>
              </a:cxn>
              <a:cxn ang="0">
                <a:pos x="2147483647" y="2147483647"/>
              </a:cxn>
            </a:cxnLst>
            <a:rect l="txL" t="txT" r="txR" b="txB"/>
            <a:pathLst>
              <a:path w="35411" h="21600" fill="none">
                <a:moveTo>
                  <a:pt x="0" y="5033"/>
                </a:moveTo>
                <a:cubicBezTo>
                  <a:pt x="3886" y="1781"/>
                  <a:pt x="8792" y="0"/>
                  <a:pt x="13860" y="0"/>
                </a:cubicBezTo>
                <a:cubicBezTo>
                  <a:pt x="25225" y="0"/>
                  <a:pt x="34647" y="8807"/>
                  <a:pt x="35411" y="20147"/>
                </a:cubicBezTo>
              </a:path>
              <a:path w="35411" h="21600" stroke="0">
                <a:moveTo>
                  <a:pt x="0" y="5033"/>
                </a:moveTo>
                <a:cubicBezTo>
                  <a:pt x="3886" y="1781"/>
                  <a:pt x="8792" y="0"/>
                  <a:pt x="13860" y="0"/>
                </a:cubicBezTo>
                <a:cubicBezTo>
                  <a:pt x="25225" y="0"/>
                  <a:pt x="34647" y="8807"/>
                  <a:pt x="35411" y="20147"/>
                </a:cubicBezTo>
                <a:lnTo>
                  <a:pt x="13860" y="21600"/>
                </a:lnTo>
                <a:lnTo>
                  <a:pt x="0" y="5033"/>
                </a:lnTo>
                <a:close/>
              </a:path>
            </a:pathLst>
          </a:custGeom>
          <a:noFill/>
          <a:ln w="9525" cap="flat" cmpd="sng">
            <a:solidFill>
              <a:schemeClr val="folHlink">
                <a:alpha val="100000"/>
              </a:schemeClr>
            </a:solidFill>
            <a:prstDash val="solid"/>
            <a:round/>
            <a:headEnd type="none" w="med" len="med"/>
            <a:tailEnd type="none" w="med" len="med"/>
          </a:ln>
        </p:spPr>
        <p:txBody>
          <a:bodyPr/>
          <a:lstStyle/>
          <a:p>
            <a:endParaRPr lang="en-US"/>
          </a:p>
        </p:txBody>
      </p:sp>
      <p:grpSp>
        <p:nvGrpSpPr>
          <p:cNvPr id="3" name="Group 32"/>
          <p:cNvGrpSpPr/>
          <p:nvPr/>
        </p:nvGrpSpPr>
        <p:grpSpPr>
          <a:xfrm>
            <a:off x="2501900" y="2692400"/>
            <a:ext cx="1219200" cy="850900"/>
            <a:chOff x="1456" y="1531"/>
            <a:chExt cx="768" cy="536"/>
          </a:xfrm>
        </p:grpSpPr>
        <p:sp>
          <p:nvSpPr>
            <p:cNvPr id="5216" name="Line 33"/>
            <p:cNvSpPr/>
            <p:nvPr/>
          </p:nvSpPr>
          <p:spPr>
            <a:xfrm rot="-1805863">
              <a:off x="1456" y="1795"/>
              <a:ext cx="768" cy="1"/>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5217" name="Line 34"/>
            <p:cNvSpPr/>
            <p:nvPr/>
          </p:nvSpPr>
          <p:spPr>
            <a:xfrm rot="3785720" flipV="1">
              <a:off x="1558" y="1531"/>
              <a:ext cx="528" cy="528"/>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5218" name="Line 35"/>
            <p:cNvSpPr/>
            <p:nvPr/>
          </p:nvSpPr>
          <p:spPr>
            <a:xfrm rot="9039292" flipV="1">
              <a:off x="1576" y="1539"/>
              <a:ext cx="528" cy="528"/>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5219" name="Text Box 36"/>
            <p:cNvSpPr txBox="1"/>
            <p:nvPr/>
          </p:nvSpPr>
          <p:spPr>
            <a:xfrm rot="-1590294">
              <a:off x="1704" y="1636"/>
              <a:ext cx="197" cy="19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endParaRPr sz="1400" b="1" baseline="-25000" dirty="0">
                <a:solidFill>
                  <a:srgbClr val="FF0066"/>
                </a:solidFill>
                <a:latin typeface="Times New Roman" panose="02020603050405020304" pitchFamily="18" charset="0"/>
              </a:endParaRPr>
            </a:p>
          </p:txBody>
        </p:sp>
      </p:grpSp>
      <p:grpSp>
        <p:nvGrpSpPr>
          <p:cNvPr id="4" name="Group 37"/>
          <p:cNvGrpSpPr/>
          <p:nvPr/>
        </p:nvGrpSpPr>
        <p:grpSpPr>
          <a:xfrm>
            <a:off x="3467100" y="2471738"/>
            <a:ext cx="3562350" cy="2305050"/>
            <a:chOff x="2064" y="1392"/>
            <a:chExt cx="2244" cy="1452"/>
          </a:xfrm>
        </p:grpSpPr>
        <p:sp>
          <p:nvSpPr>
            <p:cNvPr id="5208" name="Text Box 38"/>
            <p:cNvSpPr txBox="1"/>
            <p:nvPr/>
          </p:nvSpPr>
          <p:spPr>
            <a:xfrm rot="-871177">
              <a:off x="2064" y="1440"/>
              <a:ext cx="233" cy="19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1</a:t>
              </a:r>
            </a:p>
          </p:txBody>
        </p:sp>
        <p:sp>
          <p:nvSpPr>
            <p:cNvPr id="5209" name="Text Box 39"/>
            <p:cNvSpPr txBox="1"/>
            <p:nvPr/>
          </p:nvSpPr>
          <p:spPr>
            <a:xfrm>
              <a:off x="2352" y="1392"/>
              <a:ext cx="233" cy="19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2</a:t>
              </a:r>
            </a:p>
          </p:txBody>
        </p:sp>
        <p:sp>
          <p:nvSpPr>
            <p:cNvPr id="5210" name="Text Box 40"/>
            <p:cNvSpPr txBox="1"/>
            <p:nvPr/>
          </p:nvSpPr>
          <p:spPr>
            <a:xfrm rot="437366">
              <a:off x="2736" y="1392"/>
              <a:ext cx="233" cy="19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3</a:t>
              </a:r>
            </a:p>
          </p:txBody>
        </p:sp>
        <p:sp>
          <p:nvSpPr>
            <p:cNvPr id="5211" name="Text Box 41"/>
            <p:cNvSpPr txBox="1"/>
            <p:nvPr/>
          </p:nvSpPr>
          <p:spPr>
            <a:xfrm rot="1224460">
              <a:off x="3048" y="1472"/>
              <a:ext cx="233" cy="19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4</a:t>
              </a:r>
            </a:p>
          </p:txBody>
        </p:sp>
        <p:sp>
          <p:nvSpPr>
            <p:cNvPr id="5212" name="Text Box 42"/>
            <p:cNvSpPr txBox="1"/>
            <p:nvPr/>
          </p:nvSpPr>
          <p:spPr>
            <a:xfrm rot="2164470">
              <a:off x="3428" y="1672"/>
              <a:ext cx="233" cy="19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5</a:t>
              </a:r>
            </a:p>
          </p:txBody>
        </p:sp>
        <p:sp>
          <p:nvSpPr>
            <p:cNvPr id="5213" name="Text Box 43"/>
            <p:cNvSpPr txBox="1"/>
            <p:nvPr/>
          </p:nvSpPr>
          <p:spPr>
            <a:xfrm rot="2542015">
              <a:off x="4075" y="2652"/>
              <a:ext cx="233" cy="19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8</a:t>
              </a:r>
            </a:p>
          </p:txBody>
        </p:sp>
        <p:sp>
          <p:nvSpPr>
            <p:cNvPr id="5214" name="Text Box 44"/>
            <p:cNvSpPr txBox="1"/>
            <p:nvPr/>
          </p:nvSpPr>
          <p:spPr>
            <a:xfrm rot="3069193">
              <a:off x="3696" y="1871"/>
              <a:ext cx="233" cy="19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6</a:t>
              </a:r>
            </a:p>
          </p:txBody>
        </p:sp>
        <p:sp>
          <p:nvSpPr>
            <p:cNvPr id="5215" name="Text Box 45"/>
            <p:cNvSpPr txBox="1"/>
            <p:nvPr/>
          </p:nvSpPr>
          <p:spPr>
            <a:xfrm rot="3396647">
              <a:off x="3963" y="2228"/>
              <a:ext cx="233" cy="19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7</a:t>
              </a:r>
            </a:p>
          </p:txBody>
        </p:sp>
      </p:grpSp>
      <p:sp>
        <p:nvSpPr>
          <p:cNvPr id="371758" name="Oval 46"/>
          <p:cNvSpPr/>
          <p:nvPr/>
        </p:nvSpPr>
        <p:spPr>
          <a:xfrm>
            <a:off x="3314700" y="3614738"/>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59" name="Oval 47"/>
          <p:cNvSpPr/>
          <p:nvPr/>
        </p:nvSpPr>
        <p:spPr>
          <a:xfrm>
            <a:off x="3314700" y="3354388"/>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0" name="Oval 48"/>
          <p:cNvSpPr/>
          <p:nvPr/>
        </p:nvSpPr>
        <p:spPr>
          <a:xfrm>
            <a:off x="3429000" y="2814638"/>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1" name="Oval 49"/>
          <p:cNvSpPr/>
          <p:nvPr/>
        </p:nvSpPr>
        <p:spPr>
          <a:xfrm>
            <a:off x="4152900" y="2319338"/>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2" name="Oval 50"/>
          <p:cNvSpPr/>
          <p:nvPr/>
        </p:nvSpPr>
        <p:spPr>
          <a:xfrm>
            <a:off x="5372100" y="2319338"/>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3" name="Oval 51"/>
          <p:cNvSpPr/>
          <p:nvPr/>
        </p:nvSpPr>
        <p:spPr>
          <a:xfrm>
            <a:off x="6286500" y="3100388"/>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4" name="Oval 52"/>
          <p:cNvSpPr/>
          <p:nvPr/>
        </p:nvSpPr>
        <p:spPr>
          <a:xfrm>
            <a:off x="6527800" y="4040188"/>
            <a:ext cx="76200" cy="76200"/>
          </a:xfrm>
          <a:prstGeom prst="ellipse">
            <a:avLst/>
          </a:prstGeom>
          <a:solidFill>
            <a:schemeClr val="accent1"/>
          </a:solidFill>
          <a:ln w="9525" cap="flat" cmpd="sng">
            <a:solidFill>
              <a:srgbClr val="0000FF"/>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5" name="Oval 53"/>
          <p:cNvSpPr/>
          <p:nvPr/>
        </p:nvSpPr>
        <p:spPr>
          <a:xfrm>
            <a:off x="6210300" y="4605338"/>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6" name="Oval 54"/>
          <p:cNvSpPr/>
          <p:nvPr/>
        </p:nvSpPr>
        <p:spPr>
          <a:xfrm>
            <a:off x="6057900" y="4757738"/>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7" name="Line 55"/>
          <p:cNvSpPr/>
          <p:nvPr/>
        </p:nvSpPr>
        <p:spPr>
          <a:xfrm flipH="1">
            <a:off x="3375025" y="2852738"/>
            <a:ext cx="200025" cy="533400"/>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371768" name="Line 56"/>
          <p:cNvSpPr/>
          <p:nvPr/>
        </p:nvSpPr>
        <p:spPr>
          <a:xfrm flipH="1">
            <a:off x="3467100" y="2776538"/>
            <a:ext cx="685800" cy="76200"/>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371769" name="Line 57"/>
          <p:cNvSpPr/>
          <p:nvPr/>
        </p:nvSpPr>
        <p:spPr>
          <a:xfrm flipH="1" flipV="1">
            <a:off x="4152900" y="2319338"/>
            <a:ext cx="533400" cy="533400"/>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371770" name="Line 58"/>
          <p:cNvSpPr/>
          <p:nvPr/>
        </p:nvSpPr>
        <p:spPr>
          <a:xfrm flipV="1">
            <a:off x="5753100" y="3157538"/>
            <a:ext cx="609600" cy="68262"/>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371771" name="Line 59"/>
          <p:cNvSpPr/>
          <p:nvPr/>
        </p:nvSpPr>
        <p:spPr>
          <a:xfrm>
            <a:off x="6134100" y="3538538"/>
            <a:ext cx="457200" cy="533400"/>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371772" name="Line 60"/>
          <p:cNvSpPr/>
          <p:nvPr/>
        </p:nvSpPr>
        <p:spPr>
          <a:xfrm rot="235035" flipH="1">
            <a:off x="6257925" y="3995738"/>
            <a:ext cx="188913" cy="695325"/>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371773" name="Line 61"/>
          <p:cNvSpPr/>
          <p:nvPr/>
        </p:nvSpPr>
        <p:spPr>
          <a:xfrm flipH="1">
            <a:off x="5181600" y="2386013"/>
            <a:ext cx="228600" cy="533400"/>
          </a:xfrm>
          <a:prstGeom prst="line">
            <a:avLst/>
          </a:prstGeom>
          <a:ln w="9525" cap="flat" cmpd="sng">
            <a:solidFill>
              <a:srgbClr val="0000FF"/>
            </a:solidFill>
            <a:prstDash val="solid"/>
            <a:headEnd type="triangle" w="med" len="med"/>
            <a:tailEnd type="none" w="med" len="med"/>
          </a:ln>
        </p:spPr>
        <p:txBody>
          <a:bodyPr/>
          <a:lstStyle/>
          <a:p>
            <a:endParaRPr lang="en-IN"/>
          </a:p>
        </p:txBody>
      </p:sp>
      <p:sp>
        <p:nvSpPr>
          <p:cNvPr id="371774" name="Line 62"/>
          <p:cNvSpPr/>
          <p:nvPr/>
        </p:nvSpPr>
        <p:spPr>
          <a:xfrm rot="-579954" flipH="1">
            <a:off x="6105525" y="4681538"/>
            <a:ext cx="533400" cy="76200"/>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371775" name="Arc 63"/>
          <p:cNvSpPr/>
          <p:nvPr/>
        </p:nvSpPr>
        <p:spPr>
          <a:xfrm rot="-5811185">
            <a:off x="3455988" y="2455863"/>
            <a:ext cx="968375" cy="1295400"/>
          </a:xfrm>
          <a:custGeom>
            <a:avLst/>
            <a:gdLst>
              <a:gd name="txL" fmla="*/ 0 w 16708"/>
              <a:gd name="txT" fmla="*/ 0 h 21600"/>
              <a:gd name="txR" fmla="*/ 16708 w 16708"/>
              <a:gd name="txB" fmla="*/ 21600 h 21600"/>
            </a:gdLst>
            <a:ahLst/>
            <a:cxnLst>
              <a:cxn ang="0">
                <a:pos x="0" y="2147483647"/>
              </a:cxn>
              <a:cxn ang="0">
                <a:pos x="2147483647" y="2147483647"/>
              </a:cxn>
              <a:cxn ang="0">
                <a:pos x="2147483647" y="2147483647"/>
              </a:cxn>
            </a:cxnLst>
            <a:rect l="txL" t="txT" r="txR" b="txB"/>
            <a:pathLst>
              <a:path w="16708" h="21600" fill="none">
                <a:moveTo>
                  <a:pt x="-1" y="25"/>
                </a:moveTo>
                <a:cubicBezTo>
                  <a:pt x="350" y="8"/>
                  <a:pt x="701" y="0"/>
                  <a:pt x="1052" y="0"/>
                </a:cubicBezTo>
                <a:cubicBezTo>
                  <a:pt x="6970" y="0"/>
                  <a:pt x="12630" y="2428"/>
                  <a:pt x="16708" y="6718"/>
                </a:cubicBezTo>
              </a:path>
              <a:path w="16708" h="21600" stroke="0">
                <a:moveTo>
                  <a:pt x="-1" y="25"/>
                </a:moveTo>
                <a:cubicBezTo>
                  <a:pt x="350" y="8"/>
                  <a:pt x="701" y="0"/>
                  <a:pt x="1052" y="0"/>
                </a:cubicBezTo>
                <a:cubicBezTo>
                  <a:pt x="6970" y="0"/>
                  <a:pt x="12630" y="2428"/>
                  <a:pt x="16708" y="6718"/>
                </a:cubicBezTo>
                <a:lnTo>
                  <a:pt x="1052" y="21600"/>
                </a:lnTo>
                <a:lnTo>
                  <a:pt x="-1" y="25"/>
                </a:lnTo>
                <a:close/>
              </a:path>
            </a:pathLst>
          </a:custGeom>
          <a:noFill/>
          <a:ln w="28575" cap="flat" cmpd="sng">
            <a:solidFill>
              <a:srgbClr val="FF0066">
                <a:alpha val="100000"/>
              </a:srgbClr>
            </a:solidFill>
            <a:prstDash val="solid"/>
            <a:round/>
            <a:headEnd type="none" w="med" len="med"/>
            <a:tailEnd type="none" w="med" len="med"/>
          </a:ln>
        </p:spPr>
        <p:txBody>
          <a:bodyPr/>
          <a:lstStyle/>
          <a:p>
            <a:endParaRPr lang="en-US"/>
          </a:p>
        </p:txBody>
      </p:sp>
      <p:sp>
        <p:nvSpPr>
          <p:cNvPr id="371776" name="Arc 64"/>
          <p:cNvSpPr/>
          <p:nvPr/>
        </p:nvSpPr>
        <p:spPr>
          <a:xfrm rot="-1147431">
            <a:off x="3619500" y="2116138"/>
            <a:ext cx="2689225" cy="2114550"/>
          </a:xfrm>
          <a:custGeom>
            <a:avLst/>
            <a:gdLst>
              <a:gd name="txL" fmla="*/ 0 w 32892"/>
              <a:gd name="txT" fmla="*/ 0 h 24035"/>
              <a:gd name="txR" fmla="*/ 32892 w 32892"/>
              <a:gd name="txB" fmla="*/ 24035 h 24035"/>
            </a:gdLst>
            <a:ahLst/>
            <a:cxnLst>
              <a:cxn ang="0">
                <a:pos x="0" y="2147483647"/>
              </a:cxn>
              <a:cxn ang="0">
                <a:pos x="2147483647" y="2147483647"/>
              </a:cxn>
              <a:cxn ang="0">
                <a:pos x="2147483647" y="2147483647"/>
              </a:cxn>
            </a:cxnLst>
            <a:rect l="txL" t="txT" r="txR" b="txB"/>
            <a:pathLst>
              <a:path w="32892" h="24035" fill="none">
                <a:moveTo>
                  <a:pt x="0" y="3186"/>
                </a:moveTo>
                <a:cubicBezTo>
                  <a:pt x="3398" y="1102"/>
                  <a:pt x="7306" y="0"/>
                  <a:pt x="11292" y="0"/>
                </a:cubicBezTo>
                <a:cubicBezTo>
                  <a:pt x="23221" y="0"/>
                  <a:pt x="32892" y="9670"/>
                  <a:pt x="32892" y="21600"/>
                </a:cubicBezTo>
                <a:cubicBezTo>
                  <a:pt x="32892" y="22413"/>
                  <a:pt x="32846" y="23226"/>
                  <a:pt x="32754" y="24035"/>
                </a:cubicBezTo>
              </a:path>
              <a:path w="32892" h="24035" stroke="0">
                <a:moveTo>
                  <a:pt x="0" y="3186"/>
                </a:moveTo>
                <a:cubicBezTo>
                  <a:pt x="3398" y="1102"/>
                  <a:pt x="7306" y="0"/>
                  <a:pt x="11292" y="0"/>
                </a:cubicBezTo>
                <a:cubicBezTo>
                  <a:pt x="23221" y="0"/>
                  <a:pt x="32892" y="9670"/>
                  <a:pt x="32892" y="21600"/>
                </a:cubicBezTo>
                <a:cubicBezTo>
                  <a:pt x="32892" y="22413"/>
                  <a:pt x="32846" y="23226"/>
                  <a:pt x="32754" y="24035"/>
                </a:cubicBezTo>
                <a:lnTo>
                  <a:pt x="11292" y="21600"/>
                </a:lnTo>
                <a:lnTo>
                  <a:pt x="0" y="3186"/>
                </a:lnTo>
                <a:close/>
              </a:path>
            </a:pathLst>
          </a:custGeom>
          <a:noFill/>
          <a:ln w="28575" cap="flat" cmpd="sng">
            <a:solidFill>
              <a:srgbClr val="FF0066">
                <a:alpha val="100000"/>
              </a:srgbClr>
            </a:solidFill>
            <a:prstDash val="solid"/>
            <a:round/>
            <a:headEnd type="none" w="med" len="med"/>
            <a:tailEnd type="none" w="med" len="med"/>
          </a:ln>
        </p:spPr>
        <p:txBody>
          <a:bodyPr/>
          <a:lstStyle/>
          <a:p>
            <a:endParaRPr lang="en-US"/>
          </a:p>
        </p:txBody>
      </p:sp>
      <p:sp>
        <p:nvSpPr>
          <p:cNvPr id="371777" name="Arc 65"/>
          <p:cNvSpPr/>
          <p:nvPr/>
        </p:nvSpPr>
        <p:spPr>
          <a:xfrm rot="-3366779" flipV="1">
            <a:off x="5089525" y="2965450"/>
            <a:ext cx="1255713" cy="1798638"/>
          </a:xfrm>
          <a:custGeom>
            <a:avLst/>
            <a:gdLst>
              <a:gd name="txL" fmla="*/ 0 w 17699"/>
              <a:gd name="txT" fmla="*/ 0 h 21600"/>
              <a:gd name="txR" fmla="*/ 17699 w 17699"/>
              <a:gd name="txB" fmla="*/ 21600 h 21600"/>
            </a:gdLst>
            <a:ahLst/>
            <a:cxnLst>
              <a:cxn ang="0">
                <a:pos x="0" y="2147483647"/>
              </a:cxn>
              <a:cxn ang="0">
                <a:pos x="2147483647" y="2147483647"/>
              </a:cxn>
              <a:cxn ang="0">
                <a:pos x="2147483647" y="2147483647"/>
              </a:cxn>
            </a:cxnLst>
            <a:rect l="txL" t="txT" r="txR" b="txB"/>
            <a:pathLst>
              <a:path w="17699" h="21600" fill="none">
                <a:moveTo>
                  <a:pt x="-1" y="820"/>
                </a:moveTo>
                <a:cubicBezTo>
                  <a:pt x="1918" y="276"/>
                  <a:pt x="3903" y="0"/>
                  <a:pt x="5898" y="0"/>
                </a:cubicBezTo>
                <a:cubicBezTo>
                  <a:pt x="10088" y="0"/>
                  <a:pt x="14189" y="1219"/>
                  <a:pt x="17699" y="3508"/>
                </a:cubicBezTo>
              </a:path>
              <a:path w="17699" h="21600" stroke="0">
                <a:moveTo>
                  <a:pt x="-1" y="820"/>
                </a:moveTo>
                <a:cubicBezTo>
                  <a:pt x="1918" y="276"/>
                  <a:pt x="3903" y="0"/>
                  <a:pt x="5898" y="0"/>
                </a:cubicBezTo>
                <a:cubicBezTo>
                  <a:pt x="10088" y="0"/>
                  <a:pt x="14189" y="1219"/>
                  <a:pt x="17699" y="3508"/>
                </a:cubicBezTo>
                <a:lnTo>
                  <a:pt x="5898" y="21600"/>
                </a:lnTo>
                <a:lnTo>
                  <a:pt x="-1" y="820"/>
                </a:lnTo>
                <a:close/>
              </a:path>
            </a:pathLst>
          </a:custGeom>
          <a:noFill/>
          <a:ln w="28575" cap="flat" cmpd="sng">
            <a:solidFill>
              <a:srgbClr val="FF0066">
                <a:alpha val="100000"/>
              </a:srgbClr>
            </a:solidFill>
            <a:prstDash val="solid"/>
            <a:round/>
            <a:headEnd type="none" w="med" len="med"/>
            <a:tailEnd type="none" w="med" len="med"/>
          </a:ln>
        </p:spPr>
        <p:txBody>
          <a:bodyPr/>
          <a:lstStyle/>
          <a:p>
            <a:endParaRPr lang="en-US"/>
          </a:p>
        </p:txBody>
      </p:sp>
      <p:sp>
        <p:nvSpPr>
          <p:cNvPr id="371778" name="Arc 66"/>
          <p:cNvSpPr/>
          <p:nvPr/>
        </p:nvSpPr>
        <p:spPr>
          <a:xfrm>
            <a:off x="4054475" y="4965700"/>
            <a:ext cx="379413" cy="274638"/>
          </a:xfrm>
          <a:custGeom>
            <a:avLst/>
            <a:gdLst>
              <a:gd name="txL" fmla="*/ 0 w 35881"/>
              <a:gd name="txT" fmla="*/ 0 h 25991"/>
              <a:gd name="txR" fmla="*/ 35881 w 35881"/>
              <a:gd name="txB" fmla="*/ 25991 h 25991"/>
            </a:gdLst>
            <a:ahLst/>
            <a:cxnLst>
              <a:cxn ang="0">
                <a:pos x="0" y="2147483647"/>
              </a:cxn>
              <a:cxn ang="0">
                <a:pos x="2147483647" y="2147483647"/>
              </a:cxn>
              <a:cxn ang="0">
                <a:pos x="2147483647" y="2147483647"/>
              </a:cxn>
            </a:cxnLst>
            <a:rect l="txL" t="txT" r="txR" b="txB"/>
            <a:pathLst>
              <a:path w="35881" h="25991" fill="none">
                <a:moveTo>
                  <a:pt x="-1" y="5394"/>
                </a:moveTo>
                <a:cubicBezTo>
                  <a:pt x="3944" y="1918"/>
                  <a:pt x="9022" y="0"/>
                  <a:pt x="14281" y="0"/>
                </a:cubicBezTo>
                <a:cubicBezTo>
                  <a:pt x="26210" y="0"/>
                  <a:pt x="35881" y="9670"/>
                  <a:pt x="35881" y="21600"/>
                </a:cubicBezTo>
                <a:cubicBezTo>
                  <a:pt x="35881" y="23075"/>
                  <a:pt x="35729" y="24546"/>
                  <a:pt x="35429" y="25990"/>
                </a:cubicBezTo>
              </a:path>
              <a:path w="35881" h="25991" stroke="0">
                <a:moveTo>
                  <a:pt x="-1" y="5394"/>
                </a:moveTo>
                <a:cubicBezTo>
                  <a:pt x="3944" y="1918"/>
                  <a:pt x="9022" y="0"/>
                  <a:pt x="14281" y="0"/>
                </a:cubicBezTo>
                <a:cubicBezTo>
                  <a:pt x="26210" y="0"/>
                  <a:pt x="35881" y="9670"/>
                  <a:pt x="35881" y="21600"/>
                </a:cubicBezTo>
                <a:cubicBezTo>
                  <a:pt x="35881" y="23075"/>
                  <a:pt x="35729" y="24546"/>
                  <a:pt x="35429" y="25990"/>
                </a:cubicBezTo>
                <a:lnTo>
                  <a:pt x="14281" y="21600"/>
                </a:lnTo>
                <a:lnTo>
                  <a:pt x="-1" y="5394"/>
                </a:lnTo>
                <a:close/>
              </a:path>
            </a:pathLst>
          </a:custGeom>
          <a:noFill/>
          <a:ln w="9525" cap="flat" cmpd="sng">
            <a:solidFill>
              <a:schemeClr val="tx1">
                <a:alpha val="100000"/>
              </a:schemeClr>
            </a:solidFill>
            <a:prstDash val="solid"/>
            <a:round/>
            <a:headEnd type="triangle" w="med" len="med"/>
            <a:tailEnd type="triangle" w="med" len="med"/>
          </a:ln>
        </p:spPr>
        <p:txBody>
          <a:bodyPr/>
          <a:lstStyle/>
          <a:p>
            <a:endParaRPr lang="en-US"/>
          </a:p>
        </p:txBody>
      </p:sp>
      <p:sp>
        <p:nvSpPr>
          <p:cNvPr id="5170" name="Text Box 67"/>
          <p:cNvSpPr txBox="1"/>
          <p:nvPr/>
        </p:nvSpPr>
        <p:spPr>
          <a:xfrm>
            <a:off x="3962400" y="838200"/>
            <a:ext cx="1847850" cy="336550"/>
          </a:xfrm>
          <a:prstGeom prst="rect">
            <a:avLst/>
          </a:prstGeom>
          <a:noFill/>
          <a:ln w="9525">
            <a:noFill/>
          </a:ln>
        </p:spPr>
        <p:txBody>
          <a:bodyPr wrap="none">
            <a:spAutoFit/>
          </a:bodyPr>
          <a:lstStyle/>
          <a:p>
            <a:pPr algn="r" eaLnBrk="0" hangingPunct="0"/>
            <a:r>
              <a:rPr sz="1600" dirty="0">
                <a:solidFill>
                  <a:srgbClr val="FF0066"/>
                </a:solidFill>
                <a:latin typeface="Arial Black" panose="020B0A04020102020204" pitchFamily="34" charset="0"/>
              </a:rPr>
              <a:t>EPI CYCLOID :</a:t>
            </a:r>
            <a:r>
              <a:rPr sz="1600" u="sng" dirty="0">
                <a:solidFill>
                  <a:srgbClr val="FF0066"/>
                </a:solidFill>
                <a:latin typeface="Arial Black" panose="020B0A04020102020204" pitchFamily="34" charset="0"/>
              </a:rPr>
              <a:t> </a:t>
            </a:r>
          </a:p>
        </p:txBody>
      </p:sp>
      <p:sp>
        <p:nvSpPr>
          <p:cNvPr id="371780" name="Text Box 68"/>
          <p:cNvSpPr txBox="1"/>
          <p:nvPr/>
        </p:nvSpPr>
        <p:spPr>
          <a:xfrm>
            <a:off x="3175000" y="3652838"/>
            <a:ext cx="292100" cy="304800"/>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P</a:t>
            </a:r>
          </a:p>
        </p:txBody>
      </p:sp>
      <p:grpSp>
        <p:nvGrpSpPr>
          <p:cNvPr id="5" name="Group 69"/>
          <p:cNvGrpSpPr/>
          <p:nvPr/>
        </p:nvGrpSpPr>
        <p:grpSpPr>
          <a:xfrm>
            <a:off x="3390900" y="3614738"/>
            <a:ext cx="903288" cy="1947862"/>
            <a:chOff x="2016" y="2112"/>
            <a:chExt cx="569" cy="1227"/>
          </a:xfrm>
        </p:grpSpPr>
        <p:sp>
          <p:nvSpPr>
            <p:cNvPr id="5204" name="Text Box 70"/>
            <p:cNvSpPr txBox="1"/>
            <p:nvPr/>
          </p:nvSpPr>
          <p:spPr>
            <a:xfrm>
              <a:off x="2382" y="3147"/>
              <a:ext cx="203" cy="192"/>
            </a:xfrm>
            <a:prstGeom prst="rect">
              <a:avLst/>
            </a:prstGeom>
            <a:noFill/>
            <a:ln w="9525">
              <a:noFill/>
            </a:ln>
          </p:spPr>
          <p:txBody>
            <a:bodyPr wrap="none">
              <a:spAutoFit/>
            </a:bodyPr>
            <a:lstStyle/>
            <a:p>
              <a:pPr eaLnBrk="0" hangingPunct="0"/>
              <a:r>
                <a:rPr sz="1400" b="1" dirty="0">
                  <a:latin typeface="Times New Roman" panose="02020603050405020304" pitchFamily="18" charset="0"/>
                </a:rPr>
                <a:t>O</a:t>
              </a:r>
            </a:p>
          </p:txBody>
        </p:sp>
        <p:sp>
          <p:nvSpPr>
            <p:cNvPr id="5205" name="Line 71"/>
            <p:cNvSpPr/>
            <p:nvPr/>
          </p:nvSpPr>
          <p:spPr>
            <a:xfrm flipH="1" flipV="1">
              <a:off x="2016" y="2112"/>
              <a:ext cx="528" cy="1056"/>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5206" name="Text Box 72"/>
            <p:cNvSpPr txBox="1"/>
            <p:nvPr/>
          </p:nvSpPr>
          <p:spPr>
            <a:xfrm rot="-1614293">
              <a:off x="2064" y="2592"/>
              <a:ext cx="197" cy="192"/>
            </a:xfrm>
            <a:prstGeom prst="rect">
              <a:avLst/>
            </a:prstGeom>
            <a:noFill/>
            <a:ln w="9525">
              <a:noFill/>
            </a:ln>
          </p:spPr>
          <p:txBody>
            <a:bodyPr wrap="none">
              <a:spAutoFit/>
            </a:bodyPr>
            <a:lstStyle/>
            <a:p>
              <a:pPr eaLnBrk="0" hangingPunct="0"/>
              <a:r>
                <a:rPr sz="1400" b="1" dirty="0">
                  <a:latin typeface="Times New Roman" panose="02020603050405020304" pitchFamily="18" charset="0"/>
                </a:rPr>
                <a:t>R</a:t>
              </a:r>
            </a:p>
          </p:txBody>
        </p:sp>
        <p:sp>
          <p:nvSpPr>
            <p:cNvPr id="5207" name="Oval 73"/>
            <p:cNvSpPr/>
            <p:nvPr/>
          </p:nvSpPr>
          <p:spPr>
            <a:xfrm>
              <a:off x="2514" y="3120"/>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grpSp>
      <p:sp>
        <p:nvSpPr>
          <p:cNvPr id="371786" name="Line 74"/>
          <p:cNvSpPr/>
          <p:nvPr/>
        </p:nvSpPr>
        <p:spPr>
          <a:xfrm flipV="1">
            <a:off x="2400300" y="3309938"/>
            <a:ext cx="838200" cy="457200"/>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371787" name="Text Box 75"/>
          <p:cNvSpPr txBox="1"/>
          <p:nvPr/>
        </p:nvSpPr>
        <p:spPr>
          <a:xfrm>
            <a:off x="1943100" y="3690938"/>
            <a:ext cx="838200" cy="336550"/>
          </a:xfrm>
          <a:prstGeom prst="rect">
            <a:avLst/>
          </a:prstGeom>
          <a:noFill/>
          <a:ln w="9525">
            <a:noFill/>
          </a:ln>
        </p:spPr>
        <p:txBody>
          <a:bodyPr>
            <a:spAutoFit/>
          </a:bodyPr>
          <a:lstStyle/>
          <a:p>
            <a:pPr eaLnBrk="0" hangingPunct="0"/>
            <a:r>
              <a:rPr sz="1600" b="1" dirty="0">
                <a:latin typeface="Times New Roman" panose="02020603050405020304" pitchFamily="18" charset="0"/>
              </a:rPr>
              <a:t>r</a:t>
            </a:r>
            <a:r>
              <a:rPr sz="1600" dirty="0">
                <a:latin typeface="Times New Roman" panose="02020603050405020304" pitchFamily="18" charset="0"/>
              </a:rPr>
              <a:t> = </a:t>
            </a:r>
            <a:r>
              <a:rPr sz="1600" b="1" dirty="0">
                <a:solidFill>
                  <a:srgbClr val="FF0066"/>
                </a:solidFill>
                <a:latin typeface="Times New Roman" panose="02020603050405020304" pitchFamily="18" charset="0"/>
              </a:rPr>
              <a:t>CP</a:t>
            </a:r>
          </a:p>
        </p:txBody>
      </p:sp>
      <p:grpSp>
        <p:nvGrpSpPr>
          <p:cNvPr id="6" name="Group 76"/>
          <p:cNvGrpSpPr/>
          <p:nvPr/>
        </p:nvGrpSpPr>
        <p:grpSpPr>
          <a:xfrm>
            <a:off x="4362450" y="4805363"/>
            <a:ext cx="152400" cy="152400"/>
            <a:chOff x="912" y="3072"/>
            <a:chExt cx="144" cy="144"/>
          </a:xfrm>
        </p:grpSpPr>
        <p:sp>
          <p:nvSpPr>
            <p:cNvPr id="5202" name="Oval 77"/>
            <p:cNvSpPr/>
            <p:nvPr/>
          </p:nvSpPr>
          <p:spPr>
            <a:xfrm>
              <a:off x="912" y="3072"/>
              <a:ext cx="144" cy="144"/>
            </a:xfrm>
            <a:prstGeom prst="ellipse">
              <a:avLst/>
            </a:prstGeom>
            <a:solidFill>
              <a:schemeClr val="bg1"/>
            </a:solidFill>
            <a:ln w="2857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5203" name="Line 78"/>
            <p:cNvSpPr/>
            <p:nvPr/>
          </p:nvSpPr>
          <p:spPr>
            <a:xfrm>
              <a:off x="912" y="3120"/>
              <a:ext cx="144" cy="48"/>
            </a:xfrm>
            <a:prstGeom prst="line">
              <a:avLst/>
            </a:prstGeom>
            <a:ln w="28575" cap="flat" cmpd="sng">
              <a:solidFill>
                <a:schemeClr val="tx1"/>
              </a:solidFill>
              <a:prstDash val="solid"/>
              <a:headEnd type="none" w="med" len="med"/>
              <a:tailEnd type="none" w="med" len="med"/>
            </a:ln>
          </p:spPr>
          <p:txBody>
            <a:bodyPr/>
            <a:lstStyle/>
            <a:p>
              <a:endParaRPr lang="en-IN"/>
            </a:p>
          </p:txBody>
        </p:sp>
      </p:grpSp>
      <p:grpSp>
        <p:nvGrpSpPr>
          <p:cNvPr id="7" name="Group 79"/>
          <p:cNvGrpSpPr/>
          <p:nvPr/>
        </p:nvGrpSpPr>
        <p:grpSpPr>
          <a:xfrm>
            <a:off x="2324100" y="4757738"/>
            <a:ext cx="1219200" cy="533400"/>
            <a:chOff x="720" y="2544"/>
            <a:chExt cx="768" cy="336"/>
          </a:xfrm>
        </p:grpSpPr>
        <p:sp>
          <p:nvSpPr>
            <p:cNvPr id="5191" name="Rectangle 80"/>
            <p:cNvSpPr/>
            <p:nvPr/>
          </p:nvSpPr>
          <p:spPr>
            <a:xfrm>
              <a:off x="720" y="2544"/>
              <a:ext cx="768" cy="336"/>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lstStyle/>
            <a:p>
              <a:endParaRPr dirty="0">
                <a:latin typeface="Arial" panose="020B0604020202020204" pitchFamily="34" charset="0"/>
              </a:endParaRPr>
            </a:p>
          </p:txBody>
        </p:sp>
        <p:grpSp>
          <p:nvGrpSpPr>
            <p:cNvPr id="5192" name="Group 81"/>
            <p:cNvGrpSpPr/>
            <p:nvPr/>
          </p:nvGrpSpPr>
          <p:grpSpPr>
            <a:xfrm>
              <a:off x="816" y="2544"/>
              <a:ext cx="656" cy="308"/>
              <a:chOff x="528" y="624"/>
              <a:chExt cx="656" cy="308"/>
            </a:xfrm>
          </p:grpSpPr>
          <p:grpSp>
            <p:nvGrpSpPr>
              <p:cNvPr id="5193" name="Group 82"/>
              <p:cNvGrpSpPr/>
              <p:nvPr/>
            </p:nvGrpSpPr>
            <p:grpSpPr>
              <a:xfrm>
                <a:off x="528" y="720"/>
                <a:ext cx="96" cy="96"/>
                <a:chOff x="912" y="3072"/>
                <a:chExt cx="144" cy="144"/>
              </a:xfrm>
            </p:grpSpPr>
            <p:sp>
              <p:nvSpPr>
                <p:cNvPr id="5200" name="Oval 83"/>
                <p:cNvSpPr/>
                <p:nvPr/>
              </p:nvSpPr>
              <p:spPr>
                <a:xfrm>
                  <a:off x="912" y="3072"/>
                  <a:ext cx="144" cy="144"/>
                </a:xfrm>
                <a:prstGeom prst="ellipse">
                  <a:avLst/>
                </a:prstGeom>
                <a:solidFill>
                  <a:schemeClr val="bg1"/>
                </a:solidFill>
                <a:ln w="19050"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5201" name="Line 84"/>
                <p:cNvSpPr/>
                <p:nvPr/>
              </p:nvSpPr>
              <p:spPr>
                <a:xfrm>
                  <a:off x="912" y="3120"/>
                  <a:ext cx="144" cy="48"/>
                </a:xfrm>
                <a:prstGeom prst="line">
                  <a:avLst/>
                </a:prstGeom>
                <a:ln w="19050" cap="flat" cmpd="sng">
                  <a:solidFill>
                    <a:schemeClr val="tx1"/>
                  </a:solidFill>
                  <a:prstDash val="solid"/>
                  <a:headEnd type="none" w="med" len="med"/>
                  <a:tailEnd type="none" w="med" len="med"/>
                </a:ln>
              </p:spPr>
              <p:txBody>
                <a:bodyPr/>
                <a:lstStyle/>
                <a:p>
                  <a:endParaRPr lang="en-IN"/>
                </a:p>
              </p:txBody>
            </p:sp>
          </p:grpSp>
          <p:sp>
            <p:nvSpPr>
              <p:cNvPr id="5194" name="Text Box 85"/>
              <p:cNvSpPr txBox="1"/>
              <p:nvPr/>
            </p:nvSpPr>
            <p:spPr>
              <a:xfrm rot="-2810704">
                <a:off x="785" y="655"/>
                <a:ext cx="197" cy="231"/>
              </a:xfrm>
              <a:prstGeom prst="rect">
                <a:avLst/>
              </a:prstGeom>
              <a:noFill/>
              <a:ln w="9525">
                <a:noFill/>
              </a:ln>
            </p:spPr>
            <p:txBody>
              <a:bodyPr wrap="none">
                <a:spAutoFit/>
              </a:bodyPr>
              <a:lstStyle/>
              <a:p>
                <a:pPr eaLnBrk="0" hangingPunct="0"/>
                <a:r>
                  <a:rPr dirty="0">
                    <a:latin typeface="Times New Roman" panose="02020603050405020304" pitchFamily="18" charset="0"/>
                  </a:rPr>
                  <a:t>+</a:t>
                </a:r>
                <a:endParaRPr sz="1400" dirty="0">
                  <a:latin typeface="Times New Roman" panose="02020603050405020304" pitchFamily="18" charset="0"/>
                </a:endParaRPr>
              </a:p>
            </p:txBody>
          </p:sp>
          <p:sp>
            <p:nvSpPr>
              <p:cNvPr id="5195" name="Text Box 86"/>
              <p:cNvSpPr txBox="1"/>
              <p:nvPr/>
            </p:nvSpPr>
            <p:spPr>
              <a:xfrm>
                <a:off x="720" y="624"/>
                <a:ext cx="153"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r</a:t>
                </a:r>
              </a:p>
            </p:txBody>
          </p:sp>
          <p:sp>
            <p:nvSpPr>
              <p:cNvPr id="5196" name="Line 87"/>
              <p:cNvSpPr/>
              <p:nvPr/>
            </p:nvSpPr>
            <p:spPr>
              <a:xfrm>
                <a:off x="740" y="776"/>
                <a:ext cx="96" cy="0"/>
              </a:xfrm>
              <a:prstGeom prst="line">
                <a:avLst/>
              </a:prstGeom>
              <a:ln w="19050" cap="flat" cmpd="sng">
                <a:solidFill>
                  <a:schemeClr val="tx1"/>
                </a:solidFill>
                <a:prstDash val="solid"/>
                <a:headEnd type="none" w="med" len="med"/>
                <a:tailEnd type="none" w="med" len="med"/>
              </a:ln>
            </p:spPr>
            <p:txBody>
              <a:bodyPr/>
              <a:lstStyle/>
              <a:p>
                <a:endParaRPr lang="en-IN"/>
              </a:p>
            </p:txBody>
          </p:sp>
          <p:sp>
            <p:nvSpPr>
              <p:cNvPr id="5197" name="Text Box 88"/>
              <p:cNvSpPr txBox="1"/>
              <p:nvPr/>
            </p:nvSpPr>
            <p:spPr>
              <a:xfrm>
                <a:off x="708" y="740"/>
                <a:ext cx="191"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R</a:t>
                </a:r>
              </a:p>
            </p:txBody>
          </p:sp>
          <p:sp>
            <p:nvSpPr>
              <p:cNvPr id="5198" name="Text Box 89"/>
              <p:cNvSpPr txBox="1"/>
              <p:nvPr/>
            </p:nvSpPr>
            <p:spPr>
              <a:xfrm>
                <a:off x="864" y="672"/>
                <a:ext cx="320"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360</a:t>
                </a:r>
                <a:r>
                  <a:rPr sz="1400" baseline="30000" dirty="0">
                    <a:latin typeface="Times New Roman" panose="02020603050405020304" pitchFamily="18" charset="0"/>
                  </a:rPr>
                  <a:t>0</a:t>
                </a:r>
              </a:p>
            </p:txBody>
          </p:sp>
          <p:sp>
            <p:nvSpPr>
              <p:cNvPr id="5199" name="Text Box 90"/>
              <p:cNvSpPr txBox="1"/>
              <p:nvPr/>
            </p:nvSpPr>
            <p:spPr>
              <a:xfrm>
                <a:off x="588" y="680"/>
                <a:ext cx="236" cy="192"/>
              </a:xfrm>
              <a:prstGeom prst="rect">
                <a:avLst/>
              </a:prstGeom>
              <a:noFill/>
              <a:ln w="9525">
                <a:noFill/>
              </a:ln>
            </p:spPr>
            <p:txBody>
              <a:bodyPr wrap="none">
                <a:spAutoFit/>
              </a:bodyPr>
              <a:lstStyle/>
              <a:p>
                <a:pPr eaLnBrk="0" hangingPunct="0"/>
                <a:r>
                  <a:rPr sz="1400" b="1" dirty="0">
                    <a:latin typeface="Times New Roman" panose="02020603050405020304" pitchFamily="18" charset="0"/>
                  </a:rPr>
                  <a:t> = </a:t>
                </a:r>
              </a:p>
            </p:txBody>
          </p:sp>
        </p:grpSp>
      </p:grpSp>
      <p:grpSp>
        <p:nvGrpSpPr>
          <p:cNvPr id="10" name="Group 91"/>
          <p:cNvGrpSpPr/>
          <p:nvPr/>
        </p:nvGrpSpPr>
        <p:grpSpPr>
          <a:xfrm>
            <a:off x="2260600" y="2255838"/>
            <a:ext cx="1682750" cy="1638300"/>
            <a:chOff x="1272" y="1272"/>
            <a:chExt cx="1060" cy="1032"/>
          </a:xfrm>
        </p:grpSpPr>
        <p:sp>
          <p:nvSpPr>
            <p:cNvPr id="5184" name="Text Box 92"/>
            <p:cNvSpPr txBox="1"/>
            <p:nvPr/>
          </p:nvSpPr>
          <p:spPr>
            <a:xfrm>
              <a:off x="1632" y="2112"/>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1</a:t>
              </a:r>
            </a:p>
          </p:txBody>
        </p:sp>
        <p:sp>
          <p:nvSpPr>
            <p:cNvPr id="5185" name="Text Box 93"/>
            <p:cNvSpPr txBox="1"/>
            <p:nvPr/>
          </p:nvSpPr>
          <p:spPr>
            <a:xfrm>
              <a:off x="1296" y="1920"/>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2</a:t>
              </a:r>
            </a:p>
          </p:txBody>
        </p:sp>
        <p:sp>
          <p:nvSpPr>
            <p:cNvPr id="5186" name="Text Box 94"/>
            <p:cNvSpPr txBox="1"/>
            <p:nvPr/>
          </p:nvSpPr>
          <p:spPr>
            <a:xfrm>
              <a:off x="1272" y="1584"/>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3</a:t>
              </a:r>
            </a:p>
          </p:txBody>
        </p:sp>
        <p:sp>
          <p:nvSpPr>
            <p:cNvPr id="5187" name="Text Box 95"/>
            <p:cNvSpPr txBox="1"/>
            <p:nvPr/>
          </p:nvSpPr>
          <p:spPr>
            <a:xfrm>
              <a:off x="1520" y="1280"/>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4</a:t>
              </a:r>
            </a:p>
          </p:txBody>
        </p:sp>
        <p:sp>
          <p:nvSpPr>
            <p:cNvPr id="5188" name="Text Box 96"/>
            <p:cNvSpPr txBox="1"/>
            <p:nvPr/>
          </p:nvSpPr>
          <p:spPr>
            <a:xfrm>
              <a:off x="1840" y="1272"/>
              <a:ext cx="200"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 5</a:t>
              </a:r>
            </a:p>
          </p:txBody>
        </p:sp>
        <p:sp>
          <p:nvSpPr>
            <p:cNvPr id="5189" name="Text Box 97"/>
            <p:cNvSpPr txBox="1"/>
            <p:nvPr/>
          </p:nvSpPr>
          <p:spPr>
            <a:xfrm>
              <a:off x="2112" y="1536"/>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6</a:t>
              </a:r>
            </a:p>
          </p:txBody>
        </p:sp>
        <p:sp>
          <p:nvSpPr>
            <p:cNvPr id="5190" name="Text Box 98"/>
            <p:cNvSpPr txBox="1"/>
            <p:nvPr/>
          </p:nvSpPr>
          <p:spPr>
            <a:xfrm>
              <a:off x="2160" y="1824"/>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7</a:t>
              </a:r>
            </a:p>
          </p:txBody>
        </p:sp>
      </p:grpSp>
      <p:sp>
        <p:nvSpPr>
          <p:cNvPr id="371811" name="Line 99"/>
          <p:cNvSpPr/>
          <p:nvPr/>
        </p:nvSpPr>
        <p:spPr>
          <a:xfrm>
            <a:off x="2192338" y="2395538"/>
            <a:ext cx="381000" cy="304800"/>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371812" name="Line 100"/>
          <p:cNvSpPr/>
          <p:nvPr/>
        </p:nvSpPr>
        <p:spPr>
          <a:xfrm flipH="1" flipV="1">
            <a:off x="3081338" y="3843338"/>
            <a:ext cx="76200" cy="457200"/>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371813" name="Text Box 101"/>
          <p:cNvSpPr txBox="1"/>
          <p:nvPr/>
        </p:nvSpPr>
        <p:spPr>
          <a:xfrm>
            <a:off x="1785938" y="2014538"/>
            <a:ext cx="1096962" cy="457200"/>
          </a:xfrm>
          <a:prstGeom prst="rect">
            <a:avLst/>
          </a:prstGeom>
          <a:noFill/>
          <a:ln w="9525">
            <a:noFill/>
          </a:ln>
        </p:spPr>
        <p:txBody>
          <a:bodyPr wrap="none">
            <a:spAutoFit/>
          </a:bodyPr>
          <a:lstStyle/>
          <a:p>
            <a:pPr eaLnBrk="0" hangingPunct="0"/>
            <a:r>
              <a:rPr sz="1200" b="1" dirty="0">
                <a:latin typeface="Times New Roman" panose="02020603050405020304" pitchFamily="18" charset="0"/>
              </a:rPr>
              <a:t>Generating/</a:t>
            </a:r>
          </a:p>
          <a:p>
            <a:pPr eaLnBrk="0" hangingPunct="0"/>
            <a:r>
              <a:rPr sz="1200" b="1" dirty="0">
                <a:latin typeface="Times New Roman" panose="02020603050405020304" pitchFamily="18" charset="0"/>
              </a:rPr>
              <a:t>Rolling Circle</a:t>
            </a:r>
          </a:p>
        </p:txBody>
      </p:sp>
      <p:sp>
        <p:nvSpPr>
          <p:cNvPr id="371814" name="Text Box 102"/>
          <p:cNvSpPr txBox="1"/>
          <p:nvPr/>
        </p:nvSpPr>
        <p:spPr>
          <a:xfrm>
            <a:off x="2166938" y="4249738"/>
            <a:ext cx="1233487" cy="274637"/>
          </a:xfrm>
          <a:prstGeom prst="rect">
            <a:avLst/>
          </a:prstGeom>
          <a:noFill/>
          <a:ln w="9525">
            <a:noFill/>
          </a:ln>
        </p:spPr>
        <p:txBody>
          <a:bodyPr wrap="none">
            <a:spAutoFit/>
          </a:bodyPr>
          <a:lstStyle/>
          <a:p>
            <a:pPr eaLnBrk="0" hangingPunct="0"/>
            <a:r>
              <a:rPr sz="1200" b="1" dirty="0">
                <a:latin typeface="Times New Roman" panose="02020603050405020304" pitchFamily="18" charset="0"/>
              </a:rPr>
              <a:t>Directing Circle</a:t>
            </a:r>
          </a:p>
        </p:txBody>
      </p:sp>
      <p:sp>
        <p:nvSpPr>
          <p:cNvPr id="371815" name="Arc 103"/>
          <p:cNvSpPr/>
          <p:nvPr/>
        </p:nvSpPr>
        <p:spPr>
          <a:xfrm rot="-2584002" flipH="1">
            <a:off x="1862138" y="2776538"/>
            <a:ext cx="533400" cy="53340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chemeClr val="tx1">
                <a:alpha val="100000"/>
              </a:schemeClr>
            </a:solidFill>
            <a:prstDash val="solid"/>
            <a:round/>
            <a:headEnd type="triangle" w="med" len="med"/>
            <a:tailEnd type="none" w="med" len="med"/>
          </a:ln>
        </p:spPr>
        <p:txBody>
          <a:bodyPr/>
          <a:lstStyle/>
          <a:p>
            <a:endParaRPr lang="en-US"/>
          </a:p>
        </p:txBody>
      </p:sp>
      <p:sp>
        <p:nvSpPr>
          <p:cNvPr id="5183" name="TextBox 103"/>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71729"/>
                                        </p:tgtEl>
                                        <p:attrNameLst>
                                          <p:attrName>style.visibility</p:attrName>
                                        </p:attrNameLst>
                                      </p:cBhvr>
                                      <p:to>
                                        <p:strVal val="visible"/>
                                      </p:to>
                                    </p:set>
                                    <p:animEffect transition="in" filter="strips(downRight)">
                                      <p:cBhvr>
                                        <p:cTn id="12" dur="500"/>
                                        <p:tgtEl>
                                          <p:spTgt spid="37172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9" fill="hold" nodeType="clickEffect">
                                  <p:stCondLst>
                                    <p:cond delay="0"/>
                                  </p:stCondLst>
                                  <p:childTnLst>
                                    <p:set>
                                      <p:cBhvr>
                                        <p:cTn id="16" dur="1" fill="hold">
                                          <p:stCondLst>
                                            <p:cond delay="0"/>
                                          </p:stCondLst>
                                        </p:cTn>
                                        <p:tgtEl>
                                          <p:spTgt spid="371812"/>
                                        </p:tgtEl>
                                        <p:attrNameLst>
                                          <p:attrName>style.visibility</p:attrName>
                                        </p:attrNameLst>
                                      </p:cBhvr>
                                      <p:to>
                                        <p:strVal val="visible"/>
                                      </p:to>
                                    </p:set>
                                    <p:animEffect transition="in" filter="strips(upLeft)">
                                      <p:cBhvr>
                                        <p:cTn id="17" dur="500"/>
                                        <p:tgtEl>
                                          <p:spTgt spid="371812"/>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371814"/>
                                        </p:tgtEl>
                                        <p:attrNameLst>
                                          <p:attrName>style.visibility</p:attrName>
                                        </p:attrNameLst>
                                      </p:cBhvr>
                                      <p:to>
                                        <p:strVal val="visible"/>
                                      </p:to>
                                    </p:set>
                                    <p:anim calcmode="lin" valueType="num">
                                      <p:cBhvr>
                                        <p:cTn id="22" dur="500" fill="hold"/>
                                        <p:tgtEl>
                                          <p:spTgt spid="371814"/>
                                        </p:tgtEl>
                                        <p:attrNameLst>
                                          <p:attrName>ppt_w</p:attrName>
                                        </p:attrNameLst>
                                      </p:cBhvr>
                                      <p:tavLst>
                                        <p:tav tm="0">
                                          <p:val>
                                            <p:fltVal val="0"/>
                                          </p:val>
                                        </p:tav>
                                        <p:tav tm="100000">
                                          <p:val>
                                            <p:strVal val="#ppt_w"/>
                                          </p:val>
                                        </p:tav>
                                      </p:tavLst>
                                    </p:anim>
                                    <p:anim calcmode="lin" valueType="num">
                                      <p:cBhvr>
                                        <p:cTn id="23" dur="500" fill="hold"/>
                                        <p:tgtEl>
                                          <p:spTgt spid="37181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71714"/>
                                        </p:tgtEl>
                                        <p:attrNameLst>
                                          <p:attrName>style.visibility</p:attrName>
                                        </p:attrNameLst>
                                      </p:cBhvr>
                                      <p:to>
                                        <p:strVal val="visible"/>
                                      </p:to>
                                    </p:set>
                                    <p:anim calcmode="lin" valueType="num">
                                      <p:cBhvr>
                                        <p:cTn id="28" dur="500" fill="hold"/>
                                        <p:tgtEl>
                                          <p:spTgt spid="371714"/>
                                        </p:tgtEl>
                                        <p:attrNameLst>
                                          <p:attrName>ppt_w</p:attrName>
                                        </p:attrNameLst>
                                      </p:cBhvr>
                                      <p:tavLst>
                                        <p:tav tm="0">
                                          <p:val>
                                            <p:fltVal val="0"/>
                                          </p:val>
                                        </p:tav>
                                        <p:tav tm="100000">
                                          <p:val>
                                            <p:strVal val="#ppt_w"/>
                                          </p:val>
                                        </p:tav>
                                      </p:tavLst>
                                    </p:anim>
                                    <p:anim calcmode="lin" valueType="num">
                                      <p:cBhvr>
                                        <p:cTn id="29" dur="500" fill="hold"/>
                                        <p:tgtEl>
                                          <p:spTgt spid="371714"/>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371811"/>
                                        </p:tgtEl>
                                        <p:attrNameLst>
                                          <p:attrName>style.visibility</p:attrName>
                                        </p:attrNameLst>
                                      </p:cBhvr>
                                      <p:to>
                                        <p:strVal val="visible"/>
                                      </p:to>
                                    </p:set>
                                    <p:animEffect transition="in" filter="strips(downRight)">
                                      <p:cBhvr>
                                        <p:cTn id="34" dur="500"/>
                                        <p:tgtEl>
                                          <p:spTgt spid="371811"/>
                                        </p:tgtEl>
                                      </p:cBhvr>
                                    </p:animEffect>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371813"/>
                                        </p:tgtEl>
                                        <p:attrNameLst>
                                          <p:attrName>style.visibility</p:attrName>
                                        </p:attrNameLst>
                                      </p:cBhvr>
                                      <p:to>
                                        <p:strVal val="visible"/>
                                      </p:to>
                                    </p:set>
                                    <p:anim calcmode="lin" valueType="num">
                                      <p:cBhvr>
                                        <p:cTn id="39" dur="500" fill="hold"/>
                                        <p:tgtEl>
                                          <p:spTgt spid="371813"/>
                                        </p:tgtEl>
                                        <p:attrNameLst>
                                          <p:attrName>ppt_w</p:attrName>
                                        </p:attrNameLst>
                                      </p:cBhvr>
                                      <p:tavLst>
                                        <p:tav tm="0">
                                          <p:val>
                                            <p:fltVal val="0"/>
                                          </p:val>
                                        </p:tav>
                                        <p:tav tm="100000">
                                          <p:val>
                                            <p:strVal val="#ppt_w"/>
                                          </p:val>
                                        </p:tav>
                                      </p:tavLst>
                                    </p:anim>
                                    <p:anim calcmode="lin" valueType="num">
                                      <p:cBhvr>
                                        <p:cTn id="40" dur="500" fill="hold"/>
                                        <p:tgtEl>
                                          <p:spTgt spid="371813"/>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ntr" presetSubtype="3" fill="hold" nodeType="clickEffect">
                                  <p:stCondLst>
                                    <p:cond delay="0"/>
                                  </p:stCondLst>
                                  <p:childTnLst>
                                    <p:set>
                                      <p:cBhvr>
                                        <p:cTn id="44" dur="1" fill="hold">
                                          <p:stCondLst>
                                            <p:cond delay="0"/>
                                          </p:stCondLst>
                                        </p:cTn>
                                        <p:tgtEl>
                                          <p:spTgt spid="371815"/>
                                        </p:tgtEl>
                                        <p:attrNameLst>
                                          <p:attrName>style.visibility</p:attrName>
                                        </p:attrNameLst>
                                      </p:cBhvr>
                                      <p:to>
                                        <p:strVal val="visible"/>
                                      </p:to>
                                    </p:set>
                                    <p:animEffect transition="in" filter="strips(upRight)">
                                      <p:cBhvr>
                                        <p:cTn id="45" dur="500"/>
                                        <p:tgtEl>
                                          <p:spTgt spid="371815"/>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9" fill="hold" nodeType="clickEffect">
                                  <p:stCondLst>
                                    <p:cond delay="0"/>
                                  </p:stCondLst>
                                  <p:childTnLst>
                                    <p:set>
                                      <p:cBhvr>
                                        <p:cTn id="49" dur="1" fill="hold">
                                          <p:stCondLst>
                                            <p:cond delay="0"/>
                                          </p:stCondLst>
                                        </p:cTn>
                                        <p:tgtEl>
                                          <p:spTgt spid="371715"/>
                                        </p:tgtEl>
                                        <p:attrNameLst>
                                          <p:attrName>style.visibility</p:attrName>
                                        </p:attrNameLst>
                                      </p:cBhvr>
                                      <p:to>
                                        <p:strVal val="visible"/>
                                      </p:to>
                                    </p:set>
                                    <p:animEffect transition="in" filter="strips(upLeft)">
                                      <p:cBhvr>
                                        <p:cTn id="50" dur="500"/>
                                        <p:tgtEl>
                                          <p:spTgt spid="371715"/>
                                        </p:tgtEl>
                                      </p:cBhvr>
                                    </p:animEffect>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p:cTn id="55" dur="500" fill="hold"/>
                                        <p:tgtEl>
                                          <p:spTgt spid="3"/>
                                        </p:tgtEl>
                                        <p:attrNameLst>
                                          <p:attrName>ppt_w</p:attrName>
                                        </p:attrNameLst>
                                      </p:cBhvr>
                                      <p:tavLst>
                                        <p:tav tm="0">
                                          <p:val>
                                            <p:fltVal val="0"/>
                                          </p:val>
                                        </p:tav>
                                        <p:tav tm="100000">
                                          <p:val>
                                            <p:strVal val="#ppt_w"/>
                                          </p:val>
                                        </p:tav>
                                      </p:tavLst>
                                    </p:anim>
                                    <p:anim calcmode="lin" valueType="num">
                                      <p:cBhvr>
                                        <p:cTn id="56"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71758"/>
                                        </p:tgtEl>
                                        <p:attrNameLst>
                                          <p:attrName>style.visibility</p:attrName>
                                        </p:attrNameLst>
                                      </p:cBhvr>
                                      <p:to>
                                        <p:strVal val="visible"/>
                                      </p:to>
                                    </p:set>
                                    <p:anim calcmode="lin" valueType="num">
                                      <p:cBhvr additive="base">
                                        <p:cTn id="67" dur="500" fill="hold"/>
                                        <p:tgtEl>
                                          <p:spTgt spid="371758"/>
                                        </p:tgtEl>
                                        <p:attrNameLst>
                                          <p:attrName>ppt_x</p:attrName>
                                        </p:attrNameLst>
                                      </p:cBhvr>
                                      <p:tavLst>
                                        <p:tav tm="0">
                                          <p:val>
                                            <p:strVal val="0-#ppt_w/2"/>
                                          </p:val>
                                        </p:tav>
                                        <p:tav tm="100000">
                                          <p:val>
                                            <p:strVal val="#ppt_x"/>
                                          </p:val>
                                        </p:tav>
                                      </p:tavLst>
                                    </p:anim>
                                    <p:anim calcmode="lin" valueType="num">
                                      <p:cBhvr additive="base">
                                        <p:cTn id="68" dur="500" fill="hold"/>
                                        <p:tgtEl>
                                          <p:spTgt spid="37175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71780"/>
                                        </p:tgtEl>
                                        <p:attrNameLst>
                                          <p:attrName>style.visibility</p:attrName>
                                        </p:attrNameLst>
                                      </p:cBhvr>
                                      <p:to>
                                        <p:strVal val="visible"/>
                                      </p:to>
                                    </p:set>
                                    <p:anim calcmode="lin" valueType="num">
                                      <p:cBhvr additive="base">
                                        <p:cTn id="73" dur="500" fill="hold"/>
                                        <p:tgtEl>
                                          <p:spTgt spid="371780"/>
                                        </p:tgtEl>
                                        <p:attrNameLst>
                                          <p:attrName>ppt_x</p:attrName>
                                        </p:attrNameLst>
                                      </p:cBhvr>
                                      <p:tavLst>
                                        <p:tav tm="0">
                                          <p:val>
                                            <p:strVal val="0-#ppt_w/2"/>
                                          </p:val>
                                        </p:tav>
                                        <p:tav tm="100000">
                                          <p:val>
                                            <p:strVal val="#ppt_x"/>
                                          </p:val>
                                        </p:tav>
                                      </p:tavLst>
                                    </p:anim>
                                    <p:anim calcmode="lin" valueType="num">
                                      <p:cBhvr additive="base">
                                        <p:cTn id="74" dur="500" fill="hold"/>
                                        <p:tgtEl>
                                          <p:spTgt spid="371780"/>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371786"/>
                                        </p:tgtEl>
                                        <p:attrNameLst>
                                          <p:attrName>style.visibility</p:attrName>
                                        </p:attrNameLst>
                                      </p:cBhvr>
                                      <p:to>
                                        <p:strVal val="visible"/>
                                      </p:to>
                                    </p:set>
                                    <p:anim calcmode="lin" valueType="num">
                                      <p:cBhvr additive="base">
                                        <p:cTn id="79" dur="500" fill="hold"/>
                                        <p:tgtEl>
                                          <p:spTgt spid="371786"/>
                                        </p:tgtEl>
                                        <p:attrNameLst>
                                          <p:attrName>ppt_x</p:attrName>
                                        </p:attrNameLst>
                                      </p:cBhvr>
                                      <p:tavLst>
                                        <p:tav tm="0">
                                          <p:val>
                                            <p:strVal val="0-#ppt_w/2"/>
                                          </p:val>
                                        </p:tav>
                                        <p:tav tm="100000">
                                          <p:val>
                                            <p:strVal val="#ppt_x"/>
                                          </p:val>
                                        </p:tav>
                                      </p:tavLst>
                                    </p:anim>
                                    <p:anim calcmode="lin" valueType="num">
                                      <p:cBhvr additive="base">
                                        <p:cTn id="80" dur="500" fill="hold"/>
                                        <p:tgtEl>
                                          <p:spTgt spid="371786"/>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7" presetClass="entr" presetSubtype="10" fill="hold" grpId="0" nodeType="clickEffect">
                                  <p:stCondLst>
                                    <p:cond delay="0"/>
                                  </p:stCondLst>
                                  <p:childTnLst>
                                    <p:set>
                                      <p:cBhvr>
                                        <p:cTn id="84" dur="1" fill="hold">
                                          <p:stCondLst>
                                            <p:cond delay="0"/>
                                          </p:stCondLst>
                                        </p:cTn>
                                        <p:tgtEl>
                                          <p:spTgt spid="371787"/>
                                        </p:tgtEl>
                                        <p:attrNameLst>
                                          <p:attrName>style.visibility</p:attrName>
                                        </p:attrNameLst>
                                      </p:cBhvr>
                                      <p:to>
                                        <p:strVal val="visible"/>
                                      </p:to>
                                    </p:set>
                                    <p:anim calcmode="lin" valueType="num">
                                      <p:cBhvr>
                                        <p:cTn id="85" dur="500" fill="hold"/>
                                        <p:tgtEl>
                                          <p:spTgt spid="371787"/>
                                        </p:tgtEl>
                                        <p:attrNameLst>
                                          <p:attrName>ppt_w</p:attrName>
                                        </p:attrNameLst>
                                      </p:cBhvr>
                                      <p:tavLst>
                                        <p:tav tm="0">
                                          <p:val>
                                            <p:fltVal val="0"/>
                                          </p:val>
                                        </p:tav>
                                        <p:tav tm="100000">
                                          <p:val>
                                            <p:strVal val="#ppt_w"/>
                                          </p:val>
                                        </p:tav>
                                      </p:tavLst>
                                    </p:anim>
                                    <p:anim calcmode="lin" valueType="num">
                                      <p:cBhvr>
                                        <p:cTn id="86" dur="500" fill="hold"/>
                                        <p:tgtEl>
                                          <p:spTgt spid="371787"/>
                                        </p:tgtEl>
                                        <p:attrNameLst>
                                          <p:attrName>ppt_h</p:attrName>
                                        </p:attrNameLst>
                                      </p:cBhvr>
                                      <p:tavLst>
                                        <p:tav tm="0">
                                          <p:val>
                                            <p:strVal val="#ppt_h"/>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18" presetClass="entr" presetSubtype="6" fill="hold" nodeType="clickEffect">
                                  <p:stCondLst>
                                    <p:cond delay="0"/>
                                  </p:stCondLst>
                                  <p:childTnLst>
                                    <p:set>
                                      <p:cBhvr>
                                        <p:cTn id="90" dur="1" fill="hold">
                                          <p:stCondLst>
                                            <p:cond delay="0"/>
                                          </p:stCondLst>
                                        </p:cTn>
                                        <p:tgtEl>
                                          <p:spTgt spid="371730"/>
                                        </p:tgtEl>
                                        <p:attrNameLst>
                                          <p:attrName>style.visibility</p:attrName>
                                        </p:attrNameLst>
                                      </p:cBhvr>
                                      <p:to>
                                        <p:strVal val="visible"/>
                                      </p:to>
                                    </p:set>
                                    <p:animEffect transition="in" filter="strips(downRight)">
                                      <p:cBhvr>
                                        <p:cTn id="91" dur="500"/>
                                        <p:tgtEl>
                                          <p:spTgt spid="371730"/>
                                        </p:tgtEl>
                                      </p:cBhvr>
                                    </p:animEffect>
                                  </p:childTnLst>
                                </p:cTn>
                              </p:par>
                            </p:childTnLst>
                          </p:cTn>
                        </p:par>
                      </p:childTnLst>
                    </p:cTn>
                  </p:par>
                  <p:par>
                    <p:cTn id="92" fill="hold">
                      <p:stCondLst>
                        <p:cond delay="indefinite"/>
                      </p:stCondLst>
                      <p:childTnLst>
                        <p:par>
                          <p:cTn id="93" fill="hold">
                            <p:stCondLst>
                              <p:cond delay="0"/>
                            </p:stCondLst>
                            <p:childTnLst>
                              <p:par>
                                <p:cTn id="94" presetID="18" presetClass="entr" presetSubtype="3" fill="hold" nodeType="clickEffect">
                                  <p:stCondLst>
                                    <p:cond delay="0"/>
                                  </p:stCondLst>
                                  <p:childTnLst>
                                    <p:set>
                                      <p:cBhvr>
                                        <p:cTn id="95" dur="1" fill="hold">
                                          <p:stCondLst>
                                            <p:cond delay="0"/>
                                          </p:stCondLst>
                                        </p:cTn>
                                        <p:tgtEl>
                                          <p:spTgt spid="371716"/>
                                        </p:tgtEl>
                                        <p:attrNameLst>
                                          <p:attrName>style.visibility</p:attrName>
                                        </p:attrNameLst>
                                      </p:cBhvr>
                                      <p:to>
                                        <p:strVal val="visible"/>
                                      </p:to>
                                    </p:set>
                                    <p:animEffect transition="in" filter="strips(upRight)">
                                      <p:cBhvr>
                                        <p:cTn id="96" dur="500"/>
                                        <p:tgtEl>
                                          <p:spTgt spid="371716"/>
                                        </p:tgtEl>
                                      </p:cBhvr>
                                    </p:animEffect>
                                  </p:childTnLst>
                                </p:cTn>
                              </p:par>
                            </p:childTnLst>
                          </p:cTn>
                        </p:par>
                      </p:childTnLst>
                    </p:cTn>
                  </p:par>
                  <p:par>
                    <p:cTn id="97" fill="hold">
                      <p:stCondLst>
                        <p:cond delay="indefinite"/>
                      </p:stCondLst>
                      <p:childTnLst>
                        <p:par>
                          <p:cTn id="98" fill="hold">
                            <p:stCondLst>
                              <p:cond delay="0"/>
                            </p:stCondLst>
                            <p:childTnLst>
                              <p:par>
                                <p:cTn id="99" presetID="18" presetClass="entr" presetSubtype="6" fill="hold" nodeType="clickEffect">
                                  <p:stCondLst>
                                    <p:cond delay="0"/>
                                  </p:stCondLst>
                                  <p:childTnLst>
                                    <p:set>
                                      <p:cBhvr>
                                        <p:cTn id="100" dur="1" fill="hold">
                                          <p:stCondLst>
                                            <p:cond delay="0"/>
                                          </p:stCondLst>
                                        </p:cTn>
                                        <p:tgtEl>
                                          <p:spTgt spid="371778"/>
                                        </p:tgtEl>
                                        <p:attrNameLst>
                                          <p:attrName>style.visibility</p:attrName>
                                        </p:attrNameLst>
                                      </p:cBhvr>
                                      <p:to>
                                        <p:strVal val="visible"/>
                                      </p:to>
                                    </p:set>
                                    <p:animEffect transition="in" filter="strips(downRight)">
                                      <p:cBhvr>
                                        <p:cTn id="101" dur="500"/>
                                        <p:tgtEl>
                                          <p:spTgt spid="371778"/>
                                        </p:tgtEl>
                                      </p:cBhvr>
                                    </p:animEffect>
                                  </p:childTnLst>
                                </p:cTn>
                              </p:par>
                            </p:childTnLst>
                          </p:cTn>
                        </p:par>
                      </p:childTnLst>
                    </p:cTn>
                  </p:par>
                  <p:par>
                    <p:cTn id="102" fill="hold">
                      <p:stCondLst>
                        <p:cond delay="indefinite"/>
                      </p:stCondLst>
                      <p:childTnLst>
                        <p:par>
                          <p:cTn id="103" fill="hold">
                            <p:stCondLst>
                              <p:cond delay="0"/>
                            </p:stCondLst>
                            <p:childTnLst>
                              <p:par>
                                <p:cTn id="104" presetID="23" presetClass="entr" presetSubtype="16" fill="hold" nodeType="clickEffect">
                                  <p:stCondLst>
                                    <p:cond delay="0"/>
                                  </p:stCondLst>
                                  <p:childTnLst>
                                    <p:set>
                                      <p:cBhvr>
                                        <p:cTn id="105" dur="1" fill="hold">
                                          <p:stCondLst>
                                            <p:cond delay="0"/>
                                          </p:stCondLst>
                                        </p:cTn>
                                        <p:tgtEl>
                                          <p:spTgt spid="6"/>
                                        </p:tgtEl>
                                        <p:attrNameLst>
                                          <p:attrName>style.visibility</p:attrName>
                                        </p:attrNameLst>
                                      </p:cBhvr>
                                      <p:to>
                                        <p:strVal val="visible"/>
                                      </p:to>
                                    </p:set>
                                    <p:anim calcmode="lin" valueType="num">
                                      <p:cBhvr>
                                        <p:cTn id="106" dur="500" fill="hold"/>
                                        <p:tgtEl>
                                          <p:spTgt spid="6"/>
                                        </p:tgtEl>
                                        <p:attrNameLst>
                                          <p:attrName>ppt_w</p:attrName>
                                        </p:attrNameLst>
                                      </p:cBhvr>
                                      <p:tavLst>
                                        <p:tav tm="0">
                                          <p:val>
                                            <p:fltVal val="0"/>
                                          </p:val>
                                        </p:tav>
                                        <p:tav tm="100000">
                                          <p:val>
                                            <p:strVal val="#ppt_w"/>
                                          </p:val>
                                        </p:tav>
                                      </p:tavLst>
                                    </p:anim>
                                    <p:anim calcmode="lin" valueType="num">
                                      <p:cBhvr>
                                        <p:cTn id="107"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8" fill="hold" nodeType="clickEffect">
                                  <p:stCondLst>
                                    <p:cond delay="0"/>
                                  </p:stCondLst>
                                  <p:childTnLst>
                                    <p:set>
                                      <p:cBhvr>
                                        <p:cTn id="111" dur="1" fill="hold">
                                          <p:stCondLst>
                                            <p:cond delay="0"/>
                                          </p:stCondLst>
                                        </p:cTn>
                                        <p:tgtEl>
                                          <p:spTgt spid="7"/>
                                        </p:tgtEl>
                                        <p:attrNameLst>
                                          <p:attrName>style.visibility</p:attrName>
                                        </p:attrNameLst>
                                      </p:cBhvr>
                                      <p:to>
                                        <p:strVal val="visible"/>
                                      </p:to>
                                    </p:set>
                                    <p:anim calcmode="lin" valueType="num">
                                      <p:cBhvr additive="base">
                                        <p:cTn id="112" dur="500" fill="hold"/>
                                        <p:tgtEl>
                                          <p:spTgt spid="7"/>
                                        </p:tgtEl>
                                        <p:attrNameLst>
                                          <p:attrName>ppt_x</p:attrName>
                                        </p:attrNameLst>
                                      </p:cBhvr>
                                      <p:tavLst>
                                        <p:tav tm="0">
                                          <p:val>
                                            <p:strVal val="0-#ppt_w/2"/>
                                          </p:val>
                                        </p:tav>
                                        <p:tav tm="100000">
                                          <p:val>
                                            <p:strVal val="#ppt_x"/>
                                          </p:val>
                                        </p:tav>
                                      </p:tavLst>
                                    </p:anim>
                                    <p:anim calcmode="lin" valueType="num">
                                      <p:cBhvr additive="base">
                                        <p:cTn id="11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8" presetClass="entr" presetSubtype="3" fill="hold" nodeType="clickEffect">
                                  <p:stCondLst>
                                    <p:cond delay="0"/>
                                  </p:stCondLst>
                                  <p:childTnLst>
                                    <p:set>
                                      <p:cBhvr>
                                        <p:cTn id="117" dur="1" fill="hold">
                                          <p:stCondLst>
                                            <p:cond delay="0"/>
                                          </p:stCondLst>
                                        </p:cTn>
                                        <p:tgtEl>
                                          <p:spTgt spid="371731"/>
                                        </p:tgtEl>
                                        <p:attrNameLst>
                                          <p:attrName>style.visibility</p:attrName>
                                        </p:attrNameLst>
                                      </p:cBhvr>
                                      <p:to>
                                        <p:strVal val="visible"/>
                                      </p:to>
                                    </p:set>
                                    <p:animEffect transition="in" filter="strips(upRight)">
                                      <p:cBhvr>
                                        <p:cTn id="118" dur="500"/>
                                        <p:tgtEl>
                                          <p:spTgt spid="371731"/>
                                        </p:tgtEl>
                                      </p:cBhvr>
                                    </p:animEffect>
                                  </p:childTnLst>
                                </p:cTn>
                              </p:par>
                            </p:childTnLst>
                          </p:cTn>
                        </p:par>
                      </p:childTnLst>
                    </p:cTn>
                  </p:par>
                  <p:par>
                    <p:cTn id="119" fill="hold">
                      <p:stCondLst>
                        <p:cond delay="indefinite"/>
                      </p:stCondLst>
                      <p:childTnLst>
                        <p:par>
                          <p:cTn id="120" fill="hold">
                            <p:stCondLst>
                              <p:cond delay="0"/>
                            </p:stCondLst>
                            <p:childTnLst>
                              <p:par>
                                <p:cTn id="121" presetID="18" presetClass="entr" presetSubtype="3" fill="hold" nodeType="clickEffect">
                                  <p:stCondLst>
                                    <p:cond delay="0"/>
                                  </p:stCondLst>
                                  <p:childTnLst>
                                    <p:set>
                                      <p:cBhvr>
                                        <p:cTn id="122" dur="1" fill="hold">
                                          <p:stCondLst>
                                            <p:cond delay="0"/>
                                          </p:stCondLst>
                                        </p:cTn>
                                        <p:tgtEl>
                                          <p:spTgt spid="371724"/>
                                        </p:tgtEl>
                                        <p:attrNameLst>
                                          <p:attrName>style.visibility</p:attrName>
                                        </p:attrNameLst>
                                      </p:cBhvr>
                                      <p:to>
                                        <p:strVal val="visible"/>
                                      </p:to>
                                    </p:set>
                                    <p:animEffect transition="in" filter="strips(upRight)">
                                      <p:cBhvr>
                                        <p:cTn id="123" dur="500"/>
                                        <p:tgtEl>
                                          <p:spTgt spid="371724"/>
                                        </p:tgtEl>
                                      </p:cBhvr>
                                    </p:animEffect>
                                  </p:childTnLst>
                                </p:cTn>
                              </p:par>
                            </p:childTnLst>
                          </p:cTn>
                        </p:par>
                      </p:childTnLst>
                    </p:cTn>
                  </p:par>
                  <p:par>
                    <p:cTn id="124" fill="hold">
                      <p:stCondLst>
                        <p:cond delay="indefinite"/>
                      </p:stCondLst>
                      <p:childTnLst>
                        <p:par>
                          <p:cTn id="125" fill="hold">
                            <p:stCondLst>
                              <p:cond delay="0"/>
                            </p:stCondLst>
                            <p:childTnLst>
                              <p:par>
                                <p:cTn id="126" presetID="18" presetClass="entr" presetSubtype="3" fill="hold" nodeType="clickEffect">
                                  <p:stCondLst>
                                    <p:cond delay="0"/>
                                  </p:stCondLst>
                                  <p:childTnLst>
                                    <p:set>
                                      <p:cBhvr>
                                        <p:cTn id="127" dur="1" fill="hold">
                                          <p:stCondLst>
                                            <p:cond delay="0"/>
                                          </p:stCondLst>
                                        </p:cTn>
                                        <p:tgtEl>
                                          <p:spTgt spid="371732"/>
                                        </p:tgtEl>
                                        <p:attrNameLst>
                                          <p:attrName>style.visibility</p:attrName>
                                        </p:attrNameLst>
                                      </p:cBhvr>
                                      <p:to>
                                        <p:strVal val="visible"/>
                                      </p:to>
                                    </p:set>
                                    <p:animEffect transition="in" filter="strips(upRight)">
                                      <p:cBhvr>
                                        <p:cTn id="128" dur="500"/>
                                        <p:tgtEl>
                                          <p:spTgt spid="371732"/>
                                        </p:tgtEl>
                                      </p:cBhvr>
                                    </p:animEffect>
                                  </p:childTnLst>
                                </p:cTn>
                              </p:par>
                            </p:childTnLst>
                          </p:cTn>
                        </p:par>
                      </p:childTnLst>
                    </p:cTn>
                  </p:par>
                  <p:par>
                    <p:cTn id="129" fill="hold">
                      <p:stCondLst>
                        <p:cond delay="indefinite"/>
                      </p:stCondLst>
                      <p:childTnLst>
                        <p:par>
                          <p:cTn id="130" fill="hold">
                            <p:stCondLst>
                              <p:cond delay="0"/>
                            </p:stCondLst>
                            <p:childTnLst>
                              <p:par>
                                <p:cTn id="131" presetID="18" presetClass="entr" presetSubtype="3" fill="hold" nodeType="clickEffect">
                                  <p:stCondLst>
                                    <p:cond delay="0"/>
                                  </p:stCondLst>
                                  <p:childTnLst>
                                    <p:set>
                                      <p:cBhvr>
                                        <p:cTn id="132" dur="1" fill="hold">
                                          <p:stCondLst>
                                            <p:cond delay="0"/>
                                          </p:stCondLst>
                                        </p:cTn>
                                        <p:tgtEl>
                                          <p:spTgt spid="371723"/>
                                        </p:tgtEl>
                                        <p:attrNameLst>
                                          <p:attrName>style.visibility</p:attrName>
                                        </p:attrNameLst>
                                      </p:cBhvr>
                                      <p:to>
                                        <p:strVal val="visible"/>
                                      </p:to>
                                    </p:set>
                                    <p:animEffect transition="in" filter="strips(upRight)">
                                      <p:cBhvr>
                                        <p:cTn id="133" dur="500"/>
                                        <p:tgtEl>
                                          <p:spTgt spid="371723"/>
                                        </p:tgtEl>
                                      </p:cBhvr>
                                    </p:animEffect>
                                  </p:childTnLst>
                                </p:cTn>
                              </p:par>
                            </p:childTnLst>
                          </p:cTn>
                        </p:par>
                      </p:childTnLst>
                    </p:cTn>
                  </p:par>
                  <p:par>
                    <p:cTn id="134" fill="hold">
                      <p:stCondLst>
                        <p:cond delay="indefinite"/>
                      </p:stCondLst>
                      <p:childTnLst>
                        <p:par>
                          <p:cTn id="135" fill="hold">
                            <p:stCondLst>
                              <p:cond delay="0"/>
                            </p:stCondLst>
                            <p:childTnLst>
                              <p:par>
                                <p:cTn id="136" presetID="18" presetClass="entr" presetSubtype="3" fill="hold" nodeType="clickEffect">
                                  <p:stCondLst>
                                    <p:cond delay="0"/>
                                  </p:stCondLst>
                                  <p:childTnLst>
                                    <p:set>
                                      <p:cBhvr>
                                        <p:cTn id="137" dur="1" fill="hold">
                                          <p:stCondLst>
                                            <p:cond delay="0"/>
                                          </p:stCondLst>
                                        </p:cTn>
                                        <p:tgtEl>
                                          <p:spTgt spid="371733"/>
                                        </p:tgtEl>
                                        <p:attrNameLst>
                                          <p:attrName>style.visibility</p:attrName>
                                        </p:attrNameLst>
                                      </p:cBhvr>
                                      <p:to>
                                        <p:strVal val="visible"/>
                                      </p:to>
                                    </p:set>
                                    <p:animEffect transition="in" filter="strips(upRight)">
                                      <p:cBhvr>
                                        <p:cTn id="138" dur="500"/>
                                        <p:tgtEl>
                                          <p:spTgt spid="371733"/>
                                        </p:tgtEl>
                                      </p:cBhvr>
                                    </p:animEffect>
                                  </p:childTnLst>
                                </p:cTn>
                              </p:par>
                            </p:childTnLst>
                          </p:cTn>
                        </p:par>
                      </p:childTnLst>
                    </p:cTn>
                  </p:par>
                  <p:par>
                    <p:cTn id="139" fill="hold">
                      <p:stCondLst>
                        <p:cond delay="indefinite"/>
                      </p:stCondLst>
                      <p:childTnLst>
                        <p:par>
                          <p:cTn id="140" fill="hold">
                            <p:stCondLst>
                              <p:cond delay="0"/>
                            </p:stCondLst>
                            <p:childTnLst>
                              <p:par>
                                <p:cTn id="141" presetID="18" presetClass="entr" presetSubtype="3" fill="hold" nodeType="clickEffect">
                                  <p:stCondLst>
                                    <p:cond delay="0"/>
                                  </p:stCondLst>
                                  <p:childTnLst>
                                    <p:set>
                                      <p:cBhvr>
                                        <p:cTn id="142" dur="1" fill="hold">
                                          <p:stCondLst>
                                            <p:cond delay="0"/>
                                          </p:stCondLst>
                                        </p:cTn>
                                        <p:tgtEl>
                                          <p:spTgt spid="371725"/>
                                        </p:tgtEl>
                                        <p:attrNameLst>
                                          <p:attrName>style.visibility</p:attrName>
                                        </p:attrNameLst>
                                      </p:cBhvr>
                                      <p:to>
                                        <p:strVal val="visible"/>
                                      </p:to>
                                    </p:set>
                                    <p:animEffect transition="in" filter="strips(upRight)">
                                      <p:cBhvr>
                                        <p:cTn id="143" dur="500"/>
                                        <p:tgtEl>
                                          <p:spTgt spid="371725"/>
                                        </p:tgtEl>
                                      </p:cBhvr>
                                    </p:animEffect>
                                  </p:childTnLst>
                                </p:cTn>
                              </p:par>
                            </p:childTnLst>
                          </p:cTn>
                        </p:par>
                      </p:childTnLst>
                    </p:cTn>
                  </p:par>
                  <p:par>
                    <p:cTn id="144" fill="hold">
                      <p:stCondLst>
                        <p:cond delay="indefinite"/>
                      </p:stCondLst>
                      <p:childTnLst>
                        <p:par>
                          <p:cTn id="145" fill="hold">
                            <p:stCondLst>
                              <p:cond delay="0"/>
                            </p:stCondLst>
                            <p:childTnLst>
                              <p:par>
                                <p:cTn id="146" presetID="18" presetClass="entr" presetSubtype="3" fill="hold" nodeType="clickEffect">
                                  <p:stCondLst>
                                    <p:cond delay="0"/>
                                  </p:stCondLst>
                                  <p:childTnLst>
                                    <p:set>
                                      <p:cBhvr>
                                        <p:cTn id="147" dur="1" fill="hold">
                                          <p:stCondLst>
                                            <p:cond delay="0"/>
                                          </p:stCondLst>
                                        </p:cTn>
                                        <p:tgtEl>
                                          <p:spTgt spid="371734"/>
                                        </p:tgtEl>
                                        <p:attrNameLst>
                                          <p:attrName>style.visibility</p:attrName>
                                        </p:attrNameLst>
                                      </p:cBhvr>
                                      <p:to>
                                        <p:strVal val="visible"/>
                                      </p:to>
                                    </p:set>
                                    <p:animEffect transition="in" filter="strips(upRight)">
                                      <p:cBhvr>
                                        <p:cTn id="148" dur="500"/>
                                        <p:tgtEl>
                                          <p:spTgt spid="371734"/>
                                        </p:tgtEl>
                                      </p:cBhvr>
                                    </p:animEffect>
                                  </p:childTnLst>
                                </p:cTn>
                              </p:par>
                            </p:childTnLst>
                          </p:cTn>
                        </p:par>
                      </p:childTnLst>
                    </p:cTn>
                  </p:par>
                  <p:par>
                    <p:cTn id="149" fill="hold">
                      <p:stCondLst>
                        <p:cond delay="indefinite"/>
                      </p:stCondLst>
                      <p:childTnLst>
                        <p:par>
                          <p:cTn id="150" fill="hold">
                            <p:stCondLst>
                              <p:cond delay="0"/>
                            </p:stCondLst>
                            <p:childTnLst>
                              <p:par>
                                <p:cTn id="151" presetID="18" presetClass="entr" presetSubtype="6" fill="hold" nodeType="clickEffect">
                                  <p:stCondLst>
                                    <p:cond delay="0"/>
                                  </p:stCondLst>
                                  <p:childTnLst>
                                    <p:set>
                                      <p:cBhvr>
                                        <p:cTn id="152" dur="1" fill="hold">
                                          <p:stCondLst>
                                            <p:cond delay="0"/>
                                          </p:stCondLst>
                                        </p:cTn>
                                        <p:tgtEl>
                                          <p:spTgt spid="371728"/>
                                        </p:tgtEl>
                                        <p:attrNameLst>
                                          <p:attrName>style.visibility</p:attrName>
                                        </p:attrNameLst>
                                      </p:cBhvr>
                                      <p:to>
                                        <p:strVal val="visible"/>
                                      </p:to>
                                    </p:set>
                                    <p:animEffect transition="in" filter="strips(downRight)">
                                      <p:cBhvr>
                                        <p:cTn id="153" dur="500"/>
                                        <p:tgtEl>
                                          <p:spTgt spid="371728"/>
                                        </p:tgtEl>
                                      </p:cBhvr>
                                    </p:animEffect>
                                  </p:childTnLst>
                                </p:cTn>
                              </p:par>
                            </p:childTnLst>
                          </p:cTn>
                        </p:par>
                      </p:childTnLst>
                    </p:cTn>
                  </p:par>
                  <p:par>
                    <p:cTn id="154" fill="hold">
                      <p:stCondLst>
                        <p:cond delay="indefinite"/>
                      </p:stCondLst>
                      <p:childTnLst>
                        <p:par>
                          <p:cTn id="155" fill="hold">
                            <p:stCondLst>
                              <p:cond delay="0"/>
                            </p:stCondLst>
                            <p:childTnLst>
                              <p:par>
                                <p:cTn id="156" presetID="23" presetClass="entr" presetSubtype="16" fill="hold" nodeType="clickEffect">
                                  <p:stCondLst>
                                    <p:cond delay="0"/>
                                  </p:stCondLst>
                                  <p:childTnLst>
                                    <p:set>
                                      <p:cBhvr>
                                        <p:cTn id="157" dur="1" fill="hold">
                                          <p:stCondLst>
                                            <p:cond delay="0"/>
                                          </p:stCondLst>
                                        </p:cTn>
                                        <p:tgtEl>
                                          <p:spTgt spid="2"/>
                                        </p:tgtEl>
                                        <p:attrNameLst>
                                          <p:attrName>style.visibility</p:attrName>
                                        </p:attrNameLst>
                                      </p:cBhvr>
                                      <p:to>
                                        <p:strVal val="visible"/>
                                      </p:to>
                                    </p:set>
                                    <p:anim calcmode="lin" valueType="num">
                                      <p:cBhvr>
                                        <p:cTn id="158" dur="500" fill="hold"/>
                                        <p:tgtEl>
                                          <p:spTgt spid="2"/>
                                        </p:tgtEl>
                                        <p:attrNameLst>
                                          <p:attrName>ppt_w</p:attrName>
                                        </p:attrNameLst>
                                      </p:cBhvr>
                                      <p:tavLst>
                                        <p:tav tm="0">
                                          <p:val>
                                            <p:fltVal val="0"/>
                                          </p:val>
                                        </p:tav>
                                        <p:tav tm="100000">
                                          <p:val>
                                            <p:strVal val="#ppt_w"/>
                                          </p:val>
                                        </p:tav>
                                      </p:tavLst>
                                    </p:anim>
                                    <p:anim calcmode="lin" valueType="num">
                                      <p:cBhvr>
                                        <p:cTn id="159"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60" fill="hold">
                      <p:stCondLst>
                        <p:cond delay="indefinite"/>
                      </p:stCondLst>
                      <p:childTnLst>
                        <p:par>
                          <p:cTn id="161" fill="hold">
                            <p:stCondLst>
                              <p:cond delay="0"/>
                            </p:stCondLst>
                            <p:childTnLst>
                              <p:par>
                                <p:cTn id="162" presetID="18" presetClass="entr" presetSubtype="6" fill="hold" nodeType="clickEffect">
                                  <p:stCondLst>
                                    <p:cond delay="0"/>
                                  </p:stCondLst>
                                  <p:childTnLst>
                                    <p:set>
                                      <p:cBhvr>
                                        <p:cTn id="163" dur="1" fill="hold">
                                          <p:stCondLst>
                                            <p:cond delay="0"/>
                                          </p:stCondLst>
                                        </p:cTn>
                                        <p:tgtEl>
                                          <p:spTgt spid="371743"/>
                                        </p:tgtEl>
                                        <p:attrNameLst>
                                          <p:attrName>style.visibility</p:attrName>
                                        </p:attrNameLst>
                                      </p:cBhvr>
                                      <p:to>
                                        <p:strVal val="visible"/>
                                      </p:to>
                                    </p:set>
                                    <p:animEffect transition="in" filter="strips(downRight)">
                                      <p:cBhvr>
                                        <p:cTn id="164" dur="500"/>
                                        <p:tgtEl>
                                          <p:spTgt spid="371743"/>
                                        </p:tgtEl>
                                      </p:cBhvr>
                                    </p:animEffect>
                                  </p:childTnLst>
                                </p:cTn>
                              </p:par>
                            </p:childTnLst>
                          </p:cTn>
                        </p:par>
                      </p:childTnLst>
                    </p:cTn>
                  </p:par>
                  <p:par>
                    <p:cTn id="165" fill="hold">
                      <p:stCondLst>
                        <p:cond delay="indefinite"/>
                      </p:stCondLst>
                      <p:childTnLst>
                        <p:par>
                          <p:cTn id="166" fill="hold">
                            <p:stCondLst>
                              <p:cond delay="0"/>
                            </p:stCondLst>
                            <p:childTnLst>
                              <p:par>
                                <p:cTn id="167" presetID="18" presetClass="entr" presetSubtype="6" fill="hold" nodeType="clickEffect">
                                  <p:stCondLst>
                                    <p:cond delay="0"/>
                                  </p:stCondLst>
                                  <p:childTnLst>
                                    <p:set>
                                      <p:cBhvr>
                                        <p:cTn id="168" dur="1" fill="hold">
                                          <p:stCondLst>
                                            <p:cond delay="0"/>
                                          </p:stCondLst>
                                        </p:cTn>
                                        <p:tgtEl>
                                          <p:spTgt spid="371726"/>
                                        </p:tgtEl>
                                        <p:attrNameLst>
                                          <p:attrName>style.visibility</p:attrName>
                                        </p:attrNameLst>
                                      </p:cBhvr>
                                      <p:to>
                                        <p:strVal val="visible"/>
                                      </p:to>
                                    </p:set>
                                    <p:animEffect transition="in" filter="strips(downRight)">
                                      <p:cBhvr>
                                        <p:cTn id="169" dur="500"/>
                                        <p:tgtEl>
                                          <p:spTgt spid="371726"/>
                                        </p:tgtEl>
                                      </p:cBhvr>
                                    </p:animEffect>
                                  </p:childTnLst>
                                </p:cTn>
                              </p:par>
                            </p:childTnLst>
                          </p:cTn>
                        </p:par>
                      </p:childTnLst>
                    </p:cTn>
                  </p:par>
                  <p:par>
                    <p:cTn id="170" fill="hold">
                      <p:stCondLst>
                        <p:cond delay="indefinite"/>
                      </p:stCondLst>
                      <p:childTnLst>
                        <p:par>
                          <p:cTn id="171" fill="hold">
                            <p:stCondLst>
                              <p:cond delay="0"/>
                            </p:stCondLst>
                            <p:childTnLst>
                              <p:par>
                                <p:cTn id="172" presetID="18" presetClass="entr" presetSubtype="6" fill="hold" nodeType="clickEffect">
                                  <p:stCondLst>
                                    <p:cond delay="0"/>
                                  </p:stCondLst>
                                  <p:childTnLst>
                                    <p:set>
                                      <p:cBhvr>
                                        <p:cTn id="173" dur="1" fill="hold">
                                          <p:stCondLst>
                                            <p:cond delay="0"/>
                                          </p:stCondLst>
                                        </p:cTn>
                                        <p:tgtEl>
                                          <p:spTgt spid="371727"/>
                                        </p:tgtEl>
                                        <p:attrNameLst>
                                          <p:attrName>style.visibility</p:attrName>
                                        </p:attrNameLst>
                                      </p:cBhvr>
                                      <p:to>
                                        <p:strVal val="visible"/>
                                      </p:to>
                                    </p:set>
                                    <p:animEffect transition="in" filter="strips(downRight)">
                                      <p:cBhvr>
                                        <p:cTn id="174" dur="500"/>
                                        <p:tgtEl>
                                          <p:spTgt spid="371727"/>
                                        </p:tgtEl>
                                      </p:cBhvr>
                                    </p:animEffect>
                                  </p:childTnLst>
                                </p:cTn>
                              </p:par>
                            </p:childTnLst>
                          </p:cTn>
                        </p:par>
                      </p:childTnLst>
                    </p:cTn>
                  </p:par>
                  <p:par>
                    <p:cTn id="175" fill="hold">
                      <p:stCondLst>
                        <p:cond delay="indefinite"/>
                      </p:stCondLst>
                      <p:childTnLst>
                        <p:par>
                          <p:cTn id="176" fill="hold">
                            <p:stCondLst>
                              <p:cond delay="0"/>
                            </p:stCondLst>
                            <p:childTnLst>
                              <p:par>
                                <p:cTn id="177" presetID="18" presetClass="entr" presetSubtype="6" fill="hold" nodeType="clickEffect">
                                  <p:stCondLst>
                                    <p:cond delay="0"/>
                                  </p:stCondLst>
                                  <p:childTnLst>
                                    <p:set>
                                      <p:cBhvr>
                                        <p:cTn id="178" dur="1" fill="hold">
                                          <p:stCondLst>
                                            <p:cond delay="0"/>
                                          </p:stCondLst>
                                        </p:cTn>
                                        <p:tgtEl>
                                          <p:spTgt spid="371735"/>
                                        </p:tgtEl>
                                        <p:attrNameLst>
                                          <p:attrName>style.visibility</p:attrName>
                                        </p:attrNameLst>
                                      </p:cBhvr>
                                      <p:to>
                                        <p:strVal val="visible"/>
                                      </p:to>
                                    </p:set>
                                    <p:animEffect transition="in" filter="strips(downRight)">
                                      <p:cBhvr>
                                        <p:cTn id="179" dur="500"/>
                                        <p:tgtEl>
                                          <p:spTgt spid="371735"/>
                                        </p:tgtEl>
                                      </p:cBhvr>
                                    </p:animEffect>
                                  </p:childTnLst>
                                </p:cTn>
                              </p:par>
                            </p:childTnLst>
                          </p:cTn>
                        </p:par>
                      </p:childTnLst>
                    </p:cTn>
                  </p:par>
                  <p:par>
                    <p:cTn id="180" fill="hold">
                      <p:stCondLst>
                        <p:cond delay="indefinite"/>
                      </p:stCondLst>
                      <p:childTnLst>
                        <p:par>
                          <p:cTn id="181" fill="hold">
                            <p:stCondLst>
                              <p:cond delay="0"/>
                            </p:stCondLst>
                            <p:childTnLst>
                              <p:par>
                                <p:cTn id="182" presetID="18" presetClass="entr" presetSubtype="6" fill="hold" nodeType="clickEffect">
                                  <p:stCondLst>
                                    <p:cond delay="0"/>
                                  </p:stCondLst>
                                  <p:childTnLst>
                                    <p:set>
                                      <p:cBhvr>
                                        <p:cTn id="183" dur="1" fill="hold">
                                          <p:stCondLst>
                                            <p:cond delay="0"/>
                                          </p:stCondLst>
                                        </p:cTn>
                                        <p:tgtEl>
                                          <p:spTgt spid="371736"/>
                                        </p:tgtEl>
                                        <p:attrNameLst>
                                          <p:attrName>style.visibility</p:attrName>
                                        </p:attrNameLst>
                                      </p:cBhvr>
                                      <p:to>
                                        <p:strVal val="visible"/>
                                      </p:to>
                                    </p:set>
                                    <p:animEffect transition="in" filter="strips(downRight)">
                                      <p:cBhvr>
                                        <p:cTn id="184" dur="500"/>
                                        <p:tgtEl>
                                          <p:spTgt spid="371736"/>
                                        </p:tgtEl>
                                      </p:cBhvr>
                                    </p:animEffect>
                                  </p:childTnLst>
                                </p:cTn>
                              </p:par>
                            </p:childTnLst>
                          </p:cTn>
                        </p:par>
                      </p:childTnLst>
                    </p:cTn>
                  </p:par>
                  <p:par>
                    <p:cTn id="185" fill="hold">
                      <p:stCondLst>
                        <p:cond delay="indefinite"/>
                      </p:stCondLst>
                      <p:childTnLst>
                        <p:par>
                          <p:cTn id="186" fill="hold">
                            <p:stCondLst>
                              <p:cond delay="0"/>
                            </p:stCondLst>
                            <p:childTnLst>
                              <p:par>
                                <p:cTn id="187" presetID="18" presetClass="entr" presetSubtype="6" fill="hold" nodeType="clickEffect">
                                  <p:stCondLst>
                                    <p:cond delay="0"/>
                                  </p:stCondLst>
                                  <p:childTnLst>
                                    <p:set>
                                      <p:cBhvr>
                                        <p:cTn id="188" dur="1" fill="hold">
                                          <p:stCondLst>
                                            <p:cond delay="0"/>
                                          </p:stCondLst>
                                        </p:cTn>
                                        <p:tgtEl>
                                          <p:spTgt spid="371739"/>
                                        </p:tgtEl>
                                        <p:attrNameLst>
                                          <p:attrName>style.visibility</p:attrName>
                                        </p:attrNameLst>
                                      </p:cBhvr>
                                      <p:to>
                                        <p:strVal val="visible"/>
                                      </p:to>
                                    </p:set>
                                    <p:animEffect transition="in" filter="strips(downRight)">
                                      <p:cBhvr>
                                        <p:cTn id="189" dur="500"/>
                                        <p:tgtEl>
                                          <p:spTgt spid="371739"/>
                                        </p:tgtEl>
                                      </p:cBhvr>
                                    </p:animEffect>
                                  </p:childTnLst>
                                </p:cTn>
                              </p:par>
                            </p:childTnLst>
                          </p:cTn>
                        </p:par>
                      </p:childTnLst>
                    </p:cTn>
                  </p:par>
                  <p:par>
                    <p:cTn id="190" fill="hold">
                      <p:stCondLst>
                        <p:cond delay="indefinite"/>
                      </p:stCondLst>
                      <p:childTnLst>
                        <p:par>
                          <p:cTn id="191" fill="hold">
                            <p:stCondLst>
                              <p:cond delay="0"/>
                            </p:stCondLst>
                            <p:childTnLst>
                              <p:par>
                                <p:cTn id="192" presetID="18" presetClass="entr" presetSubtype="6" fill="hold" nodeType="clickEffect">
                                  <p:stCondLst>
                                    <p:cond delay="0"/>
                                  </p:stCondLst>
                                  <p:childTnLst>
                                    <p:set>
                                      <p:cBhvr>
                                        <p:cTn id="193" dur="1" fill="hold">
                                          <p:stCondLst>
                                            <p:cond delay="0"/>
                                          </p:stCondLst>
                                        </p:cTn>
                                        <p:tgtEl>
                                          <p:spTgt spid="371737"/>
                                        </p:tgtEl>
                                        <p:attrNameLst>
                                          <p:attrName>style.visibility</p:attrName>
                                        </p:attrNameLst>
                                      </p:cBhvr>
                                      <p:to>
                                        <p:strVal val="visible"/>
                                      </p:to>
                                    </p:set>
                                    <p:animEffect transition="in" filter="strips(downRight)">
                                      <p:cBhvr>
                                        <p:cTn id="194" dur="500"/>
                                        <p:tgtEl>
                                          <p:spTgt spid="371737"/>
                                        </p:tgtEl>
                                      </p:cBhvr>
                                    </p:animEffect>
                                  </p:childTnLst>
                                </p:cTn>
                              </p:par>
                            </p:childTnLst>
                          </p:cTn>
                        </p:par>
                      </p:childTnLst>
                    </p:cTn>
                  </p:par>
                  <p:par>
                    <p:cTn id="195" fill="hold">
                      <p:stCondLst>
                        <p:cond delay="indefinite"/>
                      </p:stCondLst>
                      <p:childTnLst>
                        <p:par>
                          <p:cTn id="196" fill="hold">
                            <p:stCondLst>
                              <p:cond delay="0"/>
                            </p:stCondLst>
                            <p:childTnLst>
                              <p:par>
                                <p:cTn id="197" presetID="18" presetClass="entr" presetSubtype="6" fill="hold" nodeType="clickEffect">
                                  <p:stCondLst>
                                    <p:cond delay="0"/>
                                  </p:stCondLst>
                                  <p:childTnLst>
                                    <p:set>
                                      <p:cBhvr>
                                        <p:cTn id="198" dur="1" fill="hold">
                                          <p:stCondLst>
                                            <p:cond delay="0"/>
                                          </p:stCondLst>
                                        </p:cTn>
                                        <p:tgtEl>
                                          <p:spTgt spid="371740"/>
                                        </p:tgtEl>
                                        <p:attrNameLst>
                                          <p:attrName>style.visibility</p:attrName>
                                        </p:attrNameLst>
                                      </p:cBhvr>
                                      <p:to>
                                        <p:strVal val="visible"/>
                                      </p:to>
                                    </p:set>
                                    <p:animEffect transition="in" filter="strips(downRight)">
                                      <p:cBhvr>
                                        <p:cTn id="199" dur="500"/>
                                        <p:tgtEl>
                                          <p:spTgt spid="371740"/>
                                        </p:tgtEl>
                                      </p:cBhvr>
                                    </p:animEffect>
                                  </p:childTnLst>
                                </p:cTn>
                              </p:par>
                            </p:childTnLst>
                          </p:cTn>
                        </p:par>
                      </p:childTnLst>
                    </p:cTn>
                  </p:par>
                  <p:par>
                    <p:cTn id="200" fill="hold">
                      <p:stCondLst>
                        <p:cond delay="indefinite"/>
                      </p:stCondLst>
                      <p:childTnLst>
                        <p:par>
                          <p:cTn id="201" fill="hold">
                            <p:stCondLst>
                              <p:cond delay="0"/>
                            </p:stCondLst>
                            <p:childTnLst>
                              <p:par>
                                <p:cTn id="202" presetID="18" presetClass="entr" presetSubtype="6" fill="hold" nodeType="clickEffect">
                                  <p:stCondLst>
                                    <p:cond delay="0"/>
                                  </p:stCondLst>
                                  <p:childTnLst>
                                    <p:set>
                                      <p:cBhvr>
                                        <p:cTn id="203" dur="1" fill="hold">
                                          <p:stCondLst>
                                            <p:cond delay="0"/>
                                          </p:stCondLst>
                                        </p:cTn>
                                        <p:tgtEl>
                                          <p:spTgt spid="371738"/>
                                        </p:tgtEl>
                                        <p:attrNameLst>
                                          <p:attrName>style.visibility</p:attrName>
                                        </p:attrNameLst>
                                      </p:cBhvr>
                                      <p:to>
                                        <p:strVal val="visible"/>
                                      </p:to>
                                    </p:set>
                                    <p:animEffect transition="in" filter="strips(downRight)">
                                      <p:cBhvr>
                                        <p:cTn id="204" dur="500"/>
                                        <p:tgtEl>
                                          <p:spTgt spid="371738"/>
                                        </p:tgtEl>
                                      </p:cBhvr>
                                    </p:animEffect>
                                  </p:childTnLst>
                                </p:cTn>
                              </p:par>
                            </p:childTnLst>
                          </p:cTn>
                        </p:par>
                      </p:childTnLst>
                    </p:cTn>
                  </p:par>
                  <p:par>
                    <p:cTn id="205" fill="hold">
                      <p:stCondLst>
                        <p:cond delay="indefinite"/>
                      </p:stCondLst>
                      <p:childTnLst>
                        <p:par>
                          <p:cTn id="206" fill="hold">
                            <p:stCondLst>
                              <p:cond delay="0"/>
                            </p:stCondLst>
                            <p:childTnLst>
                              <p:par>
                                <p:cTn id="207" presetID="18" presetClass="entr" presetSubtype="6" fill="hold" nodeType="clickEffect">
                                  <p:stCondLst>
                                    <p:cond delay="0"/>
                                  </p:stCondLst>
                                  <p:childTnLst>
                                    <p:set>
                                      <p:cBhvr>
                                        <p:cTn id="208" dur="1" fill="hold">
                                          <p:stCondLst>
                                            <p:cond delay="0"/>
                                          </p:stCondLst>
                                        </p:cTn>
                                        <p:tgtEl>
                                          <p:spTgt spid="371741"/>
                                        </p:tgtEl>
                                        <p:attrNameLst>
                                          <p:attrName>style.visibility</p:attrName>
                                        </p:attrNameLst>
                                      </p:cBhvr>
                                      <p:to>
                                        <p:strVal val="visible"/>
                                      </p:to>
                                    </p:set>
                                    <p:animEffect transition="in" filter="strips(downRight)">
                                      <p:cBhvr>
                                        <p:cTn id="209" dur="500"/>
                                        <p:tgtEl>
                                          <p:spTgt spid="371741"/>
                                        </p:tgtEl>
                                      </p:cBhvr>
                                    </p:animEffect>
                                  </p:childTnLst>
                                </p:cTn>
                              </p:par>
                            </p:childTnLst>
                          </p:cTn>
                        </p:par>
                      </p:childTnLst>
                    </p:cTn>
                  </p:par>
                  <p:par>
                    <p:cTn id="210" fill="hold">
                      <p:stCondLst>
                        <p:cond delay="indefinite"/>
                      </p:stCondLst>
                      <p:childTnLst>
                        <p:par>
                          <p:cTn id="211" fill="hold">
                            <p:stCondLst>
                              <p:cond delay="0"/>
                            </p:stCondLst>
                            <p:childTnLst>
                              <p:par>
                                <p:cTn id="212" presetID="18" presetClass="entr" presetSubtype="6" fill="hold" nodeType="clickEffect">
                                  <p:stCondLst>
                                    <p:cond delay="0"/>
                                  </p:stCondLst>
                                  <p:childTnLst>
                                    <p:set>
                                      <p:cBhvr>
                                        <p:cTn id="213" dur="1" fill="hold">
                                          <p:stCondLst>
                                            <p:cond delay="0"/>
                                          </p:stCondLst>
                                        </p:cTn>
                                        <p:tgtEl>
                                          <p:spTgt spid="371742"/>
                                        </p:tgtEl>
                                        <p:attrNameLst>
                                          <p:attrName>style.visibility</p:attrName>
                                        </p:attrNameLst>
                                      </p:cBhvr>
                                      <p:to>
                                        <p:strVal val="visible"/>
                                      </p:to>
                                    </p:set>
                                    <p:animEffect transition="in" filter="strips(downRight)">
                                      <p:cBhvr>
                                        <p:cTn id="214" dur="500"/>
                                        <p:tgtEl>
                                          <p:spTgt spid="371742"/>
                                        </p:tgtEl>
                                      </p:cBhvr>
                                    </p:animEffect>
                                  </p:childTnLst>
                                </p:cTn>
                              </p:par>
                            </p:childTnLst>
                          </p:cTn>
                        </p:par>
                      </p:childTnLst>
                    </p:cTn>
                  </p:par>
                  <p:par>
                    <p:cTn id="215" fill="hold">
                      <p:stCondLst>
                        <p:cond delay="indefinite"/>
                      </p:stCondLst>
                      <p:childTnLst>
                        <p:par>
                          <p:cTn id="216" fill="hold">
                            <p:stCondLst>
                              <p:cond delay="0"/>
                            </p:stCondLst>
                            <p:childTnLst>
                              <p:par>
                                <p:cTn id="217" presetID="18" presetClass="entr" presetSubtype="6" fill="hold" nodeType="clickEffect">
                                  <p:stCondLst>
                                    <p:cond delay="0"/>
                                  </p:stCondLst>
                                  <p:childTnLst>
                                    <p:set>
                                      <p:cBhvr>
                                        <p:cTn id="218" dur="1" fill="hold">
                                          <p:stCondLst>
                                            <p:cond delay="0"/>
                                          </p:stCondLst>
                                        </p:cTn>
                                        <p:tgtEl>
                                          <p:spTgt spid="4"/>
                                        </p:tgtEl>
                                        <p:attrNameLst>
                                          <p:attrName>style.visibility</p:attrName>
                                        </p:attrNameLst>
                                      </p:cBhvr>
                                      <p:to>
                                        <p:strVal val="visible"/>
                                      </p:to>
                                    </p:set>
                                    <p:animEffect transition="in" filter="strips(downRight)">
                                      <p:cBhvr>
                                        <p:cTn id="219" dur="500"/>
                                        <p:tgtEl>
                                          <p:spTgt spid="4"/>
                                        </p:tgtEl>
                                      </p:cBhvr>
                                    </p:animEffect>
                                  </p:childTnLst>
                                </p:cTn>
                              </p:par>
                            </p:childTnLst>
                          </p:cTn>
                        </p:par>
                      </p:childTnLst>
                    </p:cTn>
                  </p:par>
                  <p:par>
                    <p:cTn id="220" fill="hold">
                      <p:stCondLst>
                        <p:cond delay="indefinite"/>
                      </p:stCondLst>
                      <p:childTnLst>
                        <p:par>
                          <p:cTn id="221" fill="hold">
                            <p:stCondLst>
                              <p:cond delay="0"/>
                            </p:stCondLst>
                            <p:childTnLst>
                              <p:par>
                                <p:cTn id="222" presetID="18" presetClass="entr" presetSubtype="6" fill="hold" nodeType="clickEffect">
                                  <p:stCondLst>
                                    <p:cond delay="0"/>
                                  </p:stCondLst>
                                  <p:childTnLst>
                                    <p:set>
                                      <p:cBhvr>
                                        <p:cTn id="223" dur="1" fill="hold">
                                          <p:stCondLst>
                                            <p:cond delay="0"/>
                                          </p:stCondLst>
                                        </p:cTn>
                                        <p:tgtEl>
                                          <p:spTgt spid="371767"/>
                                        </p:tgtEl>
                                        <p:attrNameLst>
                                          <p:attrName>style.visibility</p:attrName>
                                        </p:attrNameLst>
                                      </p:cBhvr>
                                      <p:to>
                                        <p:strVal val="visible"/>
                                      </p:to>
                                    </p:set>
                                    <p:animEffect transition="in" filter="strips(downRight)">
                                      <p:cBhvr>
                                        <p:cTn id="224" dur="500"/>
                                        <p:tgtEl>
                                          <p:spTgt spid="371767"/>
                                        </p:tgtEl>
                                      </p:cBhvr>
                                    </p:animEffect>
                                  </p:childTnLst>
                                </p:cTn>
                              </p:par>
                            </p:childTnLst>
                          </p:cTn>
                        </p:par>
                      </p:childTnLst>
                    </p:cTn>
                  </p:par>
                  <p:par>
                    <p:cTn id="225" fill="hold">
                      <p:stCondLst>
                        <p:cond delay="indefinite"/>
                      </p:stCondLst>
                      <p:childTnLst>
                        <p:par>
                          <p:cTn id="226" fill="hold">
                            <p:stCondLst>
                              <p:cond delay="0"/>
                            </p:stCondLst>
                            <p:childTnLst>
                              <p:par>
                                <p:cTn id="227" presetID="18" presetClass="entr" presetSubtype="12" fill="hold" nodeType="clickEffect">
                                  <p:stCondLst>
                                    <p:cond delay="0"/>
                                  </p:stCondLst>
                                  <p:childTnLst>
                                    <p:set>
                                      <p:cBhvr>
                                        <p:cTn id="228" dur="1" fill="hold">
                                          <p:stCondLst>
                                            <p:cond delay="0"/>
                                          </p:stCondLst>
                                        </p:cTn>
                                        <p:tgtEl>
                                          <p:spTgt spid="371768"/>
                                        </p:tgtEl>
                                        <p:attrNameLst>
                                          <p:attrName>style.visibility</p:attrName>
                                        </p:attrNameLst>
                                      </p:cBhvr>
                                      <p:to>
                                        <p:strVal val="visible"/>
                                      </p:to>
                                    </p:set>
                                    <p:animEffect transition="in" filter="strips(downLeft)">
                                      <p:cBhvr>
                                        <p:cTn id="229" dur="500"/>
                                        <p:tgtEl>
                                          <p:spTgt spid="371768"/>
                                        </p:tgtEl>
                                      </p:cBhvr>
                                    </p:animEffect>
                                  </p:childTnLst>
                                </p:cTn>
                              </p:par>
                            </p:childTnLst>
                          </p:cTn>
                        </p:par>
                      </p:childTnLst>
                    </p:cTn>
                  </p:par>
                  <p:par>
                    <p:cTn id="230" fill="hold">
                      <p:stCondLst>
                        <p:cond delay="indefinite"/>
                      </p:stCondLst>
                      <p:childTnLst>
                        <p:par>
                          <p:cTn id="231" fill="hold">
                            <p:stCondLst>
                              <p:cond delay="0"/>
                            </p:stCondLst>
                            <p:childTnLst>
                              <p:par>
                                <p:cTn id="232" presetID="18" presetClass="entr" presetSubtype="9" fill="hold" nodeType="clickEffect">
                                  <p:stCondLst>
                                    <p:cond delay="0"/>
                                  </p:stCondLst>
                                  <p:childTnLst>
                                    <p:set>
                                      <p:cBhvr>
                                        <p:cTn id="233" dur="1" fill="hold">
                                          <p:stCondLst>
                                            <p:cond delay="0"/>
                                          </p:stCondLst>
                                        </p:cTn>
                                        <p:tgtEl>
                                          <p:spTgt spid="371769"/>
                                        </p:tgtEl>
                                        <p:attrNameLst>
                                          <p:attrName>style.visibility</p:attrName>
                                        </p:attrNameLst>
                                      </p:cBhvr>
                                      <p:to>
                                        <p:strVal val="visible"/>
                                      </p:to>
                                    </p:set>
                                    <p:animEffect transition="in" filter="strips(upLeft)">
                                      <p:cBhvr>
                                        <p:cTn id="234" dur="500"/>
                                        <p:tgtEl>
                                          <p:spTgt spid="371769"/>
                                        </p:tgtEl>
                                      </p:cBhvr>
                                    </p:animEffect>
                                  </p:childTnLst>
                                </p:cTn>
                              </p:par>
                            </p:childTnLst>
                          </p:cTn>
                        </p:par>
                      </p:childTnLst>
                    </p:cTn>
                  </p:par>
                  <p:par>
                    <p:cTn id="235" fill="hold">
                      <p:stCondLst>
                        <p:cond delay="indefinite"/>
                      </p:stCondLst>
                      <p:childTnLst>
                        <p:par>
                          <p:cTn id="236" fill="hold">
                            <p:stCondLst>
                              <p:cond delay="0"/>
                            </p:stCondLst>
                            <p:childTnLst>
                              <p:par>
                                <p:cTn id="237" presetID="18" presetClass="entr" presetSubtype="9" fill="hold" nodeType="clickEffect">
                                  <p:stCondLst>
                                    <p:cond delay="0"/>
                                  </p:stCondLst>
                                  <p:childTnLst>
                                    <p:set>
                                      <p:cBhvr>
                                        <p:cTn id="238" dur="1" fill="hold">
                                          <p:stCondLst>
                                            <p:cond delay="0"/>
                                          </p:stCondLst>
                                        </p:cTn>
                                        <p:tgtEl>
                                          <p:spTgt spid="371773"/>
                                        </p:tgtEl>
                                        <p:attrNameLst>
                                          <p:attrName>style.visibility</p:attrName>
                                        </p:attrNameLst>
                                      </p:cBhvr>
                                      <p:to>
                                        <p:strVal val="visible"/>
                                      </p:to>
                                    </p:set>
                                    <p:animEffect transition="in" filter="strips(upLeft)">
                                      <p:cBhvr>
                                        <p:cTn id="239" dur="500"/>
                                        <p:tgtEl>
                                          <p:spTgt spid="371773"/>
                                        </p:tgtEl>
                                      </p:cBhvr>
                                    </p:animEffect>
                                  </p:childTnLst>
                                </p:cTn>
                              </p:par>
                            </p:childTnLst>
                          </p:cTn>
                        </p:par>
                      </p:childTnLst>
                    </p:cTn>
                  </p:par>
                  <p:par>
                    <p:cTn id="240" fill="hold">
                      <p:stCondLst>
                        <p:cond delay="indefinite"/>
                      </p:stCondLst>
                      <p:childTnLst>
                        <p:par>
                          <p:cTn id="241" fill="hold">
                            <p:stCondLst>
                              <p:cond delay="0"/>
                            </p:stCondLst>
                            <p:childTnLst>
                              <p:par>
                                <p:cTn id="242" presetID="18" presetClass="entr" presetSubtype="3" fill="hold" nodeType="clickEffect">
                                  <p:stCondLst>
                                    <p:cond delay="0"/>
                                  </p:stCondLst>
                                  <p:childTnLst>
                                    <p:set>
                                      <p:cBhvr>
                                        <p:cTn id="243" dur="1" fill="hold">
                                          <p:stCondLst>
                                            <p:cond delay="0"/>
                                          </p:stCondLst>
                                        </p:cTn>
                                        <p:tgtEl>
                                          <p:spTgt spid="371770"/>
                                        </p:tgtEl>
                                        <p:attrNameLst>
                                          <p:attrName>style.visibility</p:attrName>
                                        </p:attrNameLst>
                                      </p:cBhvr>
                                      <p:to>
                                        <p:strVal val="visible"/>
                                      </p:to>
                                    </p:set>
                                    <p:animEffect transition="in" filter="strips(upRight)">
                                      <p:cBhvr>
                                        <p:cTn id="244" dur="500"/>
                                        <p:tgtEl>
                                          <p:spTgt spid="371770"/>
                                        </p:tgtEl>
                                      </p:cBhvr>
                                    </p:animEffect>
                                  </p:childTnLst>
                                </p:cTn>
                              </p:par>
                            </p:childTnLst>
                          </p:cTn>
                        </p:par>
                      </p:childTnLst>
                    </p:cTn>
                  </p:par>
                  <p:par>
                    <p:cTn id="245" fill="hold">
                      <p:stCondLst>
                        <p:cond delay="indefinite"/>
                      </p:stCondLst>
                      <p:childTnLst>
                        <p:par>
                          <p:cTn id="246" fill="hold">
                            <p:stCondLst>
                              <p:cond delay="0"/>
                            </p:stCondLst>
                            <p:childTnLst>
                              <p:par>
                                <p:cTn id="247" presetID="18" presetClass="entr" presetSubtype="6" fill="hold" nodeType="clickEffect">
                                  <p:stCondLst>
                                    <p:cond delay="0"/>
                                  </p:stCondLst>
                                  <p:childTnLst>
                                    <p:set>
                                      <p:cBhvr>
                                        <p:cTn id="248" dur="1" fill="hold">
                                          <p:stCondLst>
                                            <p:cond delay="0"/>
                                          </p:stCondLst>
                                        </p:cTn>
                                        <p:tgtEl>
                                          <p:spTgt spid="371771"/>
                                        </p:tgtEl>
                                        <p:attrNameLst>
                                          <p:attrName>style.visibility</p:attrName>
                                        </p:attrNameLst>
                                      </p:cBhvr>
                                      <p:to>
                                        <p:strVal val="visible"/>
                                      </p:to>
                                    </p:set>
                                    <p:animEffect transition="in" filter="strips(downRight)">
                                      <p:cBhvr>
                                        <p:cTn id="249" dur="500"/>
                                        <p:tgtEl>
                                          <p:spTgt spid="371771"/>
                                        </p:tgtEl>
                                      </p:cBhvr>
                                    </p:animEffect>
                                  </p:childTnLst>
                                </p:cTn>
                              </p:par>
                            </p:childTnLst>
                          </p:cTn>
                        </p:par>
                      </p:childTnLst>
                    </p:cTn>
                  </p:par>
                  <p:par>
                    <p:cTn id="250" fill="hold">
                      <p:stCondLst>
                        <p:cond delay="indefinite"/>
                      </p:stCondLst>
                      <p:childTnLst>
                        <p:par>
                          <p:cTn id="251" fill="hold">
                            <p:stCondLst>
                              <p:cond delay="0"/>
                            </p:stCondLst>
                            <p:childTnLst>
                              <p:par>
                                <p:cTn id="252" presetID="18" presetClass="entr" presetSubtype="6" fill="hold" nodeType="clickEffect">
                                  <p:stCondLst>
                                    <p:cond delay="0"/>
                                  </p:stCondLst>
                                  <p:childTnLst>
                                    <p:set>
                                      <p:cBhvr>
                                        <p:cTn id="253" dur="1" fill="hold">
                                          <p:stCondLst>
                                            <p:cond delay="0"/>
                                          </p:stCondLst>
                                        </p:cTn>
                                        <p:tgtEl>
                                          <p:spTgt spid="371772"/>
                                        </p:tgtEl>
                                        <p:attrNameLst>
                                          <p:attrName>style.visibility</p:attrName>
                                        </p:attrNameLst>
                                      </p:cBhvr>
                                      <p:to>
                                        <p:strVal val="visible"/>
                                      </p:to>
                                    </p:set>
                                    <p:animEffect transition="in" filter="strips(downRight)">
                                      <p:cBhvr>
                                        <p:cTn id="254" dur="500"/>
                                        <p:tgtEl>
                                          <p:spTgt spid="371772"/>
                                        </p:tgtEl>
                                      </p:cBhvr>
                                    </p:animEffect>
                                  </p:childTnLst>
                                </p:cTn>
                              </p:par>
                            </p:childTnLst>
                          </p:cTn>
                        </p:par>
                      </p:childTnLst>
                    </p:cTn>
                  </p:par>
                  <p:par>
                    <p:cTn id="255" fill="hold">
                      <p:stCondLst>
                        <p:cond delay="indefinite"/>
                      </p:stCondLst>
                      <p:childTnLst>
                        <p:par>
                          <p:cTn id="256" fill="hold">
                            <p:stCondLst>
                              <p:cond delay="0"/>
                            </p:stCondLst>
                            <p:childTnLst>
                              <p:par>
                                <p:cTn id="257" presetID="18" presetClass="entr" presetSubtype="12" fill="hold" nodeType="clickEffect">
                                  <p:stCondLst>
                                    <p:cond delay="0"/>
                                  </p:stCondLst>
                                  <p:childTnLst>
                                    <p:set>
                                      <p:cBhvr>
                                        <p:cTn id="258" dur="1" fill="hold">
                                          <p:stCondLst>
                                            <p:cond delay="0"/>
                                          </p:stCondLst>
                                        </p:cTn>
                                        <p:tgtEl>
                                          <p:spTgt spid="371774"/>
                                        </p:tgtEl>
                                        <p:attrNameLst>
                                          <p:attrName>style.visibility</p:attrName>
                                        </p:attrNameLst>
                                      </p:cBhvr>
                                      <p:to>
                                        <p:strVal val="visible"/>
                                      </p:to>
                                    </p:set>
                                    <p:animEffect transition="in" filter="strips(downLeft)">
                                      <p:cBhvr>
                                        <p:cTn id="259" dur="500"/>
                                        <p:tgtEl>
                                          <p:spTgt spid="371774"/>
                                        </p:tgtEl>
                                      </p:cBhvr>
                                    </p:animEffect>
                                  </p:childTnLst>
                                </p:cTn>
                              </p:par>
                            </p:childTnLst>
                          </p:cTn>
                        </p:par>
                      </p:childTnLst>
                    </p:cTn>
                  </p:par>
                  <p:par>
                    <p:cTn id="260" fill="hold">
                      <p:stCondLst>
                        <p:cond delay="indefinite"/>
                      </p:stCondLst>
                      <p:childTnLst>
                        <p:par>
                          <p:cTn id="261" fill="hold">
                            <p:stCondLst>
                              <p:cond delay="0"/>
                            </p:stCondLst>
                            <p:childTnLst>
                              <p:par>
                                <p:cTn id="262" presetID="23" presetClass="entr" presetSubtype="32" fill="hold" grpId="0" nodeType="clickEffect">
                                  <p:stCondLst>
                                    <p:cond delay="0"/>
                                  </p:stCondLst>
                                  <p:childTnLst>
                                    <p:set>
                                      <p:cBhvr>
                                        <p:cTn id="263" dur="1" fill="hold">
                                          <p:stCondLst>
                                            <p:cond delay="0"/>
                                          </p:stCondLst>
                                        </p:cTn>
                                        <p:tgtEl>
                                          <p:spTgt spid="371759"/>
                                        </p:tgtEl>
                                        <p:attrNameLst>
                                          <p:attrName>style.visibility</p:attrName>
                                        </p:attrNameLst>
                                      </p:cBhvr>
                                      <p:to>
                                        <p:strVal val="visible"/>
                                      </p:to>
                                    </p:set>
                                    <p:anim calcmode="lin" valueType="num">
                                      <p:cBhvr>
                                        <p:cTn id="264" dur="500" fill="hold"/>
                                        <p:tgtEl>
                                          <p:spTgt spid="371759"/>
                                        </p:tgtEl>
                                        <p:attrNameLst>
                                          <p:attrName>ppt_w</p:attrName>
                                        </p:attrNameLst>
                                      </p:cBhvr>
                                      <p:tavLst>
                                        <p:tav tm="0">
                                          <p:val>
                                            <p:strVal val="4*#ppt_w"/>
                                          </p:val>
                                        </p:tav>
                                        <p:tav tm="100000">
                                          <p:val>
                                            <p:strVal val="#ppt_w"/>
                                          </p:val>
                                        </p:tav>
                                      </p:tavLst>
                                    </p:anim>
                                    <p:anim calcmode="lin" valueType="num">
                                      <p:cBhvr>
                                        <p:cTn id="265" dur="500" fill="hold"/>
                                        <p:tgtEl>
                                          <p:spTgt spid="371759"/>
                                        </p:tgtEl>
                                        <p:attrNameLst>
                                          <p:attrName>ppt_h</p:attrName>
                                        </p:attrNameLst>
                                      </p:cBhvr>
                                      <p:tavLst>
                                        <p:tav tm="0">
                                          <p:val>
                                            <p:strVal val="4*#ppt_h"/>
                                          </p:val>
                                        </p:tav>
                                        <p:tav tm="100000">
                                          <p:val>
                                            <p:strVal val="#ppt_h"/>
                                          </p:val>
                                        </p:tav>
                                      </p:tavLst>
                                    </p:anim>
                                  </p:childTnLst>
                                </p:cTn>
                              </p:par>
                            </p:childTnLst>
                          </p:cTn>
                        </p:par>
                      </p:childTnLst>
                    </p:cTn>
                  </p:par>
                  <p:par>
                    <p:cTn id="266" fill="hold">
                      <p:stCondLst>
                        <p:cond delay="indefinite"/>
                      </p:stCondLst>
                      <p:childTnLst>
                        <p:par>
                          <p:cTn id="267" fill="hold">
                            <p:stCondLst>
                              <p:cond delay="0"/>
                            </p:stCondLst>
                            <p:childTnLst>
                              <p:par>
                                <p:cTn id="268" presetID="23" presetClass="entr" presetSubtype="32" fill="hold" grpId="0" nodeType="clickEffect">
                                  <p:stCondLst>
                                    <p:cond delay="0"/>
                                  </p:stCondLst>
                                  <p:childTnLst>
                                    <p:set>
                                      <p:cBhvr>
                                        <p:cTn id="269" dur="1" fill="hold">
                                          <p:stCondLst>
                                            <p:cond delay="0"/>
                                          </p:stCondLst>
                                        </p:cTn>
                                        <p:tgtEl>
                                          <p:spTgt spid="371760"/>
                                        </p:tgtEl>
                                        <p:attrNameLst>
                                          <p:attrName>style.visibility</p:attrName>
                                        </p:attrNameLst>
                                      </p:cBhvr>
                                      <p:to>
                                        <p:strVal val="visible"/>
                                      </p:to>
                                    </p:set>
                                    <p:anim calcmode="lin" valueType="num">
                                      <p:cBhvr>
                                        <p:cTn id="270" dur="500" fill="hold"/>
                                        <p:tgtEl>
                                          <p:spTgt spid="371760"/>
                                        </p:tgtEl>
                                        <p:attrNameLst>
                                          <p:attrName>ppt_w</p:attrName>
                                        </p:attrNameLst>
                                      </p:cBhvr>
                                      <p:tavLst>
                                        <p:tav tm="0">
                                          <p:val>
                                            <p:strVal val="4*#ppt_w"/>
                                          </p:val>
                                        </p:tav>
                                        <p:tav tm="100000">
                                          <p:val>
                                            <p:strVal val="#ppt_w"/>
                                          </p:val>
                                        </p:tav>
                                      </p:tavLst>
                                    </p:anim>
                                    <p:anim calcmode="lin" valueType="num">
                                      <p:cBhvr>
                                        <p:cTn id="271" dur="500" fill="hold"/>
                                        <p:tgtEl>
                                          <p:spTgt spid="371760"/>
                                        </p:tgtEl>
                                        <p:attrNameLst>
                                          <p:attrName>ppt_h</p:attrName>
                                        </p:attrNameLst>
                                      </p:cBhvr>
                                      <p:tavLst>
                                        <p:tav tm="0">
                                          <p:val>
                                            <p:strVal val="4*#ppt_h"/>
                                          </p:val>
                                        </p:tav>
                                        <p:tav tm="100000">
                                          <p:val>
                                            <p:strVal val="#ppt_h"/>
                                          </p:val>
                                        </p:tav>
                                      </p:tavLst>
                                    </p:anim>
                                  </p:childTnLst>
                                </p:cTn>
                              </p:par>
                            </p:childTnLst>
                          </p:cTn>
                        </p:par>
                      </p:childTnLst>
                    </p:cTn>
                  </p:par>
                  <p:par>
                    <p:cTn id="272" fill="hold">
                      <p:stCondLst>
                        <p:cond delay="indefinite"/>
                      </p:stCondLst>
                      <p:childTnLst>
                        <p:par>
                          <p:cTn id="273" fill="hold">
                            <p:stCondLst>
                              <p:cond delay="0"/>
                            </p:stCondLst>
                            <p:childTnLst>
                              <p:par>
                                <p:cTn id="274" presetID="23" presetClass="entr" presetSubtype="32" fill="hold" grpId="0" nodeType="clickEffect">
                                  <p:stCondLst>
                                    <p:cond delay="0"/>
                                  </p:stCondLst>
                                  <p:childTnLst>
                                    <p:set>
                                      <p:cBhvr>
                                        <p:cTn id="275" dur="1" fill="hold">
                                          <p:stCondLst>
                                            <p:cond delay="0"/>
                                          </p:stCondLst>
                                        </p:cTn>
                                        <p:tgtEl>
                                          <p:spTgt spid="371761"/>
                                        </p:tgtEl>
                                        <p:attrNameLst>
                                          <p:attrName>style.visibility</p:attrName>
                                        </p:attrNameLst>
                                      </p:cBhvr>
                                      <p:to>
                                        <p:strVal val="visible"/>
                                      </p:to>
                                    </p:set>
                                    <p:anim calcmode="lin" valueType="num">
                                      <p:cBhvr>
                                        <p:cTn id="276" dur="500" fill="hold"/>
                                        <p:tgtEl>
                                          <p:spTgt spid="371761"/>
                                        </p:tgtEl>
                                        <p:attrNameLst>
                                          <p:attrName>ppt_w</p:attrName>
                                        </p:attrNameLst>
                                      </p:cBhvr>
                                      <p:tavLst>
                                        <p:tav tm="0">
                                          <p:val>
                                            <p:strVal val="4*#ppt_w"/>
                                          </p:val>
                                        </p:tav>
                                        <p:tav tm="100000">
                                          <p:val>
                                            <p:strVal val="#ppt_w"/>
                                          </p:val>
                                        </p:tav>
                                      </p:tavLst>
                                    </p:anim>
                                    <p:anim calcmode="lin" valueType="num">
                                      <p:cBhvr>
                                        <p:cTn id="277" dur="500" fill="hold"/>
                                        <p:tgtEl>
                                          <p:spTgt spid="371761"/>
                                        </p:tgtEl>
                                        <p:attrNameLst>
                                          <p:attrName>ppt_h</p:attrName>
                                        </p:attrNameLst>
                                      </p:cBhvr>
                                      <p:tavLst>
                                        <p:tav tm="0">
                                          <p:val>
                                            <p:strVal val="4*#ppt_h"/>
                                          </p:val>
                                        </p:tav>
                                        <p:tav tm="100000">
                                          <p:val>
                                            <p:strVal val="#ppt_h"/>
                                          </p:val>
                                        </p:tav>
                                      </p:tavLst>
                                    </p:anim>
                                  </p:childTnLst>
                                </p:cTn>
                              </p:par>
                            </p:childTnLst>
                          </p:cTn>
                        </p:par>
                      </p:childTnLst>
                    </p:cTn>
                  </p:par>
                  <p:par>
                    <p:cTn id="278" fill="hold">
                      <p:stCondLst>
                        <p:cond delay="indefinite"/>
                      </p:stCondLst>
                      <p:childTnLst>
                        <p:par>
                          <p:cTn id="279" fill="hold">
                            <p:stCondLst>
                              <p:cond delay="0"/>
                            </p:stCondLst>
                            <p:childTnLst>
                              <p:par>
                                <p:cTn id="280" presetID="23" presetClass="entr" presetSubtype="32" fill="hold" grpId="0" nodeType="clickEffect">
                                  <p:stCondLst>
                                    <p:cond delay="0"/>
                                  </p:stCondLst>
                                  <p:childTnLst>
                                    <p:set>
                                      <p:cBhvr>
                                        <p:cTn id="281" dur="1" fill="hold">
                                          <p:stCondLst>
                                            <p:cond delay="0"/>
                                          </p:stCondLst>
                                        </p:cTn>
                                        <p:tgtEl>
                                          <p:spTgt spid="371762"/>
                                        </p:tgtEl>
                                        <p:attrNameLst>
                                          <p:attrName>style.visibility</p:attrName>
                                        </p:attrNameLst>
                                      </p:cBhvr>
                                      <p:to>
                                        <p:strVal val="visible"/>
                                      </p:to>
                                    </p:set>
                                    <p:anim calcmode="lin" valueType="num">
                                      <p:cBhvr>
                                        <p:cTn id="282" dur="500" fill="hold"/>
                                        <p:tgtEl>
                                          <p:spTgt spid="371762"/>
                                        </p:tgtEl>
                                        <p:attrNameLst>
                                          <p:attrName>ppt_w</p:attrName>
                                        </p:attrNameLst>
                                      </p:cBhvr>
                                      <p:tavLst>
                                        <p:tav tm="0">
                                          <p:val>
                                            <p:strVal val="4*#ppt_w"/>
                                          </p:val>
                                        </p:tav>
                                        <p:tav tm="100000">
                                          <p:val>
                                            <p:strVal val="#ppt_w"/>
                                          </p:val>
                                        </p:tav>
                                      </p:tavLst>
                                    </p:anim>
                                    <p:anim calcmode="lin" valueType="num">
                                      <p:cBhvr>
                                        <p:cTn id="283" dur="500" fill="hold"/>
                                        <p:tgtEl>
                                          <p:spTgt spid="371762"/>
                                        </p:tgtEl>
                                        <p:attrNameLst>
                                          <p:attrName>ppt_h</p:attrName>
                                        </p:attrNameLst>
                                      </p:cBhvr>
                                      <p:tavLst>
                                        <p:tav tm="0">
                                          <p:val>
                                            <p:strVal val="4*#ppt_h"/>
                                          </p:val>
                                        </p:tav>
                                        <p:tav tm="100000">
                                          <p:val>
                                            <p:strVal val="#ppt_h"/>
                                          </p:val>
                                        </p:tav>
                                      </p:tavLst>
                                    </p:anim>
                                  </p:childTnLst>
                                </p:cTn>
                              </p:par>
                            </p:childTnLst>
                          </p:cTn>
                        </p:par>
                      </p:childTnLst>
                    </p:cTn>
                  </p:par>
                  <p:par>
                    <p:cTn id="284" fill="hold">
                      <p:stCondLst>
                        <p:cond delay="indefinite"/>
                      </p:stCondLst>
                      <p:childTnLst>
                        <p:par>
                          <p:cTn id="285" fill="hold">
                            <p:stCondLst>
                              <p:cond delay="0"/>
                            </p:stCondLst>
                            <p:childTnLst>
                              <p:par>
                                <p:cTn id="286" presetID="23" presetClass="entr" presetSubtype="32" fill="hold" grpId="0" nodeType="clickEffect">
                                  <p:stCondLst>
                                    <p:cond delay="0"/>
                                  </p:stCondLst>
                                  <p:childTnLst>
                                    <p:set>
                                      <p:cBhvr>
                                        <p:cTn id="287" dur="1" fill="hold">
                                          <p:stCondLst>
                                            <p:cond delay="0"/>
                                          </p:stCondLst>
                                        </p:cTn>
                                        <p:tgtEl>
                                          <p:spTgt spid="371763"/>
                                        </p:tgtEl>
                                        <p:attrNameLst>
                                          <p:attrName>style.visibility</p:attrName>
                                        </p:attrNameLst>
                                      </p:cBhvr>
                                      <p:to>
                                        <p:strVal val="visible"/>
                                      </p:to>
                                    </p:set>
                                    <p:anim calcmode="lin" valueType="num">
                                      <p:cBhvr>
                                        <p:cTn id="288" dur="500" fill="hold"/>
                                        <p:tgtEl>
                                          <p:spTgt spid="371763"/>
                                        </p:tgtEl>
                                        <p:attrNameLst>
                                          <p:attrName>ppt_w</p:attrName>
                                        </p:attrNameLst>
                                      </p:cBhvr>
                                      <p:tavLst>
                                        <p:tav tm="0">
                                          <p:val>
                                            <p:strVal val="4*#ppt_w"/>
                                          </p:val>
                                        </p:tav>
                                        <p:tav tm="100000">
                                          <p:val>
                                            <p:strVal val="#ppt_w"/>
                                          </p:val>
                                        </p:tav>
                                      </p:tavLst>
                                    </p:anim>
                                    <p:anim calcmode="lin" valueType="num">
                                      <p:cBhvr>
                                        <p:cTn id="289" dur="500" fill="hold"/>
                                        <p:tgtEl>
                                          <p:spTgt spid="371763"/>
                                        </p:tgtEl>
                                        <p:attrNameLst>
                                          <p:attrName>ppt_h</p:attrName>
                                        </p:attrNameLst>
                                      </p:cBhvr>
                                      <p:tavLst>
                                        <p:tav tm="0">
                                          <p:val>
                                            <p:strVal val="4*#ppt_h"/>
                                          </p:val>
                                        </p:tav>
                                        <p:tav tm="100000">
                                          <p:val>
                                            <p:strVal val="#ppt_h"/>
                                          </p:val>
                                        </p:tav>
                                      </p:tavLst>
                                    </p:anim>
                                  </p:childTnLst>
                                </p:cTn>
                              </p:par>
                            </p:childTnLst>
                          </p:cTn>
                        </p:par>
                      </p:childTnLst>
                    </p:cTn>
                  </p:par>
                  <p:par>
                    <p:cTn id="290" fill="hold">
                      <p:stCondLst>
                        <p:cond delay="indefinite"/>
                      </p:stCondLst>
                      <p:childTnLst>
                        <p:par>
                          <p:cTn id="291" fill="hold">
                            <p:stCondLst>
                              <p:cond delay="0"/>
                            </p:stCondLst>
                            <p:childTnLst>
                              <p:par>
                                <p:cTn id="292" presetID="23" presetClass="entr" presetSubtype="32" fill="hold" grpId="0" nodeType="clickEffect">
                                  <p:stCondLst>
                                    <p:cond delay="0"/>
                                  </p:stCondLst>
                                  <p:childTnLst>
                                    <p:set>
                                      <p:cBhvr>
                                        <p:cTn id="293" dur="1" fill="hold">
                                          <p:stCondLst>
                                            <p:cond delay="0"/>
                                          </p:stCondLst>
                                        </p:cTn>
                                        <p:tgtEl>
                                          <p:spTgt spid="371764"/>
                                        </p:tgtEl>
                                        <p:attrNameLst>
                                          <p:attrName>style.visibility</p:attrName>
                                        </p:attrNameLst>
                                      </p:cBhvr>
                                      <p:to>
                                        <p:strVal val="visible"/>
                                      </p:to>
                                    </p:set>
                                    <p:anim calcmode="lin" valueType="num">
                                      <p:cBhvr>
                                        <p:cTn id="294" dur="500" fill="hold"/>
                                        <p:tgtEl>
                                          <p:spTgt spid="371764"/>
                                        </p:tgtEl>
                                        <p:attrNameLst>
                                          <p:attrName>ppt_w</p:attrName>
                                        </p:attrNameLst>
                                      </p:cBhvr>
                                      <p:tavLst>
                                        <p:tav tm="0">
                                          <p:val>
                                            <p:strVal val="4*#ppt_w"/>
                                          </p:val>
                                        </p:tav>
                                        <p:tav tm="100000">
                                          <p:val>
                                            <p:strVal val="#ppt_w"/>
                                          </p:val>
                                        </p:tav>
                                      </p:tavLst>
                                    </p:anim>
                                    <p:anim calcmode="lin" valueType="num">
                                      <p:cBhvr>
                                        <p:cTn id="295" dur="500" fill="hold"/>
                                        <p:tgtEl>
                                          <p:spTgt spid="371764"/>
                                        </p:tgtEl>
                                        <p:attrNameLst>
                                          <p:attrName>ppt_h</p:attrName>
                                        </p:attrNameLst>
                                      </p:cBhvr>
                                      <p:tavLst>
                                        <p:tav tm="0">
                                          <p:val>
                                            <p:strVal val="4*#ppt_h"/>
                                          </p:val>
                                        </p:tav>
                                        <p:tav tm="100000">
                                          <p:val>
                                            <p:strVal val="#ppt_h"/>
                                          </p:val>
                                        </p:tav>
                                      </p:tavLst>
                                    </p:anim>
                                  </p:childTnLst>
                                </p:cTn>
                              </p:par>
                            </p:childTnLst>
                          </p:cTn>
                        </p:par>
                      </p:childTnLst>
                    </p:cTn>
                  </p:par>
                  <p:par>
                    <p:cTn id="296" fill="hold">
                      <p:stCondLst>
                        <p:cond delay="indefinite"/>
                      </p:stCondLst>
                      <p:childTnLst>
                        <p:par>
                          <p:cTn id="297" fill="hold">
                            <p:stCondLst>
                              <p:cond delay="0"/>
                            </p:stCondLst>
                            <p:childTnLst>
                              <p:par>
                                <p:cTn id="298" presetID="23" presetClass="entr" presetSubtype="32" fill="hold" grpId="0" nodeType="clickEffect">
                                  <p:stCondLst>
                                    <p:cond delay="0"/>
                                  </p:stCondLst>
                                  <p:childTnLst>
                                    <p:set>
                                      <p:cBhvr>
                                        <p:cTn id="299" dur="1" fill="hold">
                                          <p:stCondLst>
                                            <p:cond delay="0"/>
                                          </p:stCondLst>
                                        </p:cTn>
                                        <p:tgtEl>
                                          <p:spTgt spid="371765"/>
                                        </p:tgtEl>
                                        <p:attrNameLst>
                                          <p:attrName>style.visibility</p:attrName>
                                        </p:attrNameLst>
                                      </p:cBhvr>
                                      <p:to>
                                        <p:strVal val="visible"/>
                                      </p:to>
                                    </p:set>
                                    <p:anim calcmode="lin" valueType="num">
                                      <p:cBhvr>
                                        <p:cTn id="300" dur="500" fill="hold"/>
                                        <p:tgtEl>
                                          <p:spTgt spid="371765"/>
                                        </p:tgtEl>
                                        <p:attrNameLst>
                                          <p:attrName>ppt_w</p:attrName>
                                        </p:attrNameLst>
                                      </p:cBhvr>
                                      <p:tavLst>
                                        <p:tav tm="0">
                                          <p:val>
                                            <p:strVal val="4*#ppt_w"/>
                                          </p:val>
                                        </p:tav>
                                        <p:tav tm="100000">
                                          <p:val>
                                            <p:strVal val="#ppt_w"/>
                                          </p:val>
                                        </p:tav>
                                      </p:tavLst>
                                    </p:anim>
                                    <p:anim calcmode="lin" valueType="num">
                                      <p:cBhvr>
                                        <p:cTn id="301" dur="500" fill="hold"/>
                                        <p:tgtEl>
                                          <p:spTgt spid="371765"/>
                                        </p:tgtEl>
                                        <p:attrNameLst>
                                          <p:attrName>ppt_h</p:attrName>
                                        </p:attrNameLst>
                                      </p:cBhvr>
                                      <p:tavLst>
                                        <p:tav tm="0">
                                          <p:val>
                                            <p:strVal val="4*#ppt_h"/>
                                          </p:val>
                                        </p:tav>
                                        <p:tav tm="100000">
                                          <p:val>
                                            <p:strVal val="#ppt_h"/>
                                          </p:val>
                                        </p:tav>
                                      </p:tavLst>
                                    </p:anim>
                                  </p:childTnLst>
                                </p:cTn>
                              </p:par>
                            </p:childTnLst>
                          </p:cTn>
                        </p:par>
                      </p:childTnLst>
                    </p:cTn>
                  </p:par>
                  <p:par>
                    <p:cTn id="302" fill="hold">
                      <p:stCondLst>
                        <p:cond delay="indefinite"/>
                      </p:stCondLst>
                      <p:childTnLst>
                        <p:par>
                          <p:cTn id="303" fill="hold">
                            <p:stCondLst>
                              <p:cond delay="0"/>
                            </p:stCondLst>
                            <p:childTnLst>
                              <p:par>
                                <p:cTn id="304" presetID="23" presetClass="entr" presetSubtype="32" fill="hold" grpId="0" nodeType="clickEffect">
                                  <p:stCondLst>
                                    <p:cond delay="0"/>
                                  </p:stCondLst>
                                  <p:childTnLst>
                                    <p:set>
                                      <p:cBhvr>
                                        <p:cTn id="305" dur="1" fill="hold">
                                          <p:stCondLst>
                                            <p:cond delay="0"/>
                                          </p:stCondLst>
                                        </p:cTn>
                                        <p:tgtEl>
                                          <p:spTgt spid="371766"/>
                                        </p:tgtEl>
                                        <p:attrNameLst>
                                          <p:attrName>style.visibility</p:attrName>
                                        </p:attrNameLst>
                                      </p:cBhvr>
                                      <p:to>
                                        <p:strVal val="visible"/>
                                      </p:to>
                                    </p:set>
                                    <p:anim calcmode="lin" valueType="num">
                                      <p:cBhvr>
                                        <p:cTn id="306" dur="500" fill="hold"/>
                                        <p:tgtEl>
                                          <p:spTgt spid="371766"/>
                                        </p:tgtEl>
                                        <p:attrNameLst>
                                          <p:attrName>ppt_w</p:attrName>
                                        </p:attrNameLst>
                                      </p:cBhvr>
                                      <p:tavLst>
                                        <p:tav tm="0">
                                          <p:val>
                                            <p:strVal val="4*#ppt_w"/>
                                          </p:val>
                                        </p:tav>
                                        <p:tav tm="100000">
                                          <p:val>
                                            <p:strVal val="#ppt_w"/>
                                          </p:val>
                                        </p:tav>
                                      </p:tavLst>
                                    </p:anim>
                                    <p:anim calcmode="lin" valueType="num">
                                      <p:cBhvr>
                                        <p:cTn id="307" dur="500" fill="hold"/>
                                        <p:tgtEl>
                                          <p:spTgt spid="371766"/>
                                        </p:tgtEl>
                                        <p:attrNameLst>
                                          <p:attrName>ppt_h</p:attrName>
                                        </p:attrNameLst>
                                      </p:cBhvr>
                                      <p:tavLst>
                                        <p:tav tm="0">
                                          <p:val>
                                            <p:strVal val="4*#ppt_h"/>
                                          </p:val>
                                        </p:tav>
                                        <p:tav tm="100000">
                                          <p:val>
                                            <p:strVal val="#ppt_h"/>
                                          </p:val>
                                        </p:tav>
                                      </p:tavLst>
                                    </p:anim>
                                  </p:childTnLst>
                                </p:cTn>
                              </p:par>
                            </p:childTnLst>
                          </p:cTn>
                        </p:par>
                      </p:childTnLst>
                    </p:cTn>
                  </p:par>
                  <p:par>
                    <p:cTn id="308" fill="hold">
                      <p:stCondLst>
                        <p:cond delay="indefinite"/>
                      </p:stCondLst>
                      <p:childTnLst>
                        <p:par>
                          <p:cTn id="309" fill="hold">
                            <p:stCondLst>
                              <p:cond delay="0"/>
                            </p:stCondLst>
                            <p:childTnLst>
                              <p:par>
                                <p:cTn id="310" presetID="18" presetClass="entr" presetSubtype="3" fill="hold" nodeType="clickEffect">
                                  <p:stCondLst>
                                    <p:cond delay="0"/>
                                  </p:stCondLst>
                                  <p:childTnLst>
                                    <p:set>
                                      <p:cBhvr>
                                        <p:cTn id="311" dur="1" fill="hold">
                                          <p:stCondLst>
                                            <p:cond delay="0"/>
                                          </p:stCondLst>
                                        </p:cTn>
                                        <p:tgtEl>
                                          <p:spTgt spid="371775"/>
                                        </p:tgtEl>
                                        <p:attrNameLst>
                                          <p:attrName>style.visibility</p:attrName>
                                        </p:attrNameLst>
                                      </p:cBhvr>
                                      <p:to>
                                        <p:strVal val="visible"/>
                                      </p:to>
                                    </p:set>
                                    <p:animEffect transition="in" filter="strips(upRight)">
                                      <p:cBhvr>
                                        <p:cTn id="312" dur="500"/>
                                        <p:tgtEl>
                                          <p:spTgt spid="371775"/>
                                        </p:tgtEl>
                                      </p:cBhvr>
                                    </p:animEffect>
                                  </p:childTnLst>
                                </p:cTn>
                              </p:par>
                            </p:childTnLst>
                          </p:cTn>
                        </p:par>
                      </p:childTnLst>
                    </p:cTn>
                  </p:par>
                  <p:par>
                    <p:cTn id="313" fill="hold">
                      <p:stCondLst>
                        <p:cond delay="indefinite"/>
                      </p:stCondLst>
                      <p:childTnLst>
                        <p:par>
                          <p:cTn id="314" fill="hold">
                            <p:stCondLst>
                              <p:cond delay="0"/>
                            </p:stCondLst>
                            <p:childTnLst>
                              <p:par>
                                <p:cTn id="315" presetID="18" presetClass="entr" presetSubtype="6" fill="hold" nodeType="clickEffect">
                                  <p:stCondLst>
                                    <p:cond delay="0"/>
                                  </p:stCondLst>
                                  <p:childTnLst>
                                    <p:set>
                                      <p:cBhvr>
                                        <p:cTn id="316" dur="1" fill="hold">
                                          <p:stCondLst>
                                            <p:cond delay="0"/>
                                          </p:stCondLst>
                                        </p:cTn>
                                        <p:tgtEl>
                                          <p:spTgt spid="371776"/>
                                        </p:tgtEl>
                                        <p:attrNameLst>
                                          <p:attrName>style.visibility</p:attrName>
                                        </p:attrNameLst>
                                      </p:cBhvr>
                                      <p:to>
                                        <p:strVal val="visible"/>
                                      </p:to>
                                    </p:set>
                                    <p:animEffect transition="in" filter="strips(downRight)">
                                      <p:cBhvr>
                                        <p:cTn id="317" dur="500"/>
                                        <p:tgtEl>
                                          <p:spTgt spid="371776"/>
                                        </p:tgtEl>
                                      </p:cBhvr>
                                    </p:animEffect>
                                  </p:childTnLst>
                                </p:cTn>
                              </p:par>
                            </p:childTnLst>
                          </p:cTn>
                        </p:par>
                      </p:childTnLst>
                    </p:cTn>
                  </p:par>
                  <p:par>
                    <p:cTn id="318" fill="hold">
                      <p:stCondLst>
                        <p:cond delay="indefinite"/>
                      </p:stCondLst>
                      <p:childTnLst>
                        <p:par>
                          <p:cTn id="319" fill="hold">
                            <p:stCondLst>
                              <p:cond delay="0"/>
                            </p:stCondLst>
                            <p:childTnLst>
                              <p:par>
                                <p:cTn id="320" presetID="18" presetClass="entr" presetSubtype="12" fill="hold" nodeType="clickEffect">
                                  <p:stCondLst>
                                    <p:cond delay="0"/>
                                  </p:stCondLst>
                                  <p:childTnLst>
                                    <p:set>
                                      <p:cBhvr>
                                        <p:cTn id="321" dur="1" fill="hold">
                                          <p:stCondLst>
                                            <p:cond delay="0"/>
                                          </p:stCondLst>
                                        </p:cTn>
                                        <p:tgtEl>
                                          <p:spTgt spid="371777"/>
                                        </p:tgtEl>
                                        <p:attrNameLst>
                                          <p:attrName>style.visibility</p:attrName>
                                        </p:attrNameLst>
                                      </p:cBhvr>
                                      <p:to>
                                        <p:strVal val="visible"/>
                                      </p:to>
                                    </p:set>
                                    <p:animEffect transition="in" filter="strips(downLeft)">
                                      <p:cBhvr>
                                        <p:cTn id="322" dur="500"/>
                                        <p:tgtEl>
                                          <p:spTgt spid="371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4" grpId="0" animBg="1"/>
      <p:bldP spid="371758" grpId="0" animBg="1"/>
      <p:bldP spid="371759" grpId="0" animBg="1"/>
      <p:bldP spid="371760" grpId="0" animBg="1"/>
      <p:bldP spid="371761" grpId="0" animBg="1"/>
      <p:bldP spid="371762" grpId="0" animBg="1"/>
      <p:bldP spid="371763" grpId="0" animBg="1"/>
      <p:bldP spid="371764" grpId="0" animBg="1"/>
      <p:bldP spid="371765" grpId="0" animBg="1"/>
      <p:bldP spid="371766" grpId="0" animBg="1"/>
      <p:bldP spid="371780" grpId="0"/>
      <p:bldP spid="371787" grpId="0"/>
      <p:bldP spid="371813" grpId="0"/>
      <p:bldP spid="3718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p:nvPr/>
        </p:nvSpPr>
        <p:spPr>
          <a:xfrm>
            <a:off x="4267200" y="838200"/>
            <a:ext cx="1916113" cy="336550"/>
          </a:xfrm>
          <a:prstGeom prst="rect">
            <a:avLst/>
          </a:prstGeom>
          <a:noFill/>
          <a:ln w="9525">
            <a:noFill/>
          </a:ln>
        </p:spPr>
        <p:txBody>
          <a:bodyPr wrap="none">
            <a:spAutoFit/>
          </a:bodyPr>
          <a:lstStyle/>
          <a:p>
            <a:pPr algn="ctr" eaLnBrk="0" hangingPunct="0"/>
            <a:r>
              <a:rPr sz="1600" u="sng" dirty="0">
                <a:solidFill>
                  <a:schemeClr val="accent2"/>
                </a:solidFill>
                <a:latin typeface="Arial Black" panose="020B0A04020102020204" pitchFamily="34" charset="0"/>
              </a:rPr>
              <a:t>HYPO CYCLOID</a:t>
            </a:r>
          </a:p>
        </p:txBody>
      </p:sp>
      <p:sp>
        <p:nvSpPr>
          <p:cNvPr id="372739" name="Oval 3"/>
          <p:cNvSpPr/>
          <p:nvPr/>
        </p:nvSpPr>
        <p:spPr>
          <a:xfrm rot="13558">
            <a:off x="6570663" y="3967163"/>
            <a:ext cx="1908175" cy="1908175"/>
          </a:xfrm>
          <a:prstGeom prst="ellipse">
            <a:avLst/>
          </a:prstGeom>
          <a:solidFill>
            <a:schemeClr val="bg1"/>
          </a:solidFill>
          <a:ln w="19050" cap="flat" cmpd="sng">
            <a:solidFill>
              <a:srgbClr val="0000FF"/>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2740" name="Oval 4"/>
          <p:cNvSpPr/>
          <p:nvPr/>
        </p:nvSpPr>
        <p:spPr>
          <a:xfrm rot="13558">
            <a:off x="2951163" y="2435225"/>
            <a:ext cx="1908175" cy="1909763"/>
          </a:xfrm>
          <a:prstGeom prst="ellipse">
            <a:avLst/>
          </a:prstGeom>
          <a:solidFill>
            <a:schemeClr val="bg1"/>
          </a:solidFill>
          <a:ln w="28575" cap="flat" cmpd="sng">
            <a:solidFill>
              <a:srgbClr val="0000FF"/>
            </a:solidFill>
            <a:prstDash val="solid"/>
            <a:headEnd type="none" w="med" len="med"/>
            <a:tailEnd type="none" w="med" len="med"/>
          </a:ln>
        </p:spPr>
        <p:txBody>
          <a:bodyPr wrap="none" anchor="ctr" anchorCtr="0"/>
          <a:lstStyle/>
          <a:p>
            <a:endParaRPr dirty="0">
              <a:latin typeface="Arial" panose="020B0604020202020204" pitchFamily="34" charset="0"/>
            </a:endParaRPr>
          </a:p>
        </p:txBody>
      </p:sp>
      <p:grpSp>
        <p:nvGrpSpPr>
          <p:cNvPr id="2" name="Group 5"/>
          <p:cNvGrpSpPr/>
          <p:nvPr/>
        </p:nvGrpSpPr>
        <p:grpSpPr>
          <a:xfrm>
            <a:off x="2984500" y="2719388"/>
            <a:ext cx="1947863" cy="1360487"/>
            <a:chOff x="1437" y="1639"/>
            <a:chExt cx="1038" cy="725"/>
          </a:xfrm>
        </p:grpSpPr>
        <p:sp>
          <p:nvSpPr>
            <p:cNvPr id="6230" name="Line 6"/>
            <p:cNvSpPr/>
            <p:nvPr/>
          </p:nvSpPr>
          <p:spPr>
            <a:xfrm rot="-1805863">
              <a:off x="1437" y="1997"/>
              <a:ext cx="1038" cy="1"/>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6231" name="Line 7"/>
            <p:cNvSpPr/>
            <p:nvPr/>
          </p:nvSpPr>
          <p:spPr>
            <a:xfrm rot="3574417" flipV="1">
              <a:off x="1580" y="1639"/>
              <a:ext cx="715" cy="714"/>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6232" name="Line 8"/>
            <p:cNvSpPr/>
            <p:nvPr/>
          </p:nvSpPr>
          <p:spPr>
            <a:xfrm rot="8822610" flipV="1">
              <a:off x="1581" y="1650"/>
              <a:ext cx="714" cy="714"/>
            </a:xfrm>
            <a:prstGeom prst="line">
              <a:avLst/>
            </a:prstGeom>
            <a:ln w="9525" cap="flat" cmpd="sng">
              <a:solidFill>
                <a:schemeClr val="folHlink"/>
              </a:solidFill>
              <a:prstDash val="solid"/>
              <a:headEnd type="none" w="med" len="med"/>
              <a:tailEnd type="none" w="med" len="med"/>
            </a:ln>
          </p:spPr>
          <p:txBody>
            <a:bodyPr/>
            <a:lstStyle/>
            <a:p>
              <a:endParaRPr lang="en-IN"/>
            </a:p>
          </p:txBody>
        </p:sp>
      </p:grpSp>
      <p:sp>
        <p:nvSpPr>
          <p:cNvPr id="372745" name="Line 9"/>
          <p:cNvSpPr/>
          <p:nvPr/>
        </p:nvSpPr>
        <p:spPr>
          <a:xfrm rot="3748523">
            <a:off x="2433638" y="3968750"/>
            <a:ext cx="3598862" cy="1588"/>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2746" name="Line 10"/>
          <p:cNvSpPr/>
          <p:nvPr/>
        </p:nvSpPr>
        <p:spPr>
          <a:xfrm rot="-890366">
            <a:off x="4972050" y="5099050"/>
            <a:ext cx="3692525" cy="1588"/>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2747" name="Line 11"/>
          <p:cNvSpPr/>
          <p:nvPr/>
        </p:nvSpPr>
        <p:spPr>
          <a:xfrm rot="2976664">
            <a:off x="4926013" y="2320925"/>
            <a:ext cx="1620837" cy="3152775"/>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2748" name="Line 12"/>
          <p:cNvSpPr/>
          <p:nvPr/>
        </p:nvSpPr>
        <p:spPr>
          <a:xfrm rot="1501493">
            <a:off x="4176713" y="2216150"/>
            <a:ext cx="1620837" cy="3152775"/>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2749" name="Line 13"/>
          <p:cNvSpPr/>
          <p:nvPr/>
        </p:nvSpPr>
        <p:spPr>
          <a:xfrm rot="4295133">
            <a:off x="5670550" y="2781300"/>
            <a:ext cx="1411288" cy="3197225"/>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2750" name="Arc 14"/>
          <p:cNvSpPr/>
          <p:nvPr/>
        </p:nvSpPr>
        <p:spPr>
          <a:xfrm>
            <a:off x="2590800" y="2078038"/>
            <a:ext cx="5930900" cy="3343275"/>
          </a:xfrm>
          <a:custGeom>
            <a:avLst/>
            <a:gdLst>
              <a:gd name="txL" fmla="*/ 0 w 38320"/>
              <a:gd name="txT" fmla="*/ 0 h 21600"/>
              <a:gd name="txR" fmla="*/ 38320 w 38320"/>
              <a:gd name="txB" fmla="*/ 21600 h 21600"/>
            </a:gdLst>
            <a:ahLst/>
            <a:cxnLst>
              <a:cxn ang="0">
                <a:pos x="0" y="2147483647"/>
              </a:cxn>
              <a:cxn ang="0">
                <a:pos x="2147483647" y="2147483647"/>
              </a:cxn>
              <a:cxn ang="0">
                <a:pos x="2147483647" y="2147483647"/>
              </a:cxn>
            </a:cxnLst>
            <a:rect l="txL" t="txT" r="txR" b="txB"/>
            <a:pathLst>
              <a:path w="38320" h="21600" fill="none">
                <a:moveTo>
                  <a:pt x="0" y="7985"/>
                </a:moveTo>
                <a:cubicBezTo>
                  <a:pt x="4101" y="2933"/>
                  <a:pt x="10261" y="0"/>
                  <a:pt x="16769" y="0"/>
                </a:cubicBezTo>
                <a:cubicBezTo>
                  <a:pt x="28134" y="0"/>
                  <a:pt x="37556" y="8807"/>
                  <a:pt x="38320" y="20147"/>
                </a:cubicBezTo>
              </a:path>
              <a:path w="38320" h="21600" stroke="0">
                <a:moveTo>
                  <a:pt x="0" y="7985"/>
                </a:moveTo>
                <a:cubicBezTo>
                  <a:pt x="4101" y="2933"/>
                  <a:pt x="10261" y="0"/>
                  <a:pt x="16769" y="0"/>
                </a:cubicBezTo>
                <a:cubicBezTo>
                  <a:pt x="28134" y="0"/>
                  <a:pt x="37556" y="8807"/>
                  <a:pt x="38320" y="20147"/>
                </a:cubicBezTo>
                <a:lnTo>
                  <a:pt x="16769" y="21600"/>
                </a:lnTo>
                <a:lnTo>
                  <a:pt x="0" y="7985"/>
                </a:lnTo>
                <a:close/>
              </a:path>
            </a:pathLst>
          </a:custGeom>
          <a:noFill/>
          <a:ln w="28575" cap="flat" cmpd="sng">
            <a:solidFill>
              <a:schemeClr val="tx2">
                <a:alpha val="100000"/>
              </a:schemeClr>
            </a:solidFill>
            <a:prstDash val="solid"/>
            <a:round/>
            <a:headEnd type="none" w="med" len="med"/>
            <a:tailEnd type="none" w="med" len="med"/>
          </a:ln>
        </p:spPr>
        <p:txBody>
          <a:bodyPr/>
          <a:lstStyle/>
          <a:p>
            <a:endParaRPr lang="en-US"/>
          </a:p>
        </p:txBody>
      </p:sp>
      <p:sp>
        <p:nvSpPr>
          <p:cNvPr id="372751" name="Arc 15"/>
          <p:cNvSpPr/>
          <p:nvPr/>
        </p:nvSpPr>
        <p:spPr>
          <a:xfrm>
            <a:off x="2900363" y="2297113"/>
            <a:ext cx="5389562" cy="3222625"/>
          </a:xfrm>
          <a:custGeom>
            <a:avLst/>
            <a:gdLst>
              <a:gd name="txL" fmla="*/ 0 w 36922"/>
              <a:gd name="txT" fmla="*/ 0 h 22077"/>
              <a:gd name="txR" fmla="*/ 36922 w 36922"/>
              <a:gd name="txB" fmla="*/ 22077 h 22077"/>
            </a:gdLst>
            <a:ahLst/>
            <a:cxnLst>
              <a:cxn ang="0">
                <a:pos x="0" y="2147483647"/>
              </a:cxn>
              <a:cxn ang="0">
                <a:pos x="2147483647" y="2147483647"/>
              </a:cxn>
              <a:cxn ang="0">
                <a:pos x="2147483647" y="2147483647"/>
              </a:cxn>
            </a:cxnLst>
            <a:rect l="txL" t="txT" r="txR" b="txB"/>
            <a:pathLst>
              <a:path w="36922" h="22077" fill="none">
                <a:moveTo>
                  <a:pt x="-1" y="6375"/>
                </a:moveTo>
                <a:cubicBezTo>
                  <a:pt x="4054" y="2294"/>
                  <a:pt x="9569" y="0"/>
                  <a:pt x="15322" y="0"/>
                </a:cubicBezTo>
                <a:cubicBezTo>
                  <a:pt x="27251" y="0"/>
                  <a:pt x="36922" y="9670"/>
                  <a:pt x="36922" y="21600"/>
                </a:cubicBezTo>
                <a:cubicBezTo>
                  <a:pt x="36922" y="21759"/>
                  <a:pt x="36920" y="21918"/>
                  <a:pt x="36916" y="22076"/>
                </a:cubicBezTo>
              </a:path>
              <a:path w="36922" h="22077" stroke="0">
                <a:moveTo>
                  <a:pt x="-1" y="6375"/>
                </a:moveTo>
                <a:cubicBezTo>
                  <a:pt x="4054" y="2294"/>
                  <a:pt x="9569" y="0"/>
                  <a:pt x="15322" y="0"/>
                </a:cubicBezTo>
                <a:cubicBezTo>
                  <a:pt x="27251" y="0"/>
                  <a:pt x="36922" y="9670"/>
                  <a:pt x="36922" y="21600"/>
                </a:cubicBezTo>
                <a:cubicBezTo>
                  <a:pt x="36922" y="21759"/>
                  <a:pt x="36920" y="21918"/>
                  <a:pt x="36916" y="22076"/>
                </a:cubicBezTo>
                <a:lnTo>
                  <a:pt x="15322" y="21600"/>
                </a:lnTo>
                <a:lnTo>
                  <a:pt x="-1" y="6375"/>
                </a:lnTo>
                <a:close/>
              </a:path>
            </a:pathLst>
          </a:custGeom>
          <a:noFill/>
          <a:ln w="9525" cap="flat" cmpd="sng">
            <a:solidFill>
              <a:schemeClr val="folHlink">
                <a:alpha val="100000"/>
              </a:schemeClr>
            </a:solidFill>
            <a:prstDash val="solid"/>
            <a:round/>
            <a:headEnd type="none" w="med" len="med"/>
            <a:tailEnd type="none" w="med" len="med"/>
          </a:ln>
        </p:spPr>
        <p:txBody>
          <a:bodyPr/>
          <a:lstStyle/>
          <a:p>
            <a:endParaRPr lang="en-US"/>
          </a:p>
        </p:txBody>
      </p:sp>
      <p:sp>
        <p:nvSpPr>
          <p:cNvPr id="372752" name="Arc 16"/>
          <p:cNvSpPr/>
          <p:nvPr/>
        </p:nvSpPr>
        <p:spPr>
          <a:xfrm rot="-1561873">
            <a:off x="3406775" y="2711450"/>
            <a:ext cx="3956050" cy="3994150"/>
          </a:xfrm>
          <a:custGeom>
            <a:avLst/>
            <a:gdLst>
              <a:gd name="txL" fmla="*/ 0 w 32595"/>
              <a:gd name="txT" fmla="*/ 0 h 32933"/>
              <a:gd name="txR" fmla="*/ 32595 w 32595"/>
              <a:gd name="txB" fmla="*/ 32933 h 32933"/>
            </a:gdLst>
            <a:ahLst/>
            <a:cxnLst>
              <a:cxn ang="0">
                <a:pos x="0" y="2147483647"/>
              </a:cxn>
              <a:cxn ang="0">
                <a:pos x="2147483647" y="2147483647"/>
              </a:cxn>
              <a:cxn ang="0">
                <a:pos x="2147483647" y="2147483647"/>
              </a:cxn>
            </a:cxnLst>
            <a:rect l="txL" t="txT" r="txR" b="txB"/>
            <a:pathLst>
              <a:path w="32595" h="32933" fill="none">
                <a:moveTo>
                  <a:pt x="-1" y="3007"/>
                </a:moveTo>
                <a:cubicBezTo>
                  <a:pt x="3329" y="1038"/>
                  <a:pt x="7126" y="0"/>
                  <a:pt x="10995" y="0"/>
                </a:cubicBezTo>
                <a:cubicBezTo>
                  <a:pt x="22924" y="0"/>
                  <a:pt x="32595" y="9670"/>
                  <a:pt x="32595" y="21600"/>
                </a:cubicBezTo>
                <a:cubicBezTo>
                  <a:pt x="32595" y="25602"/>
                  <a:pt x="31483" y="29525"/>
                  <a:pt x="29383" y="32933"/>
                </a:cubicBezTo>
              </a:path>
              <a:path w="32595" h="32933" stroke="0">
                <a:moveTo>
                  <a:pt x="-1" y="3007"/>
                </a:moveTo>
                <a:cubicBezTo>
                  <a:pt x="3329" y="1038"/>
                  <a:pt x="7126" y="0"/>
                  <a:pt x="10995" y="0"/>
                </a:cubicBezTo>
                <a:cubicBezTo>
                  <a:pt x="22924" y="0"/>
                  <a:pt x="32595" y="9670"/>
                  <a:pt x="32595" y="21600"/>
                </a:cubicBezTo>
                <a:cubicBezTo>
                  <a:pt x="32595" y="25602"/>
                  <a:pt x="31483" y="29525"/>
                  <a:pt x="29383" y="32933"/>
                </a:cubicBezTo>
                <a:lnTo>
                  <a:pt x="10995" y="21600"/>
                </a:lnTo>
                <a:lnTo>
                  <a:pt x="-1" y="3007"/>
                </a:lnTo>
                <a:close/>
              </a:path>
            </a:pathLst>
          </a:custGeom>
          <a:noFill/>
          <a:ln w="9525" cap="flat" cmpd="sng">
            <a:solidFill>
              <a:schemeClr val="folHlink">
                <a:alpha val="100000"/>
              </a:schemeClr>
            </a:solidFill>
            <a:prstDash val="solid"/>
            <a:round/>
            <a:headEnd type="none" w="med" len="med"/>
            <a:tailEnd type="none" w="med" len="med"/>
          </a:ln>
        </p:spPr>
        <p:txBody>
          <a:bodyPr/>
          <a:lstStyle/>
          <a:p>
            <a:endParaRPr lang="en-US"/>
          </a:p>
        </p:txBody>
      </p:sp>
      <p:sp>
        <p:nvSpPr>
          <p:cNvPr id="372753" name="Arc 17"/>
          <p:cNvSpPr/>
          <p:nvPr/>
        </p:nvSpPr>
        <p:spPr>
          <a:xfrm>
            <a:off x="4184650" y="4108450"/>
            <a:ext cx="2436813" cy="1751013"/>
          </a:xfrm>
          <a:custGeom>
            <a:avLst/>
            <a:gdLst>
              <a:gd name="txL" fmla="*/ 0 w 30898"/>
              <a:gd name="txT" fmla="*/ 0 h 21600"/>
              <a:gd name="txR" fmla="*/ 30898 w 30898"/>
              <a:gd name="txB" fmla="*/ 21600 h 21600"/>
            </a:gdLst>
            <a:ahLst/>
            <a:cxnLst>
              <a:cxn ang="0">
                <a:pos x="0" y="2147483647"/>
              </a:cxn>
              <a:cxn ang="0">
                <a:pos x="2147483647" y="2147483647"/>
              </a:cxn>
              <a:cxn ang="0">
                <a:pos x="2147483647" y="2147483647"/>
              </a:cxn>
            </a:cxnLst>
            <a:rect l="txL" t="txT" r="txR" b="txB"/>
            <a:pathLst>
              <a:path w="30898" h="21600" fill="none">
                <a:moveTo>
                  <a:pt x="0" y="2531"/>
                </a:moveTo>
                <a:cubicBezTo>
                  <a:pt x="3123" y="869"/>
                  <a:pt x="6607" y="0"/>
                  <a:pt x="10146" y="0"/>
                </a:cubicBezTo>
                <a:cubicBezTo>
                  <a:pt x="19767" y="0"/>
                  <a:pt x="28229" y="6363"/>
                  <a:pt x="30898" y="15607"/>
                </a:cubicBezTo>
              </a:path>
              <a:path w="30898" h="21600" stroke="0">
                <a:moveTo>
                  <a:pt x="0" y="2531"/>
                </a:moveTo>
                <a:cubicBezTo>
                  <a:pt x="3123" y="869"/>
                  <a:pt x="6607" y="0"/>
                  <a:pt x="10146" y="0"/>
                </a:cubicBezTo>
                <a:cubicBezTo>
                  <a:pt x="19767" y="0"/>
                  <a:pt x="28229" y="6363"/>
                  <a:pt x="30898" y="15607"/>
                </a:cubicBezTo>
                <a:lnTo>
                  <a:pt x="10146" y="21600"/>
                </a:lnTo>
                <a:lnTo>
                  <a:pt x="0" y="2531"/>
                </a:lnTo>
                <a:close/>
              </a:path>
            </a:pathLst>
          </a:custGeom>
          <a:noFill/>
          <a:ln w="6350" cap="flat" cmpd="sng">
            <a:solidFill>
              <a:schemeClr val="folHlink">
                <a:alpha val="100000"/>
              </a:schemeClr>
            </a:solidFill>
            <a:prstDash val="solid"/>
            <a:round/>
            <a:headEnd type="none" w="med" len="med"/>
            <a:tailEnd type="none" w="med" len="med"/>
          </a:ln>
        </p:spPr>
        <p:txBody>
          <a:bodyPr/>
          <a:lstStyle/>
          <a:p>
            <a:endParaRPr lang="en-US"/>
          </a:p>
        </p:txBody>
      </p:sp>
      <p:sp>
        <p:nvSpPr>
          <p:cNvPr id="372754" name="Arc 18"/>
          <p:cNvSpPr/>
          <p:nvPr/>
        </p:nvSpPr>
        <p:spPr>
          <a:xfrm rot="9304284">
            <a:off x="3975100" y="669925"/>
            <a:ext cx="6007100" cy="4410075"/>
          </a:xfrm>
          <a:custGeom>
            <a:avLst/>
            <a:gdLst>
              <a:gd name="txL" fmla="*/ 0 w 21542"/>
              <a:gd name="txT" fmla="*/ 0 h 19771"/>
              <a:gd name="txR" fmla="*/ 21542 w 21542"/>
              <a:gd name="txB" fmla="*/ 19771 h 19771"/>
            </a:gdLst>
            <a:ahLst/>
            <a:cxnLst>
              <a:cxn ang="0">
                <a:pos x="2147483647" y="0"/>
              </a:cxn>
              <a:cxn ang="0">
                <a:pos x="2147483647" y="2147483647"/>
              </a:cxn>
              <a:cxn ang="0">
                <a:pos x="0" y="2147483647"/>
              </a:cxn>
            </a:cxnLst>
            <a:rect l="txL" t="txT" r="txR" b="txB"/>
            <a:pathLst>
              <a:path w="21542" h="19771" fill="none">
                <a:moveTo>
                  <a:pt x="8698" y="0"/>
                </a:moveTo>
                <a:cubicBezTo>
                  <a:pt x="16015" y="3219"/>
                  <a:pt x="20955" y="10215"/>
                  <a:pt x="21541" y="18187"/>
                </a:cubicBezTo>
              </a:path>
              <a:path w="21542" h="19771" stroke="0">
                <a:moveTo>
                  <a:pt x="8698" y="0"/>
                </a:moveTo>
                <a:cubicBezTo>
                  <a:pt x="16015" y="3219"/>
                  <a:pt x="20955" y="10215"/>
                  <a:pt x="21541" y="18187"/>
                </a:cubicBezTo>
                <a:lnTo>
                  <a:pt x="0" y="19771"/>
                </a:lnTo>
                <a:lnTo>
                  <a:pt x="8698" y="0"/>
                </a:lnTo>
                <a:close/>
              </a:path>
            </a:pathLst>
          </a:custGeom>
          <a:noFill/>
          <a:ln w="28575" cap="flat" cmpd="sng">
            <a:solidFill>
              <a:srgbClr val="FF0066">
                <a:alpha val="100000"/>
              </a:srgbClr>
            </a:solidFill>
            <a:prstDash val="solid"/>
            <a:round/>
            <a:headEnd type="none" w="med" len="med"/>
            <a:tailEnd type="none" w="med" len="med"/>
          </a:ln>
        </p:spPr>
        <p:txBody>
          <a:bodyPr/>
          <a:lstStyle/>
          <a:p>
            <a:endParaRPr lang="en-US"/>
          </a:p>
        </p:txBody>
      </p:sp>
      <p:sp>
        <p:nvSpPr>
          <p:cNvPr id="372755" name="Line 19"/>
          <p:cNvSpPr/>
          <p:nvPr/>
        </p:nvSpPr>
        <p:spPr>
          <a:xfrm>
            <a:off x="4071938" y="2074863"/>
            <a:ext cx="990600" cy="3457575"/>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2756" name="Line 20"/>
          <p:cNvSpPr/>
          <p:nvPr/>
        </p:nvSpPr>
        <p:spPr>
          <a:xfrm flipH="1">
            <a:off x="5062538" y="1985963"/>
            <a:ext cx="630237" cy="3513137"/>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2757" name="Line 21"/>
          <p:cNvSpPr/>
          <p:nvPr/>
        </p:nvSpPr>
        <p:spPr>
          <a:xfrm flipH="1">
            <a:off x="5062538" y="2525713"/>
            <a:ext cx="2160587" cy="2973387"/>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2758" name="Line 22"/>
          <p:cNvSpPr/>
          <p:nvPr/>
        </p:nvSpPr>
        <p:spPr>
          <a:xfrm flipH="1">
            <a:off x="5062538" y="3787775"/>
            <a:ext cx="3241675" cy="1801813"/>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2759" name="Arc 23"/>
          <p:cNvSpPr/>
          <p:nvPr/>
        </p:nvSpPr>
        <p:spPr>
          <a:xfrm>
            <a:off x="4906963" y="5187950"/>
            <a:ext cx="447675" cy="323850"/>
          </a:xfrm>
          <a:custGeom>
            <a:avLst/>
            <a:gdLst>
              <a:gd name="txL" fmla="*/ 0 w 35881"/>
              <a:gd name="txT" fmla="*/ 0 h 25991"/>
              <a:gd name="txR" fmla="*/ 35881 w 35881"/>
              <a:gd name="txB" fmla="*/ 25991 h 25991"/>
            </a:gdLst>
            <a:ahLst/>
            <a:cxnLst>
              <a:cxn ang="0">
                <a:pos x="0" y="2147483647"/>
              </a:cxn>
              <a:cxn ang="0">
                <a:pos x="2147483647" y="2147483647"/>
              </a:cxn>
              <a:cxn ang="0">
                <a:pos x="2147483647" y="2147483647"/>
              </a:cxn>
            </a:cxnLst>
            <a:rect l="txL" t="txT" r="txR" b="txB"/>
            <a:pathLst>
              <a:path w="35881" h="25991" fill="none">
                <a:moveTo>
                  <a:pt x="-1" y="5394"/>
                </a:moveTo>
                <a:cubicBezTo>
                  <a:pt x="3944" y="1918"/>
                  <a:pt x="9022" y="0"/>
                  <a:pt x="14281" y="0"/>
                </a:cubicBezTo>
                <a:cubicBezTo>
                  <a:pt x="26210" y="0"/>
                  <a:pt x="35881" y="9670"/>
                  <a:pt x="35881" y="21600"/>
                </a:cubicBezTo>
                <a:cubicBezTo>
                  <a:pt x="35881" y="23075"/>
                  <a:pt x="35729" y="24546"/>
                  <a:pt x="35429" y="25990"/>
                </a:cubicBezTo>
              </a:path>
              <a:path w="35881" h="25991" stroke="0">
                <a:moveTo>
                  <a:pt x="-1" y="5394"/>
                </a:moveTo>
                <a:cubicBezTo>
                  <a:pt x="3944" y="1918"/>
                  <a:pt x="9022" y="0"/>
                  <a:pt x="14281" y="0"/>
                </a:cubicBezTo>
                <a:cubicBezTo>
                  <a:pt x="26210" y="0"/>
                  <a:pt x="35881" y="9670"/>
                  <a:pt x="35881" y="21600"/>
                </a:cubicBezTo>
                <a:cubicBezTo>
                  <a:pt x="35881" y="23075"/>
                  <a:pt x="35729" y="24546"/>
                  <a:pt x="35429" y="25990"/>
                </a:cubicBezTo>
                <a:lnTo>
                  <a:pt x="14281" y="21600"/>
                </a:lnTo>
                <a:lnTo>
                  <a:pt x="-1" y="5394"/>
                </a:lnTo>
                <a:close/>
              </a:path>
            </a:pathLst>
          </a:custGeom>
          <a:noFill/>
          <a:ln w="9525" cap="flat" cmpd="sng">
            <a:solidFill>
              <a:schemeClr val="tx1">
                <a:alpha val="100000"/>
              </a:schemeClr>
            </a:solidFill>
            <a:prstDash val="solid"/>
            <a:round/>
            <a:headEnd type="triangle" w="med" len="med"/>
            <a:tailEnd type="triangle" w="med" len="med"/>
          </a:ln>
        </p:spPr>
        <p:txBody>
          <a:bodyPr/>
          <a:lstStyle/>
          <a:p>
            <a:endParaRPr lang="en-US"/>
          </a:p>
        </p:txBody>
      </p:sp>
      <p:sp>
        <p:nvSpPr>
          <p:cNvPr id="372760" name="Text Box 24"/>
          <p:cNvSpPr txBox="1"/>
          <p:nvPr/>
        </p:nvSpPr>
        <p:spPr>
          <a:xfrm rot="-1590294">
            <a:off x="3614738" y="3354388"/>
            <a:ext cx="312737" cy="30321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endParaRPr sz="1400" b="1" baseline="-25000" dirty="0">
              <a:solidFill>
                <a:srgbClr val="FF0066"/>
              </a:solidFill>
              <a:latin typeface="Times New Roman" panose="02020603050405020304" pitchFamily="18" charset="0"/>
            </a:endParaRPr>
          </a:p>
        </p:txBody>
      </p:sp>
      <p:sp>
        <p:nvSpPr>
          <p:cNvPr id="372761" name="Arc 25"/>
          <p:cNvSpPr/>
          <p:nvPr/>
        </p:nvSpPr>
        <p:spPr>
          <a:xfrm rot="-3455386">
            <a:off x="4922838" y="2755900"/>
            <a:ext cx="1520825" cy="3651250"/>
          </a:xfrm>
          <a:custGeom>
            <a:avLst/>
            <a:gdLst>
              <a:gd name="txL" fmla="*/ 0 w 21600"/>
              <a:gd name="txT" fmla="*/ 0 h 41905"/>
              <a:gd name="txR" fmla="*/ 21600 w 21600"/>
              <a:gd name="txB" fmla="*/ 41905 h 41905"/>
            </a:gdLst>
            <a:ahLst/>
            <a:cxnLst>
              <a:cxn ang="0">
                <a:pos x="0" y="0"/>
              </a:cxn>
              <a:cxn ang="0">
                <a:pos x="2147483647" y="2147483647"/>
              </a:cxn>
              <a:cxn ang="0">
                <a:pos x="0" y="2147483647"/>
              </a:cxn>
            </a:cxnLst>
            <a:rect l="txL" t="txT" r="txR" b="txB"/>
            <a:pathLst>
              <a:path w="21600" h="41905" fill="none">
                <a:moveTo>
                  <a:pt x="0" y="0"/>
                </a:moveTo>
                <a:cubicBezTo>
                  <a:pt x="11929" y="0"/>
                  <a:pt x="21600" y="9670"/>
                  <a:pt x="21600" y="21600"/>
                </a:cubicBezTo>
                <a:cubicBezTo>
                  <a:pt x="21600" y="30688"/>
                  <a:pt x="15910" y="38805"/>
                  <a:pt x="7366" y="41904"/>
                </a:cubicBezTo>
              </a:path>
              <a:path w="21600" h="41905" stroke="0">
                <a:moveTo>
                  <a:pt x="0" y="0"/>
                </a:moveTo>
                <a:cubicBezTo>
                  <a:pt x="11929" y="0"/>
                  <a:pt x="21600" y="9670"/>
                  <a:pt x="21600" y="21600"/>
                </a:cubicBezTo>
                <a:cubicBezTo>
                  <a:pt x="21600" y="30688"/>
                  <a:pt x="15910" y="38805"/>
                  <a:pt x="7366" y="41904"/>
                </a:cubicBezTo>
                <a:lnTo>
                  <a:pt x="0" y="21600"/>
                </a:lnTo>
                <a:lnTo>
                  <a:pt x="0" y="0"/>
                </a:lnTo>
                <a:close/>
              </a:path>
            </a:pathLst>
          </a:custGeom>
          <a:noFill/>
          <a:ln w="9525" cap="flat" cmpd="sng">
            <a:solidFill>
              <a:schemeClr val="folHlink">
                <a:alpha val="100000"/>
              </a:schemeClr>
            </a:solidFill>
            <a:prstDash val="solid"/>
            <a:round/>
            <a:headEnd type="none" w="med" len="med"/>
            <a:tailEnd type="none" w="med" len="med"/>
          </a:ln>
        </p:spPr>
        <p:txBody>
          <a:bodyPr/>
          <a:lstStyle/>
          <a:p>
            <a:endParaRPr lang="en-US"/>
          </a:p>
        </p:txBody>
      </p:sp>
      <p:sp>
        <p:nvSpPr>
          <p:cNvPr id="372762" name="Arc 26"/>
          <p:cNvSpPr/>
          <p:nvPr/>
        </p:nvSpPr>
        <p:spPr>
          <a:xfrm rot="-1561873">
            <a:off x="4373563" y="2686050"/>
            <a:ext cx="2630487" cy="2908300"/>
          </a:xfrm>
          <a:custGeom>
            <a:avLst/>
            <a:gdLst>
              <a:gd name="txL" fmla="*/ 0 w 21793"/>
              <a:gd name="txT" fmla="*/ 0 h 25078"/>
              <a:gd name="txR" fmla="*/ 21793 w 21793"/>
              <a:gd name="txB" fmla="*/ 25078 h 25078"/>
            </a:gdLst>
            <a:ahLst/>
            <a:cxnLst>
              <a:cxn ang="0">
                <a:pos x="0" y="2147483647"/>
              </a:cxn>
              <a:cxn ang="0">
                <a:pos x="2147483647" y="2147483647"/>
              </a:cxn>
              <a:cxn ang="0">
                <a:pos x="2147483647" y="2147483647"/>
              </a:cxn>
            </a:cxnLst>
            <a:rect l="txL" t="txT" r="txR" b="txB"/>
            <a:pathLst>
              <a:path w="21793" h="25078" fill="none">
                <a:moveTo>
                  <a:pt x="-1" y="0"/>
                </a:moveTo>
                <a:cubicBezTo>
                  <a:pt x="64" y="0"/>
                  <a:pt x="128" y="0"/>
                  <a:pt x="193" y="0"/>
                </a:cubicBezTo>
                <a:cubicBezTo>
                  <a:pt x="12122" y="0"/>
                  <a:pt x="21793" y="9670"/>
                  <a:pt x="21793" y="21600"/>
                </a:cubicBezTo>
                <a:cubicBezTo>
                  <a:pt x="21793" y="22765"/>
                  <a:pt x="21698" y="23928"/>
                  <a:pt x="21511" y="25078"/>
                </a:cubicBezTo>
              </a:path>
              <a:path w="21793" h="25078" stroke="0">
                <a:moveTo>
                  <a:pt x="-1" y="0"/>
                </a:moveTo>
                <a:cubicBezTo>
                  <a:pt x="64" y="0"/>
                  <a:pt x="128" y="0"/>
                  <a:pt x="193" y="0"/>
                </a:cubicBezTo>
                <a:cubicBezTo>
                  <a:pt x="12122" y="0"/>
                  <a:pt x="21793" y="9670"/>
                  <a:pt x="21793" y="21600"/>
                </a:cubicBezTo>
                <a:cubicBezTo>
                  <a:pt x="21793" y="22765"/>
                  <a:pt x="21698" y="23928"/>
                  <a:pt x="21511" y="25078"/>
                </a:cubicBezTo>
                <a:lnTo>
                  <a:pt x="193" y="21600"/>
                </a:lnTo>
                <a:lnTo>
                  <a:pt x="-1" y="0"/>
                </a:lnTo>
                <a:close/>
              </a:path>
            </a:pathLst>
          </a:custGeom>
          <a:noFill/>
          <a:ln w="9525" cap="flat" cmpd="sng">
            <a:solidFill>
              <a:schemeClr val="folHlink">
                <a:alpha val="100000"/>
              </a:schemeClr>
            </a:solidFill>
            <a:prstDash val="solid"/>
            <a:round/>
            <a:headEnd type="none" w="med" len="med"/>
            <a:tailEnd type="none" w="med" len="med"/>
          </a:ln>
        </p:spPr>
        <p:txBody>
          <a:bodyPr/>
          <a:lstStyle/>
          <a:p>
            <a:endParaRPr lang="en-US"/>
          </a:p>
        </p:txBody>
      </p:sp>
      <p:grpSp>
        <p:nvGrpSpPr>
          <p:cNvPr id="3" name="Group 27"/>
          <p:cNvGrpSpPr/>
          <p:nvPr/>
        </p:nvGrpSpPr>
        <p:grpSpPr>
          <a:xfrm>
            <a:off x="3890963" y="3089275"/>
            <a:ext cx="3648075" cy="1868488"/>
            <a:chOff x="1920" y="1836"/>
            <a:chExt cx="1944" cy="996"/>
          </a:xfrm>
        </p:grpSpPr>
        <p:sp>
          <p:nvSpPr>
            <p:cNvPr id="6221" name="Oval 28"/>
            <p:cNvSpPr/>
            <p:nvPr/>
          </p:nvSpPr>
          <p:spPr>
            <a:xfrm>
              <a:off x="1920" y="1968"/>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22" name="Oval 29"/>
            <p:cNvSpPr/>
            <p:nvPr/>
          </p:nvSpPr>
          <p:spPr>
            <a:xfrm>
              <a:off x="2160" y="1872"/>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23" name="Oval 30"/>
            <p:cNvSpPr/>
            <p:nvPr/>
          </p:nvSpPr>
          <p:spPr>
            <a:xfrm>
              <a:off x="2466" y="1836"/>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24" name="Oval 31"/>
            <p:cNvSpPr/>
            <p:nvPr/>
          </p:nvSpPr>
          <p:spPr>
            <a:xfrm>
              <a:off x="2742" y="1848"/>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25" name="Oval 32"/>
            <p:cNvSpPr/>
            <p:nvPr/>
          </p:nvSpPr>
          <p:spPr>
            <a:xfrm>
              <a:off x="3012" y="1926"/>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26" name="Oval 33"/>
            <p:cNvSpPr/>
            <p:nvPr/>
          </p:nvSpPr>
          <p:spPr>
            <a:xfrm>
              <a:off x="3276" y="2052"/>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27" name="Oval 34"/>
            <p:cNvSpPr/>
            <p:nvPr/>
          </p:nvSpPr>
          <p:spPr>
            <a:xfrm>
              <a:off x="3504" y="2244"/>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28" name="Oval 35"/>
            <p:cNvSpPr/>
            <p:nvPr/>
          </p:nvSpPr>
          <p:spPr>
            <a:xfrm>
              <a:off x="3696" y="2496"/>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29" name="Oval 36"/>
            <p:cNvSpPr/>
            <p:nvPr/>
          </p:nvSpPr>
          <p:spPr>
            <a:xfrm>
              <a:off x="3816" y="2784"/>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grpSp>
      <p:sp>
        <p:nvSpPr>
          <p:cNvPr id="372773" name="Line 37"/>
          <p:cNvSpPr/>
          <p:nvPr/>
        </p:nvSpPr>
        <p:spPr>
          <a:xfrm>
            <a:off x="3621088" y="2706688"/>
            <a:ext cx="811212" cy="539750"/>
          </a:xfrm>
          <a:prstGeom prst="line">
            <a:avLst/>
          </a:prstGeom>
          <a:ln w="9525" cap="flat" cmpd="sng">
            <a:solidFill>
              <a:schemeClr val="tx1"/>
            </a:solidFill>
            <a:prstDash val="solid"/>
            <a:headEnd type="triangle" w="med" len="med"/>
            <a:tailEnd type="none" w="med" len="med"/>
          </a:ln>
        </p:spPr>
        <p:txBody>
          <a:bodyPr/>
          <a:lstStyle/>
          <a:p>
            <a:endParaRPr lang="en-IN"/>
          </a:p>
        </p:txBody>
      </p:sp>
      <p:sp>
        <p:nvSpPr>
          <p:cNvPr id="372774" name="Line 38"/>
          <p:cNvSpPr/>
          <p:nvPr/>
        </p:nvSpPr>
        <p:spPr>
          <a:xfrm flipH="1">
            <a:off x="3981450" y="3155950"/>
            <a:ext cx="990600" cy="0"/>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372775" name="Line 39"/>
          <p:cNvSpPr/>
          <p:nvPr/>
        </p:nvSpPr>
        <p:spPr>
          <a:xfrm flipH="1">
            <a:off x="4611688" y="3155950"/>
            <a:ext cx="900112" cy="541338"/>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372776" name="Line 40"/>
          <p:cNvSpPr/>
          <p:nvPr/>
        </p:nvSpPr>
        <p:spPr>
          <a:xfrm flipH="1">
            <a:off x="5602288" y="3336925"/>
            <a:ext cx="360362" cy="900113"/>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372777" name="Line 41"/>
          <p:cNvSpPr/>
          <p:nvPr/>
        </p:nvSpPr>
        <p:spPr>
          <a:xfrm>
            <a:off x="6503988" y="3516313"/>
            <a:ext cx="269875" cy="1081087"/>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372778" name="Line 42"/>
          <p:cNvSpPr/>
          <p:nvPr/>
        </p:nvSpPr>
        <p:spPr>
          <a:xfrm>
            <a:off x="6862763" y="3876675"/>
            <a:ext cx="720725" cy="811213"/>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372779" name="Line 43"/>
          <p:cNvSpPr/>
          <p:nvPr/>
        </p:nvSpPr>
        <p:spPr>
          <a:xfrm>
            <a:off x="7223125" y="4360863"/>
            <a:ext cx="992188" cy="271462"/>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372780" name="Arc 44"/>
          <p:cNvSpPr/>
          <p:nvPr/>
        </p:nvSpPr>
        <p:spPr>
          <a:xfrm rot="9131142">
            <a:off x="2990850" y="3876675"/>
            <a:ext cx="990600" cy="831850"/>
          </a:xfrm>
          <a:custGeom>
            <a:avLst/>
            <a:gdLst>
              <a:gd name="txL" fmla="*/ 0 w 21600"/>
              <a:gd name="txT" fmla="*/ 0 h 18104"/>
              <a:gd name="txR" fmla="*/ 21600 w 21600"/>
              <a:gd name="txB" fmla="*/ 18104 h 18104"/>
            </a:gdLst>
            <a:ahLst/>
            <a:cxnLst>
              <a:cxn ang="0">
                <a:pos x="2147483647" y="0"/>
              </a:cxn>
              <a:cxn ang="0">
                <a:pos x="2147483647" y="2147483647"/>
              </a:cxn>
              <a:cxn ang="0">
                <a:pos x="0" y="2147483647"/>
              </a:cxn>
            </a:cxnLst>
            <a:rect l="txL" t="txT" r="txR" b="txB"/>
            <a:pathLst>
              <a:path w="21600" h="18104" fill="none">
                <a:moveTo>
                  <a:pt x="11781" y="-1"/>
                </a:moveTo>
                <a:cubicBezTo>
                  <a:pt x="17905" y="3985"/>
                  <a:pt x="21600" y="10796"/>
                  <a:pt x="21600" y="18104"/>
                </a:cubicBezTo>
              </a:path>
              <a:path w="21600" h="18104" stroke="0">
                <a:moveTo>
                  <a:pt x="11781" y="-1"/>
                </a:moveTo>
                <a:cubicBezTo>
                  <a:pt x="17905" y="3985"/>
                  <a:pt x="21600" y="10796"/>
                  <a:pt x="21600" y="18104"/>
                </a:cubicBezTo>
                <a:lnTo>
                  <a:pt x="0" y="18104"/>
                </a:lnTo>
                <a:lnTo>
                  <a:pt x="11781" y="-1"/>
                </a:lnTo>
                <a:close/>
              </a:path>
            </a:pathLst>
          </a:custGeom>
          <a:noFill/>
          <a:ln w="28575" cap="flat" cmpd="sng">
            <a:solidFill>
              <a:schemeClr val="tx1">
                <a:alpha val="100000"/>
              </a:schemeClr>
            </a:solidFill>
            <a:prstDash val="solid"/>
            <a:round/>
            <a:headEnd type="triangle" w="med" len="med"/>
            <a:tailEnd type="none" w="med" len="med"/>
          </a:ln>
        </p:spPr>
        <p:txBody>
          <a:bodyPr/>
          <a:lstStyle/>
          <a:p>
            <a:endParaRPr lang="en-US"/>
          </a:p>
        </p:txBody>
      </p:sp>
      <p:sp>
        <p:nvSpPr>
          <p:cNvPr id="372781" name="Text Box 45"/>
          <p:cNvSpPr txBox="1"/>
          <p:nvPr/>
        </p:nvSpPr>
        <p:spPr>
          <a:xfrm>
            <a:off x="3351213" y="2616200"/>
            <a:ext cx="328612" cy="274638"/>
          </a:xfrm>
          <a:prstGeom prst="rect">
            <a:avLst/>
          </a:prstGeom>
          <a:noFill/>
          <a:ln w="9525">
            <a:noFill/>
          </a:ln>
        </p:spPr>
        <p:txBody>
          <a:bodyPr wrap="none">
            <a:spAutoFit/>
          </a:bodyPr>
          <a:lstStyle/>
          <a:p>
            <a:pPr eaLnBrk="0" hangingPunct="0"/>
            <a:r>
              <a:rPr sz="1200" b="1" dirty="0">
                <a:latin typeface="Times New Roman" panose="02020603050405020304" pitchFamily="18" charset="0"/>
              </a:rPr>
              <a:t>P</a:t>
            </a:r>
            <a:r>
              <a:rPr sz="1200" b="1" baseline="-25000" dirty="0">
                <a:latin typeface="Times New Roman" panose="02020603050405020304" pitchFamily="18" charset="0"/>
              </a:rPr>
              <a:t>1</a:t>
            </a:r>
          </a:p>
        </p:txBody>
      </p:sp>
      <p:sp>
        <p:nvSpPr>
          <p:cNvPr id="372782" name="Text Box 46"/>
          <p:cNvSpPr txBox="1"/>
          <p:nvPr/>
        </p:nvSpPr>
        <p:spPr>
          <a:xfrm>
            <a:off x="3687763" y="3032125"/>
            <a:ext cx="328612" cy="274638"/>
          </a:xfrm>
          <a:prstGeom prst="rect">
            <a:avLst/>
          </a:prstGeom>
          <a:noFill/>
          <a:ln w="9525">
            <a:noFill/>
          </a:ln>
        </p:spPr>
        <p:txBody>
          <a:bodyPr wrap="none">
            <a:spAutoFit/>
          </a:bodyPr>
          <a:lstStyle/>
          <a:p>
            <a:pPr eaLnBrk="0" hangingPunct="0"/>
            <a:r>
              <a:rPr sz="1200" b="1" dirty="0">
                <a:latin typeface="Times New Roman" panose="02020603050405020304" pitchFamily="18" charset="0"/>
              </a:rPr>
              <a:t>P</a:t>
            </a:r>
            <a:r>
              <a:rPr sz="1200" b="1" baseline="-25000" dirty="0">
                <a:latin typeface="Times New Roman" panose="02020603050405020304" pitchFamily="18" charset="0"/>
              </a:rPr>
              <a:t>2</a:t>
            </a:r>
          </a:p>
        </p:txBody>
      </p:sp>
      <p:sp>
        <p:nvSpPr>
          <p:cNvPr id="372783" name="Text Box 47"/>
          <p:cNvSpPr txBox="1"/>
          <p:nvPr/>
        </p:nvSpPr>
        <p:spPr>
          <a:xfrm>
            <a:off x="4341813" y="3606800"/>
            <a:ext cx="328612" cy="274638"/>
          </a:xfrm>
          <a:prstGeom prst="rect">
            <a:avLst/>
          </a:prstGeom>
          <a:noFill/>
          <a:ln w="9525">
            <a:noFill/>
          </a:ln>
        </p:spPr>
        <p:txBody>
          <a:bodyPr wrap="none">
            <a:spAutoFit/>
          </a:bodyPr>
          <a:lstStyle/>
          <a:p>
            <a:pPr eaLnBrk="0" hangingPunct="0"/>
            <a:r>
              <a:rPr sz="1200" b="1" dirty="0">
                <a:latin typeface="Times New Roman" panose="02020603050405020304" pitchFamily="18" charset="0"/>
              </a:rPr>
              <a:t>P</a:t>
            </a:r>
            <a:r>
              <a:rPr sz="1200" b="1" baseline="-25000" dirty="0">
                <a:latin typeface="Times New Roman" panose="02020603050405020304" pitchFamily="18" charset="0"/>
              </a:rPr>
              <a:t>3</a:t>
            </a:r>
          </a:p>
        </p:txBody>
      </p:sp>
      <p:sp>
        <p:nvSpPr>
          <p:cNvPr id="372784" name="Text Box 48"/>
          <p:cNvSpPr txBox="1"/>
          <p:nvPr/>
        </p:nvSpPr>
        <p:spPr>
          <a:xfrm>
            <a:off x="5354638" y="4170363"/>
            <a:ext cx="328612" cy="273050"/>
          </a:xfrm>
          <a:prstGeom prst="rect">
            <a:avLst/>
          </a:prstGeom>
          <a:noFill/>
          <a:ln w="9525">
            <a:noFill/>
          </a:ln>
        </p:spPr>
        <p:txBody>
          <a:bodyPr wrap="none">
            <a:spAutoFit/>
          </a:bodyPr>
          <a:lstStyle/>
          <a:p>
            <a:pPr eaLnBrk="0" hangingPunct="0"/>
            <a:r>
              <a:rPr sz="1200" b="1" dirty="0">
                <a:latin typeface="Times New Roman" panose="02020603050405020304" pitchFamily="18" charset="0"/>
              </a:rPr>
              <a:t>P</a:t>
            </a:r>
            <a:r>
              <a:rPr sz="1200" b="1" baseline="-25000" dirty="0">
                <a:latin typeface="Times New Roman" panose="02020603050405020304" pitchFamily="18" charset="0"/>
              </a:rPr>
              <a:t>4</a:t>
            </a:r>
          </a:p>
        </p:txBody>
      </p:sp>
      <p:sp>
        <p:nvSpPr>
          <p:cNvPr id="372785" name="Text Box 49"/>
          <p:cNvSpPr txBox="1"/>
          <p:nvPr/>
        </p:nvSpPr>
        <p:spPr>
          <a:xfrm>
            <a:off x="6592888" y="4508500"/>
            <a:ext cx="328612" cy="274638"/>
          </a:xfrm>
          <a:prstGeom prst="rect">
            <a:avLst/>
          </a:prstGeom>
          <a:noFill/>
          <a:ln w="9525">
            <a:noFill/>
          </a:ln>
        </p:spPr>
        <p:txBody>
          <a:bodyPr wrap="none">
            <a:spAutoFit/>
          </a:bodyPr>
          <a:lstStyle/>
          <a:p>
            <a:pPr eaLnBrk="0" hangingPunct="0"/>
            <a:r>
              <a:rPr sz="1200" b="1" dirty="0">
                <a:latin typeface="Times New Roman" panose="02020603050405020304" pitchFamily="18" charset="0"/>
              </a:rPr>
              <a:t>P</a:t>
            </a:r>
            <a:r>
              <a:rPr sz="1200" b="1" baseline="-25000" dirty="0">
                <a:latin typeface="Times New Roman" panose="02020603050405020304" pitchFamily="18" charset="0"/>
              </a:rPr>
              <a:t>5</a:t>
            </a:r>
          </a:p>
        </p:txBody>
      </p:sp>
      <p:sp>
        <p:nvSpPr>
          <p:cNvPr id="372786" name="Text Box 50"/>
          <p:cNvSpPr txBox="1"/>
          <p:nvPr/>
        </p:nvSpPr>
        <p:spPr>
          <a:xfrm>
            <a:off x="7404100" y="4597400"/>
            <a:ext cx="328613" cy="274638"/>
          </a:xfrm>
          <a:prstGeom prst="rect">
            <a:avLst/>
          </a:prstGeom>
          <a:noFill/>
          <a:ln w="9525">
            <a:noFill/>
          </a:ln>
        </p:spPr>
        <p:txBody>
          <a:bodyPr wrap="none">
            <a:spAutoFit/>
          </a:bodyPr>
          <a:lstStyle/>
          <a:p>
            <a:pPr eaLnBrk="0" hangingPunct="0"/>
            <a:r>
              <a:rPr sz="1200" b="1" dirty="0">
                <a:latin typeface="Times New Roman" panose="02020603050405020304" pitchFamily="18" charset="0"/>
              </a:rPr>
              <a:t>P</a:t>
            </a:r>
            <a:r>
              <a:rPr sz="1200" b="1" baseline="-25000" dirty="0">
                <a:latin typeface="Times New Roman" panose="02020603050405020304" pitchFamily="18" charset="0"/>
              </a:rPr>
              <a:t>6</a:t>
            </a:r>
          </a:p>
        </p:txBody>
      </p:sp>
      <p:sp>
        <p:nvSpPr>
          <p:cNvPr id="372787" name="Text Box 51"/>
          <p:cNvSpPr txBox="1"/>
          <p:nvPr/>
        </p:nvSpPr>
        <p:spPr>
          <a:xfrm>
            <a:off x="7943850" y="4597400"/>
            <a:ext cx="328613" cy="274638"/>
          </a:xfrm>
          <a:prstGeom prst="rect">
            <a:avLst/>
          </a:prstGeom>
          <a:noFill/>
          <a:ln w="9525">
            <a:noFill/>
          </a:ln>
        </p:spPr>
        <p:txBody>
          <a:bodyPr wrap="none">
            <a:spAutoFit/>
          </a:bodyPr>
          <a:lstStyle/>
          <a:p>
            <a:pPr eaLnBrk="0" hangingPunct="0"/>
            <a:r>
              <a:rPr sz="1200" b="1" dirty="0">
                <a:latin typeface="Times New Roman" panose="02020603050405020304" pitchFamily="18" charset="0"/>
              </a:rPr>
              <a:t>P</a:t>
            </a:r>
            <a:r>
              <a:rPr sz="1200" b="1" baseline="-25000" dirty="0">
                <a:latin typeface="Times New Roman" panose="02020603050405020304" pitchFamily="18" charset="0"/>
              </a:rPr>
              <a:t>7</a:t>
            </a:r>
          </a:p>
        </p:txBody>
      </p:sp>
      <p:sp>
        <p:nvSpPr>
          <p:cNvPr id="372788" name="Text Box 52"/>
          <p:cNvSpPr txBox="1"/>
          <p:nvPr/>
        </p:nvSpPr>
        <p:spPr>
          <a:xfrm>
            <a:off x="8366125" y="4418013"/>
            <a:ext cx="328613" cy="273050"/>
          </a:xfrm>
          <a:prstGeom prst="rect">
            <a:avLst/>
          </a:prstGeom>
          <a:noFill/>
          <a:ln w="9525">
            <a:noFill/>
          </a:ln>
        </p:spPr>
        <p:txBody>
          <a:bodyPr wrap="none">
            <a:spAutoFit/>
          </a:bodyPr>
          <a:lstStyle/>
          <a:p>
            <a:pPr eaLnBrk="0" hangingPunct="0"/>
            <a:r>
              <a:rPr sz="1200" b="1" dirty="0">
                <a:latin typeface="Times New Roman" panose="02020603050405020304" pitchFamily="18" charset="0"/>
              </a:rPr>
              <a:t>P</a:t>
            </a:r>
            <a:r>
              <a:rPr sz="1200" b="1" baseline="-25000" dirty="0">
                <a:latin typeface="Times New Roman" panose="02020603050405020304" pitchFamily="18" charset="0"/>
              </a:rPr>
              <a:t>8</a:t>
            </a:r>
          </a:p>
        </p:txBody>
      </p:sp>
      <p:grpSp>
        <p:nvGrpSpPr>
          <p:cNvPr id="4" name="Group 53"/>
          <p:cNvGrpSpPr/>
          <p:nvPr/>
        </p:nvGrpSpPr>
        <p:grpSpPr>
          <a:xfrm>
            <a:off x="2720975" y="2255838"/>
            <a:ext cx="2286000" cy="2289175"/>
            <a:chOff x="1296" y="1392"/>
            <a:chExt cx="1219" cy="1220"/>
          </a:xfrm>
        </p:grpSpPr>
        <p:sp>
          <p:nvSpPr>
            <p:cNvPr id="6213" name="Text Box 54"/>
            <p:cNvSpPr txBox="1"/>
            <p:nvPr/>
          </p:nvSpPr>
          <p:spPr>
            <a:xfrm>
              <a:off x="1584" y="1392"/>
              <a:ext cx="148" cy="146"/>
            </a:xfrm>
            <a:prstGeom prst="rect">
              <a:avLst/>
            </a:prstGeom>
            <a:noFill/>
            <a:ln w="9525">
              <a:noFill/>
            </a:ln>
          </p:spPr>
          <p:txBody>
            <a:bodyPr wrap="none">
              <a:spAutoFit/>
            </a:bodyPr>
            <a:lstStyle/>
            <a:p>
              <a:pPr eaLnBrk="0" hangingPunct="0"/>
              <a:r>
                <a:rPr sz="1200" b="1" dirty="0">
                  <a:latin typeface="Times New Roman" panose="02020603050405020304" pitchFamily="18" charset="0"/>
                </a:rPr>
                <a:t>P</a:t>
              </a:r>
            </a:p>
          </p:txBody>
        </p:sp>
        <p:sp>
          <p:nvSpPr>
            <p:cNvPr id="6214" name="Text Box 55"/>
            <p:cNvSpPr txBox="1"/>
            <p:nvPr/>
          </p:nvSpPr>
          <p:spPr>
            <a:xfrm>
              <a:off x="1296" y="1806"/>
              <a:ext cx="139" cy="146"/>
            </a:xfrm>
            <a:prstGeom prst="rect">
              <a:avLst/>
            </a:prstGeom>
            <a:noFill/>
            <a:ln w="9525">
              <a:noFill/>
            </a:ln>
          </p:spPr>
          <p:txBody>
            <a:bodyPr wrap="none">
              <a:spAutoFit/>
            </a:bodyPr>
            <a:lstStyle/>
            <a:p>
              <a:pPr eaLnBrk="0" hangingPunct="0"/>
              <a:r>
                <a:rPr sz="1200" b="1" dirty="0">
                  <a:latin typeface="Times New Roman" panose="02020603050405020304" pitchFamily="18" charset="0"/>
                </a:rPr>
                <a:t>1</a:t>
              </a:r>
            </a:p>
          </p:txBody>
        </p:sp>
        <p:sp>
          <p:nvSpPr>
            <p:cNvPr id="6215" name="Text Box 56"/>
            <p:cNvSpPr txBox="1"/>
            <p:nvPr/>
          </p:nvSpPr>
          <p:spPr>
            <a:xfrm>
              <a:off x="1345" y="2209"/>
              <a:ext cx="139" cy="146"/>
            </a:xfrm>
            <a:prstGeom prst="rect">
              <a:avLst/>
            </a:prstGeom>
            <a:noFill/>
            <a:ln w="9525">
              <a:noFill/>
            </a:ln>
          </p:spPr>
          <p:txBody>
            <a:bodyPr wrap="none">
              <a:spAutoFit/>
            </a:bodyPr>
            <a:lstStyle/>
            <a:p>
              <a:pPr eaLnBrk="0" hangingPunct="0"/>
              <a:r>
                <a:rPr sz="1200" b="1" dirty="0">
                  <a:latin typeface="Times New Roman" panose="02020603050405020304" pitchFamily="18" charset="0"/>
                </a:rPr>
                <a:t>2</a:t>
              </a:r>
            </a:p>
          </p:txBody>
        </p:sp>
        <p:sp>
          <p:nvSpPr>
            <p:cNvPr id="6216" name="Text Box 57"/>
            <p:cNvSpPr txBox="1"/>
            <p:nvPr/>
          </p:nvSpPr>
          <p:spPr>
            <a:xfrm>
              <a:off x="1728" y="2465"/>
              <a:ext cx="139" cy="147"/>
            </a:xfrm>
            <a:prstGeom prst="rect">
              <a:avLst/>
            </a:prstGeom>
            <a:noFill/>
            <a:ln w="9525">
              <a:noFill/>
            </a:ln>
          </p:spPr>
          <p:txBody>
            <a:bodyPr wrap="none">
              <a:spAutoFit/>
            </a:bodyPr>
            <a:lstStyle/>
            <a:p>
              <a:pPr eaLnBrk="0" hangingPunct="0"/>
              <a:r>
                <a:rPr sz="1200" b="1" dirty="0">
                  <a:latin typeface="Times New Roman" panose="02020603050405020304" pitchFamily="18" charset="0"/>
                </a:rPr>
                <a:t>3</a:t>
              </a:r>
            </a:p>
          </p:txBody>
        </p:sp>
        <p:sp>
          <p:nvSpPr>
            <p:cNvPr id="6217" name="Text Box 58"/>
            <p:cNvSpPr txBox="1"/>
            <p:nvPr/>
          </p:nvSpPr>
          <p:spPr>
            <a:xfrm>
              <a:off x="2328" y="1627"/>
              <a:ext cx="165" cy="147"/>
            </a:xfrm>
            <a:prstGeom prst="rect">
              <a:avLst/>
            </a:prstGeom>
            <a:noFill/>
            <a:ln w="9525">
              <a:noFill/>
            </a:ln>
          </p:spPr>
          <p:txBody>
            <a:bodyPr>
              <a:spAutoFit/>
            </a:bodyPr>
            <a:lstStyle/>
            <a:p>
              <a:pPr eaLnBrk="0" hangingPunct="0"/>
              <a:r>
                <a:rPr sz="1200" b="1" dirty="0">
                  <a:latin typeface="Times New Roman" panose="02020603050405020304" pitchFamily="18" charset="0"/>
                </a:rPr>
                <a:t>6</a:t>
              </a:r>
            </a:p>
          </p:txBody>
        </p:sp>
        <p:sp>
          <p:nvSpPr>
            <p:cNvPr id="6218" name="Text Box 59"/>
            <p:cNvSpPr txBox="1"/>
            <p:nvPr/>
          </p:nvSpPr>
          <p:spPr>
            <a:xfrm>
              <a:off x="2376" y="2083"/>
              <a:ext cx="139" cy="146"/>
            </a:xfrm>
            <a:prstGeom prst="rect">
              <a:avLst/>
            </a:prstGeom>
            <a:noFill/>
            <a:ln w="9525">
              <a:noFill/>
            </a:ln>
          </p:spPr>
          <p:txBody>
            <a:bodyPr wrap="none">
              <a:spAutoFit/>
            </a:bodyPr>
            <a:lstStyle/>
            <a:p>
              <a:pPr eaLnBrk="0" hangingPunct="0"/>
              <a:r>
                <a:rPr sz="1200" b="1" dirty="0">
                  <a:latin typeface="Times New Roman" panose="02020603050405020304" pitchFamily="18" charset="0"/>
                </a:rPr>
                <a:t>5</a:t>
              </a:r>
            </a:p>
          </p:txBody>
        </p:sp>
        <p:sp>
          <p:nvSpPr>
            <p:cNvPr id="6219" name="Text Box 60"/>
            <p:cNvSpPr txBox="1"/>
            <p:nvPr/>
          </p:nvSpPr>
          <p:spPr>
            <a:xfrm>
              <a:off x="2016" y="1392"/>
              <a:ext cx="139" cy="146"/>
            </a:xfrm>
            <a:prstGeom prst="rect">
              <a:avLst/>
            </a:prstGeom>
            <a:noFill/>
            <a:ln w="9525">
              <a:noFill/>
            </a:ln>
          </p:spPr>
          <p:txBody>
            <a:bodyPr wrap="none">
              <a:spAutoFit/>
            </a:bodyPr>
            <a:lstStyle/>
            <a:p>
              <a:pPr eaLnBrk="0" hangingPunct="0"/>
              <a:r>
                <a:rPr sz="1200" b="1" dirty="0">
                  <a:latin typeface="Times New Roman" panose="02020603050405020304" pitchFamily="18" charset="0"/>
                </a:rPr>
                <a:t>7</a:t>
              </a:r>
            </a:p>
          </p:txBody>
        </p:sp>
        <p:sp>
          <p:nvSpPr>
            <p:cNvPr id="6220" name="Text Box 61"/>
            <p:cNvSpPr txBox="1"/>
            <p:nvPr/>
          </p:nvSpPr>
          <p:spPr>
            <a:xfrm>
              <a:off x="2112" y="2399"/>
              <a:ext cx="139" cy="147"/>
            </a:xfrm>
            <a:prstGeom prst="rect">
              <a:avLst/>
            </a:prstGeom>
            <a:noFill/>
            <a:ln w="9525">
              <a:noFill/>
            </a:ln>
          </p:spPr>
          <p:txBody>
            <a:bodyPr wrap="none">
              <a:spAutoFit/>
            </a:bodyPr>
            <a:lstStyle/>
            <a:p>
              <a:pPr eaLnBrk="0" hangingPunct="0"/>
              <a:r>
                <a:rPr sz="1200" b="1" dirty="0">
                  <a:latin typeface="Times New Roman" panose="02020603050405020304" pitchFamily="18" charset="0"/>
                </a:rPr>
                <a:t>4</a:t>
              </a:r>
            </a:p>
          </p:txBody>
        </p:sp>
      </p:grpSp>
      <p:grpSp>
        <p:nvGrpSpPr>
          <p:cNvPr id="5" name="Group 62"/>
          <p:cNvGrpSpPr/>
          <p:nvPr/>
        </p:nvGrpSpPr>
        <p:grpSpPr>
          <a:xfrm>
            <a:off x="4238625" y="3067050"/>
            <a:ext cx="3508375" cy="2163763"/>
            <a:chOff x="2105" y="1824"/>
            <a:chExt cx="1870" cy="1153"/>
          </a:xfrm>
        </p:grpSpPr>
        <p:sp>
          <p:nvSpPr>
            <p:cNvPr id="6205" name="Text Box 63"/>
            <p:cNvSpPr txBox="1"/>
            <p:nvPr/>
          </p:nvSpPr>
          <p:spPr>
            <a:xfrm rot="-1590294">
              <a:off x="2105" y="1874"/>
              <a:ext cx="197" cy="163"/>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1</a:t>
              </a:r>
            </a:p>
          </p:txBody>
        </p:sp>
        <p:sp>
          <p:nvSpPr>
            <p:cNvPr id="6206" name="Text Box 64"/>
            <p:cNvSpPr txBox="1"/>
            <p:nvPr/>
          </p:nvSpPr>
          <p:spPr>
            <a:xfrm rot="-64611">
              <a:off x="2448" y="1824"/>
              <a:ext cx="197" cy="163"/>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2</a:t>
              </a:r>
            </a:p>
          </p:txBody>
        </p:sp>
        <p:sp>
          <p:nvSpPr>
            <p:cNvPr id="6207" name="Text Box 65"/>
            <p:cNvSpPr txBox="1"/>
            <p:nvPr/>
          </p:nvSpPr>
          <p:spPr>
            <a:xfrm rot="-539204">
              <a:off x="2723" y="1847"/>
              <a:ext cx="197" cy="163"/>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3</a:t>
              </a:r>
            </a:p>
          </p:txBody>
        </p:sp>
        <p:sp>
          <p:nvSpPr>
            <p:cNvPr id="6208" name="Text Box 66"/>
            <p:cNvSpPr txBox="1"/>
            <p:nvPr/>
          </p:nvSpPr>
          <p:spPr>
            <a:xfrm rot="986479">
              <a:off x="2978" y="1921"/>
              <a:ext cx="197" cy="16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4</a:t>
              </a:r>
            </a:p>
          </p:txBody>
        </p:sp>
        <p:sp>
          <p:nvSpPr>
            <p:cNvPr id="6209" name="Text Box 67"/>
            <p:cNvSpPr txBox="1"/>
            <p:nvPr/>
          </p:nvSpPr>
          <p:spPr>
            <a:xfrm rot="1959081">
              <a:off x="3169" y="2042"/>
              <a:ext cx="198" cy="163"/>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5</a:t>
              </a:r>
            </a:p>
          </p:txBody>
        </p:sp>
        <p:sp>
          <p:nvSpPr>
            <p:cNvPr id="6210" name="Text Box 68"/>
            <p:cNvSpPr txBox="1"/>
            <p:nvPr/>
          </p:nvSpPr>
          <p:spPr>
            <a:xfrm rot="1959081">
              <a:off x="3367" y="2210"/>
              <a:ext cx="198" cy="16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6</a:t>
              </a:r>
            </a:p>
          </p:txBody>
        </p:sp>
        <p:sp>
          <p:nvSpPr>
            <p:cNvPr id="6211" name="Text Box 69"/>
            <p:cNvSpPr txBox="1"/>
            <p:nvPr/>
          </p:nvSpPr>
          <p:spPr>
            <a:xfrm rot="1959081">
              <a:off x="3565" y="2451"/>
              <a:ext cx="197" cy="162"/>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7</a:t>
              </a:r>
            </a:p>
          </p:txBody>
        </p:sp>
        <p:sp>
          <p:nvSpPr>
            <p:cNvPr id="6212" name="Text Box 70"/>
            <p:cNvSpPr txBox="1"/>
            <p:nvPr/>
          </p:nvSpPr>
          <p:spPr>
            <a:xfrm rot="4221173">
              <a:off x="3795" y="2797"/>
              <a:ext cx="197" cy="163"/>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C</a:t>
              </a:r>
              <a:r>
                <a:rPr sz="1400" b="1" baseline="-25000" dirty="0">
                  <a:solidFill>
                    <a:srgbClr val="FF0066"/>
                  </a:solidFill>
                  <a:latin typeface="Times New Roman" panose="02020603050405020304" pitchFamily="18" charset="0"/>
                </a:rPr>
                <a:t>8</a:t>
              </a:r>
            </a:p>
          </p:txBody>
        </p:sp>
      </p:grpSp>
      <p:sp>
        <p:nvSpPr>
          <p:cNvPr id="372807" name="Text Box 71"/>
          <p:cNvSpPr txBox="1"/>
          <p:nvPr/>
        </p:nvSpPr>
        <p:spPr>
          <a:xfrm>
            <a:off x="4773613" y="5451475"/>
            <a:ext cx="322262" cy="304800"/>
          </a:xfrm>
          <a:prstGeom prst="rect">
            <a:avLst/>
          </a:prstGeom>
          <a:noFill/>
          <a:ln w="9525">
            <a:noFill/>
          </a:ln>
        </p:spPr>
        <p:txBody>
          <a:bodyPr wrap="none">
            <a:spAutoFit/>
          </a:bodyPr>
          <a:lstStyle/>
          <a:p>
            <a:pPr eaLnBrk="0" hangingPunct="0"/>
            <a:r>
              <a:rPr sz="1400" b="1" dirty="0">
                <a:latin typeface="Times New Roman" panose="02020603050405020304" pitchFamily="18" charset="0"/>
              </a:rPr>
              <a:t>O</a:t>
            </a:r>
          </a:p>
        </p:txBody>
      </p:sp>
      <p:sp>
        <p:nvSpPr>
          <p:cNvPr id="372808" name="Text Box 72"/>
          <p:cNvSpPr txBox="1"/>
          <p:nvPr/>
        </p:nvSpPr>
        <p:spPr>
          <a:xfrm>
            <a:off x="3081338" y="5859463"/>
            <a:ext cx="3079750" cy="517525"/>
          </a:xfrm>
          <a:prstGeom prst="rect">
            <a:avLst/>
          </a:prstGeom>
          <a:noFill/>
          <a:ln w="9525">
            <a:noFill/>
          </a:ln>
        </p:spPr>
        <p:txBody>
          <a:bodyPr wrap="none">
            <a:spAutoFit/>
          </a:bodyPr>
          <a:lstStyle/>
          <a:p>
            <a:pPr eaLnBrk="0" hangingPunct="0"/>
            <a:r>
              <a:rPr sz="1400" b="1" dirty="0">
                <a:solidFill>
                  <a:schemeClr val="accent2"/>
                </a:solidFill>
                <a:latin typeface="Times New Roman" panose="02020603050405020304" pitchFamily="18" charset="0"/>
              </a:rPr>
              <a:t>OC = R ( Radius of Directing Circle)</a:t>
            </a:r>
          </a:p>
          <a:p>
            <a:pPr eaLnBrk="0" hangingPunct="0"/>
            <a:r>
              <a:rPr sz="1400" b="1" dirty="0">
                <a:solidFill>
                  <a:schemeClr val="accent2"/>
                </a:solidFill>
                <a:latin typeface="Times New Roman" panose="02020603050405020304" pitchFamily="18" charset="0"/>
              </a:rPr>
              <a:t>CP = r   (Radius of Generating Circle)</a:t>
            </a:r>
          </a:p>
        </p:txBody>
      </p:sp>
      <p:grpSp>
        <p:nvGrpSpPr>
          <p:cNvPr id="6" name="Group 73"/>
          <p:cNvGrpSpPr/>
          <p:nvPr/>
        </p:nvGrpSpPr>
        <p:grpSpPr>
          <a:xfrm>
            <a:off x="5241925" y="4957763"/>
            <a:ext cx="180975" cy="180975"/>
            <a:chOff x="912" y="3072"/>
            <a:chExt cx="144" cy="144"/>
          </a:xfrm>
        </p:grpSpPr>
        <p:sp>
          <p:nvSpPr>
            <p:cNvPr id="6203" name="Oval 74"/>
            <p:cNvSpPr/>
            <p:nvPr/>
          </p:nvSpPr>
          <p:spPr>
            <a:xfrm>
              <a:off x="912" y="3072"/>
              <a:ext cx="144" cy="144"/>
            </a:xfrm>
            <a:prstGeom prst="ellipse">
              <a:avLst/>
            </a:prstGeom>
            <a:solidFill>
              <a:schemeClr val="bg1"/>
            </a:solidFill>
            <a:ln w="2857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04" name="Line 75"/>
            <p:cNvSpPr/>
            <p:nvPr/>
          </p:nvSpPr>
          <p:spPr>
            <a:xfrm>
              <a:off x="912" y="3120"/>
              <a:ext cx="144" cy="48"/>
            </a:xfrm>
            <a:prstGeom prst="line">
              <a:avLst/>
            </a:prstGeom>
            <a:ln w="28575" cap="flat" cmpd="sng">
              <a:solidFill>
                <a:schemeClr val="tx1"/>
              </a:solidFill>
              <a:prstDash val="solid"/>
              <a:headEnd type="none" w="med" len="med"/>
              <a:tailEnd type="none" w="med" len="med"/>
            </a:ln>
          </p:spPr>
          <p:txBody>
            <a:bodyPr/>
            <a:lstStyle/>
            <a:p>
              <a:endParaRPr lang="en-IN"/>
            </a:p>
          </p:txBody>
        </p:sp>
      </p:grpSp>
      <p:grpSp>
        <p:nvGrpSpPr>
          <p:cNvPr id="7" name="Group 76"/>
          <p:cNvGrpSpPr/>
          <p:nvPr/>
        </p:nvGrpSpPr>
        <p:grpSpPr>
          <a:xfrm>
            <a:off x="3170238" y="5138738"/>
            <a:ext cx="1441450" cy="630237"/>
            <a:chOff x="720" y="2544"/>
            <a:chExt cx="768" cy="336"/>
          </a:xfrm>
        </p:grpSpPr>
        <p:sp>
          <p:nvSpPr>
            <p:cNvPr id="6192" name="Rectangle 77"/>
            <p:cNvSpPr/>
            <p:nvPr/>
          </p:nvSpPr>
          <p:spPr>
            <a:xfrm>
              <a:off x="720" y="2544"/>
              <a:ext cx="768" cy="336"/>
            </a:xfrm>
            <a:prstGeom prst="rect">
              <a:avLst/>
            </a:prstGeom>
            <a:solidFill>
              <a:schemeClr val="bg1"/>
            </a:solidFill>
            <a:ln w="19050" cap="flat" cmpd="sng">
              <a:solidFill>
                <a:schemeClr val="tx1"/>
              </a:solidFill>
              <a:prstDash val="solid"/>
              <a:miter/>
              <a:headEnd type="none" w="med" len="med"/>
              <a:tailEnd type="none" w="med" len="med"/>
            </a:ln>
          </p:spPr>
          <p:txBody>
            <a:bodyPr wrap="none" anchor="ctr" anchorCtr="0"/>
            <a:lstStyle/>
            <a:p>
              <a:endParaRPr dirty="0">
                <a:latin typeface="Arial" panose="020B0604020202020204" pitchFamily="34" charset="0"/>
              </a:endParaRPr>
            </a:p>
          </p:txBody>
        </p:sp>
        <p:grpSp>
          <p:nvGrpSpPr>
            <p:cNvPr id="6193" name="Group 78"/>
            <p:cNvGrpSpPr/>
            <p:nvPr/>
          </p:nvGrpSpPr>
          <p:grpSpPr>
            <a:xfrm>
              <a:off x="816" y="2544"/>
              <a:ext cx="607" cy="278"/>
              <a:chOff x="528" y="624"/>
              <a:chExt cx="607" cy="278"/>
            </a:xfrm>
          </p:grpSpPr>
          <p:grpSp>
            <p:nvGrpSpPr>
              <p:cNvPr id="6194" name="Group 79"/>
              <p:cNvGrpSpPr/>
              <p:nvPr/>
            </p:nvGrpSpPr>
            <p:grpSpPr>
              <a:xfrm>
                <a:off x="528" y="720"/>
                <a:ext cx="96" cy="96"/>
                <a:chOff x="912" y="3072"/>
                <a:chExt cx="144" cy="144"/>
              </a:xfrm>
            </p:grpSpPr>
            <p:sp>
              <p:nvSpPr>
                <p:cNvPr id="6201" name="Oval 80"/>
                <p:cNvSpPr/>
                <p:nvPr/>
              </p:nvSpPr>
              <p:spPr>
                <a:xfrm>
                  <a:off x="912" y="3072"/>
                  <a:ext cx="144" cy="144"/>
                </a:xfrm>
                <a:prstGeom prst="ellipse">
                  <a:avLst/>
                </a:prstGeom>
                <a:solidFill>
                  <a:schemeClr val="bg1"/>
                </a:solidFill>
                <a:ln w="19050"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6202" name="Line 81"/>
                <p:cNvSpPr/>
                <p:nvPr/>
              </p:nvSpPr>
              <p:spPr>
                <a:xfrm>
                  <a:off x="912" y="3120"/>
                  <a:ext cx="144" cy="48"/>
                </a:xfrm>
                <a:prstGeom prst="line">
                  <a:avLst/>
                </a:prstGeom>
                <a:ln w="19050" cap="flat" cmpd="sng">
                  <a:solidFill>
                    <a:schemeClr val="tx1"/>
                  </a:solidFill>
                  <a:prstDash val="solid"/>
                  <a:headEnd type="none" w="med" len="med"/>
                  <a:tailEnd type="none" w="med" len="med"/>
                </a:ln>
              </p:spPr>
              <p:txBody>
                <a:bodyPr/>
                <a:lstStyle/>
                <a:p>
                  <a:endParaRPr lang="en-IN"/>
                </a:p>
              </p:txBody>
            </p:sp>
          </p:grpSp>
          <p:sp>
            <p:nvSpPr>
              <p:cNvPr id="6195" name="Text Box 82"/>
              <p:cNvSpPr txBox="1"/>
              <p:nvPr/>
            </p:nvSpPr>
            <p:spPr>
              <a:xfrm rot="-2810704">
                <a:off x="778" y="668"/>
                <a:ext cx="167" cy="196"/>
              </a:xfrm>
              <a:prstGeom prst="rect">
                <a:avLst/>
              </a:prstGeom>
              <a:noFill/>
              <a:ln w="9525">
                <a:noFill/>
              </a:ln>
            </p:spPr>
            <p:txBody>
              <a:bodyPr wrap="none">
                <a:spAutoFit/>
              </a:bodyPr>
              <a:lstStyle/>
              <a:p>
                <a:pPr eaLnBrk="0" hangingPunct="0"/>
                <a:r>
                  <a:rPr dirty="0">
                    <a:latin typeface="Times New Roman" panose="02020603050405020304" pitchFamily="18" charset="0"/>
                  </a:rPr>
                  <a:t>+</a:t>
                </a:r>
                <a:endParaRPr sz="1400" dirty="0">
                  <a:latin typeface="Times New Roman" panose="02020603050405020304" pitchFamily="18" charset="0"/>
                </a:endParaRPr>
              </a:p>
            </p:txBody>
          </p:sp>
          <p:sp>
            <p:nvSpPr>
              <p:cNvPr id="6196" name="Text Box 83"/>
              <p:cNvSpPr txBox="1"/>
              <p:nvPr/>
            </p:nvSpPr>
            <p:spPr>
              <a:xfrm>
                <a:off x="720" y="624"/>
                <a:ext cx="130" cy="163"/>
              </a:xfrm>
              <a:prstGeom prst="rect">
                <a:avLst/>
              </a:prstGeom>
              <a:noFill/>
              <a:ln w="9525">
                <a:noFill/>
              </a:ln>
            </p:spPr>
            <p:txBody>
              <a:bodyPr wrap="none">
                <a:spAutoFit/>
              </a:bodyPr>
              <a:lstStyle/>
              <a:p>
                <a:pPr eaLnBrk="0" hangingPunct="0"/>
                <a:r>
                  <a:rPr sz="1400" dirty="0">
                    <a:latin typeface="Times New Roman" panose="02020603050405020304" pitchFamily="18" charset="0"/>
                  </a:rPr>
                  <a:t>r</a:t>
                </a:r>
              </a:p>
            </p:txBody>
          </p:sp>
          <p:sp>
            <p:nvSpPr>
              <p:cNvPr id="6197" name="Line 84"/>
              <p:cNvSpPr/>
              <p:nvPr/>
            </p:nvSpPr>
            <p:spPr>
              <a:xfrm>
                <a:off x="740" y="776"/>
                <a:ext cx="96" cy="0"/>
              </a:xfrm>
              <a:prstGeom prst="line">
                <a:avLst/>
              </a:prstGeom>
              <a:ln w="19050" cap="flat" cmpd="sng">
                <a:solidFill>
                  <a:schemeClr val="tx1"/>
                </a:solidFill>
                <a:prstDash val="solid"/>
                <a:headEnd type="none" w="med" len="med"/>
                <a:tailEnd type="none" w="med" len="med"/>
              </a:ln>
            </p:spPr>
            <p:txBody>
              <a:bodyPr/>
              <a:lstStyle/>
              <a:p>
                <a:endParaRPr lang="en-IN"/>
              </a:p>
            </p:txBody>
          </p:sp>
          <p:sp>
            <p:nvSpPr>
              <p:cNvPr id="6198" name="Text Box 85"/>
              <p:cNvSpPr txBox="1"/>
              <p:nvPr/>
            </p:nvSpPr>
            <p:spPr>
              <a:xfrm>
                <a:off x="708" y="739"/>
                <a:ext cx="162" cy="163"/>
              </a:xfrm>
              <a:prstGeom prst="rect">
                <a:avLst/>
              </a:prstGeom>
              <a:noFill/>
              <a:ln w="9525">
                <a:noFill/>
              </a:ln>
            </p:spPr>
            <p:txBody>
              <a:bodyPr wrap="none">
                <a:spAutoFit/>
              </a:bodyPr>
              <a:lstStyle/>
              <a:p>
                <a:pPr eaLnBrk="0" hangingPunct="0"/>
                <a:r>
                  <a:rPr sz="1400" dirty="0">
                    <a:latin typeface="Times New Roman" panose="02020603050405020304" pitchFamily="18" charset="0"/>
                  </a:rPr>
                  <a:t>R</a:t>
                </a:r>
              </a:p>
            </p:txBody>
          </p:sp>
          <p:sp>
            <p:nvSpPr>
              <p:cNvPr id="6199" name="Text Box 86"/>
              <p:cNvSpPr txBox="1"/>
              <p:nvPr/>
            </p:nvSpPr>
            <p:spPr>
              <a:xfrm>
                <a:off x="864" y="672"/>
                <a:ext cx="271" cy="163"/>
              </a:xfrm>
              <a:prstGeom prst="rect">
                <a:avLst/>
              </a:prstGeom>
              <a:noFill/>
              <a:ln w="9525">
                <a:noFill/>
              </a:ln>
            </p:spPr>
            <p:txBody>
              <a:bodyPr wrap="none">
                <a:spAutoFit/>
              </a:bodyPr>
              <a:lstStyle/>
              <a:p>
                <a:pPr eaLnBrk="0" hangingPunct="0"/>
                <a:r>
                  <a:rPr sz="1400" dirty="0">
                    <a:latin typeface="Times New Roman" panose="02020603050405020304" pitchFamily="18" charset="0"/>
                  </a:rPr>
                  <a:t>360</a:t>
                </a:r>
                <a:r>
                  <a:rPr sz="1400" baseline="30000" dirty="0">
                    <a:latin typeface="Times New Roman" panose="02020603050405020304" pitchFamily="18" charset="0"/>
                  </a:rPr>
                  <a:t>0</a:t>
                </a:r>
              </a:p>
            </p:txBody>
          </p:sp>
          <p:sp>
            <p:nvSpPr>
              <p:cNvPr id="6200" name="Text Box 87"/>
              <p:cNvSpPr txBox="1"/>
              <p:nvPr/>
            </p:nvSpPr>
            <p:spPr>
              <a:xfrm>
                <a:off x="588" y="679"/>
                <a:ext cx="200" cy="163"/>
              </a:xfrm>
              <a:prstGeom prst="rect">
                <a:avLst/>
              </a:prstGeom>
              <a:noFill/>
              <a:ln w="9525">
                <a:noFill/>
              </a:ln>
            </p:spPr>
            <p:txBody>
              <a:bodyPr wrap="none">
                <a:spAutoFit/>
              </a:bodyPr>
              <a:lstStyle/>
              <a:p>
                <a:pPr eaLnBrk="0" hangingPunct="0"/>
                <a:r>
                  <a:rPr sz="1400" b="1" dirty="0">
                    <a:latin typeface="Times New Roman" panose="02020603050405020304" pitchFamily="18" charset="0"/>
                  </a:rPr>
                  <a:t> = </a:t>
                </a:r>
              </a:p>
            </p:txBody>
          </p:sp>
        </p:grpSp>
      </p:grpSp>
      <p:sp>
        <p:nvSpPr>
          <p:cNvPr id="6191" name="TextBox 87"/>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372745"/>
                                        </p:tgtEl>
                                        <p:attrNameLst>
                                          <p:attrName>style.visibility</p:attrName>
                                        </p:attrNameLst>
                                      </p:cBhvr>
                                      <p:to>
                                        <p:strVal val="visible"/>
                                      </p:to>
                                    </p:set>
                                    <p:animEffect transition="in" filter="strips(upLeft)">
                                      <p:cBhvr>
                                        <p:cTn id="7" dur="500"/>
                                        <p:tgtEl>
                                          <p:spTgt spid="37274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72807"/>
                                        </p:tgtEl>
                                        <p:attrNameLst>
                                          <p:attrName>style.visibility</p:attrName>
                                        </p:attrNameLst>
                                      </p:cBhvr>
                                      <p:to>
                                        <p:strVal val="visible"/>
                                      </p:to>
                                    </p:set>
                                    <p:anim calcmode="lin" valueType="num">
                                      <p:cBhvr>
                                        <p:cTn id="12" dur="500" fill="hold"/>
                                        <p:tgtEl>
                                          <p:spTgt spid="372807"/>
                                        </p:tgtEl>
                                        <p:attrNameLst>
                                          <p:attrName>ppt_w</p:attrName>
                                        </p:attrNameLst>
                                      </p:cBhvr>
                                      <p:tavLst>
                                        <p:tav tm="0">
                                          <p:val>
                                            <p:fltVal val="0"/>
                                          </p:val>
                                        </p:tav>
                                        <p:tav tm="100000">
                                          <p:val>
                                            <p:strVal val="#ppt_w"/>
                                          </p:val>
                                        </p:tav>
                                      </p:tavLst>
                                    </p:anim>
                                    <p:anim calcmode="lin" valueType="num">
                                      <p:cBhvr>
                                        <p:cTn id="13" dur="500" fill="hold"/>
                                        <p:tgtEl>
                                          <p:spTgt spid="372807"/>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372750"/>
                                        </p:tgtEl>
                                        <p:attrNameLst>
                                          <p:attrName>style.visibility</p:attrName>
                                        </p:attrNameLst>
                                      </p:cBhvr>
                                      <p:to>
                                        <p:strVal val="visible"/>
                                      </p:to>
                                    </p:set>
                                    <p:animEffect transition="in" filter="strips(downRight)">
                                      <p:cBhvr>
                                        <p:cTn id="18" dur="500"/>
                                        <p:tgtEl>
                                          <p:spTgt spid="372750"/>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72740"/>
                                        </p:tgtEl>
                                        <p:attrNameLst>
                                          <p:attrName>style.visibility</p:attrName>
                                        </p:attrNameLst>
                                      </p:cBhvr>
                                      <p:to>
                                        <p:strVal val="visible"/>
                                      </p:to>
                                    </p:set>
                                    <p:anim calcmode="lin" valueType="num">
                                      <p:cBhvr>
                                        <p:cTn id="23" dur="500" fill="hold"/>
                                        <p:tgtEl>
                                          <p:spTgt spid="372740"/>
                                        </p:tgtEl>
                                        <p:attrNameLst>
                                          <p:attrName>ppt_w</p:attrName>
                                        </p:attrNameLst>
                                      </p:cBhvr>
                                      <p:tavLst>
                                        <p:tav tm="0">
                                          <p:val>
                                            <p:fltVal val="0"/>
                                          </p:val>
                                        </p:tav>
                                        <p:tav tm="100000">
                                          <p:val>
                                            <p:strVal val="#ppt_w"/>
                                          </p:val>
                                        </p:tav>
                                      </p:tavLst>
                                    </p:anim>
                                    <p:anim calcmode="lin" valueType="num">
                                      <p:cBhvr>
                                        <p:cTn id="24" dur="500" fill="hold"/>
                                        <p:tgtEl>
                                          <p:spTgt spid="372740"/>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372780"/>
                                        </p:tgtEl>
                                        <p:attrNameLst>
                                          <p:attrName>style.visibility</p:attrName>
                                        </p:attrNameLst>
                                      </p:cBhvr>
                                      <p:to>
                                        <p:strVal val="visible"/>
                                      </p:to>
                                    </p:set>
                                    <p:animEffect transition="in" filter="strips(downRight)">
                                      <p:cBhvr>
                                        <p:cTn id="29" dur="500"/>
                                        <p:tgtEl>
                                          <p:spTgt spid="372780"/>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372760"/>
                                        </p:tgtEl>
                                        <p:attrNameLst>
                                          <p:attrName>style.visibility</p:attrName>
                                        </p:attrNameLst>
                                      </p:cBhvr>
                                      <p:to>
                                        <p:strVal val="visible"/>
                                      </p:to>
                                    </p:set>
                                    <p:anim calcmode="lin" valueType="num">
                                      <p:cBhvr additive="base">
                                        <p:cTn id="34" dur="500" fill="hold"/>
                                        <p:tgtEl>
                                          <p:spTgt spid="372760"/>
                                        </p:tgtEl>
                                        <p:attrNameLst>
                                          <p:attrName>ppt_x</p:attrName>
                                        </p:attrNameLst>
                                      </p:cBhvr>
                                      <p:tavLst>
                                        <p:tav tm="0">
                                          <p:val>
                                            <p:strVal val="0-#ppt_w/2"/>
                                          </p:val>
                                        </p:tav>
                                        <p:tav tm="100000">
                                          <p:val>
                                            <p:strVal val="#ppt_x"/>
                                          </p:val>
                                        </p:tav>
                                      </p:tavLst>
                                    </p:anim>
                                    <p:anim calcmode="lin" valueType="num">
                                      <p:cBhvr additive="base">
                                        <p:cTn id="35" dur="500" fill="hold"/>
                                        <p:tgtEl>
                                          <p:spTgt spid="372760"/>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8" presetClass="entr" presetSubtype="3" fill="hold" nodeType="clickEffect">
                                  <p:stCondLst>
                                    <p:cond delay="0"/>
                                  </p:stCondLst>
                                  <p:childTnLst>
                                    <p:set>
                                      <p:cBhvr>
                                        <p:cTn id="39" dur="1" fill="hold">
                                          <p:stCondLst>
                                            <p:cond delay="0"/>
                                          </p:stCondLst>
                                        </p:cTn>
                                        <p:tgtEl>
                                          <p:spTgt spid="372746"/>
                                        </p:tgtEl>
                                        <p:attrNameLst>
                                          <p:attrName>style.visibility</p:attrName>
                                        </p:attrNameLst>
                                      </p:cBhvr>
                                      <p:to>
                                        <p:strVal val="visible"/>
                                      </p:to>
                                    </p:set>
                                    <p:animEffect transition="in" filter="strips(upRight)">
                                      <p:cBhvr>
                                        <p:cTn id="40" dur="500"/>
                                        <p:tgtEl>
                                          <p:spTgt spid="372746"/>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nodeType="clickEffect">
                                  <p:stCondLst>
                                    <p:cond delay="0"/>
                                  </p:stCondLst>
                                  <p:childTnLst>
                                    <p:set>
                                      <p:cBhvr>
                                        <p:cTn id="44" dur="1" fill="hold">
                                          <p:stCondLst>
                                            <p:cond delay="0"/>
                                          </p:stCondLst>
                                        </p:cTn>
                                        <p:tgtEl>
                                          <p:spTgt spid="372759"/>
                                        </p:tgtEl>
                                        <p:attrNameLst>
                                          <p:attrName>style.visibility</p:attrName>
                                        </p:attrNameLst>
                                      </p:cBhvr>
                                      <p:to>
                                        <p:strVal val="visible"/>
                                      </p:to>
                                    </p:set>
                                    <p:animEffect transition="in" filter="strips(downRight)">
                                      <p:cBhvr>
                                        <p:cTn id="45" dur="500"/>
                                        <p:tgtEl>
                                          <p:spTgt spid="372759"/>
                                        </p:tgtEl>
                                      </p:cBhvr>
                                    </p:animEffect>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ppt_w</p:attrName>
                                        </p:attrNameLst>
                                      </p:cBhvr>
                                      <p:tavLst>
                                        <p:tav tm="0">
                                          <p:val>
                                            <p:fltVal val="0"/>
                                          </p:val>
                                        </p:tav>
                                        <p:tav tm="100000">
                                          <p:val>
                                            <p:strVal val="#ppt_w"/>
                                          </p:val>
                                        </p:tav>
                                      </p:tavLst>
                                    </p:anim>
                                    <p:anim calcmode="lin" valueType="num">
                                      <p:cBhvr>
                                        <p:cTn id="51"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0-#ppt_w/2"/>
                                          </p:val>
                                        </p:tav>
                                        <p:tav tm="100000">
                                          <p:val>
                                            <p:strVal val="#ppt_x"/>
                                          </p:val>
                                        </p:tav>
                                      </p:tavLst>
                                    </p:anim>
                                    <p:anim calcmode="lin" valueType="num">
                                      <p:cBhvr additive="base">
                                        <p:cTn id="57"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7" presetClass="entr" presetSubtype="10" fill="hold" nodeType="clickEffect">
                                  <p:stCondLst>
                                    <p:cond delay="0"/>
                                  </p:stCondLst>
                                  <p:childTnLst>
                                    <p:set>
                                      <p:cBhvr>
                                        <p:cTn id="61" dur="1" fill="hold">
                                          <p:stCondLst>
                                            <p:cond delay="0"/>
                                          </p:stCondLst>
                                        </p:cTn>
                                        <p:tgtEl>
                                          <p:spTgt spid="372808"/>
                                        </p:tgtEl>
                                        <p:attrNameLst>
                                          <p:attrName>style.visibility</p:attrName>
                                        </p:attrNameLst>
                                      </p:cBhvr>
                                      <p:to>
                                        <p:strVal val="visible"/>
                                      </p:to>
                                    </p:set>
                                    <p:anim calcmode="lin" valueType="num">
                                      <p:cBhvr>
                                        <p:cTn id="62" dur="500" fill="hold"/>
                                        <p:tgtEl>
                                          <p:spTgt spid="372808"/>
                                        </p:tgtEl>
                                        <p:attrNameLst>
                                          <p:attrName>ppt_w</p:attrName>
                                        </p:attrNameLst>
                                      </p:cBhvr>
                                      <p:tavLst>
                                        <p:tav tm="0">
                                          <p:val>
                                            <p:fltVal val="0"/>
                                          </p:val>
                                        </p:tav>
                                        <p:tav tm="100000">
                                          <p:val>
                                            <p:strVal val="#ppt_w"/>
                                          </p:val>
                                        </p:tav>
                                      </p:tavLst>
                                    </p:anim>
                                    <p:anim calcmode="lin" valueType="num">
                                      <p:cBhvr>
                                        <p:cTn id="63" dur="500" fill="hold"/>
                                        <p:tgtEl>
                                          <p:spTgt spid="372808"/>
                                        </p:tgtEl>
                                        <p:attrNameLst>
                                          <p:attrName>ppt_h</p:attrName>
                                        </p:attrNameLst>
                                      </p:cBhvr>
                                      <p:tavLst>
                                        <p:tav tm="0">
                                          <p:val>
                                            <p:strVal val="#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18" presetClass="entr" presetSubtype="3" fill="hold" nodeType="clickEffect">
                                  <p:stCondLst>
                                    <p:cond delay="0"/>
                                  </p:stCondLst>
                                  <p:childTnLst>
                                    <p:set>
                                      <p:cBhvr>
                                        <p:cTn id="67" dur="1" fill="hold">
                                          <p:stCondLst>
                                            <p:cond delay="0"/>
                                          </p:stCondLst>
                                        </p:cTn>
                                        <p:tgtEl>
                                          <p:spTgt spid="372755"/>
                                        </p:tgtEl>
                                        <p:attrNameLst>
                                          <p:attrName>style.visibility</p:attrName>
                                        </p:attrNameLst>
                                      </p:cBhvr>
                                      <p:to>
                                        <p:strVal val="visible"/>
                                      </p:to>
                                    </p:set>
                                    <p:animEffect transition="in" filter="strips(upRight)">
                                      <p:cBhvr>
                                        <p:cTn id="68" dur="500"/>
                                        <p:tgtEl>
                                          <p:spTgt spid="372755"/>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3" fill="hold" nodeType="clickEffect">
                                  <p:stCondLst>
                                    <p:cond delay="0"/>
                                  </p:stCondLst>
                                  <p:childTnLst>
                                    <p:set>
                                      <p:cBhvr>
                                        <p:cTn id="72" dur="1" fill="hold">
                                          <p:stCondLst>
                                            <p:cond delay="0"/>
                                          </p:stCondLst>
                                        </p:cTn>
                                        <p:tgtEl>
                                          <p:spTgt spid="372748"/>
                                        </p:tgtEl>
                                        <p:attrNameLst>
                                          <p:attrName>style.visibility</p:attrName>
                                        </p:attrNameLst>
                                      </p:cBhvr>
                                      <p:to>
                                        <p:strVal val="visible"/>
                                      </p:to>
                                    </p:set>
                                    <p:animEffect transition="in" filter="strips(upRight)">
                                      <p:cBhvr>
                                        <p:cTn id="73" dur="500"/>
                                        <p:tgtEl>
                                          <p:spTgt spid="372748"/>
                                        </p:tgtEl>
                                      </p:cBhvr>
                                    </p:animEffect>
                                  </p:childTnLst>
                                </p:cTn>
                              </p:par>
                            </p:childTnLst>
                          </p:cTn>
                        </p:par>
                      </p:childTnLst>
                    </p:cTn>
                  </p:par>
                  <p:par>
                    <p:cTn id="74" fill="hold">
                      <p:stCondLst>
                        <p:cond delay="indefinite"/>
                      </p:stCondLst>
                      <p:childTnLst>
                        <p:par>
                          <p:cTn id="75" fill="hold">
                            <p:stCondLst>
                              <p:cond delay="0"/>
                            </p:stCondLst>
                            <p:childTnLst>
                              <p:par>
                                <p:cTn id="76" presetID="18" presetClass="entr" presetSubtype="3" fill="hold" nodeType="clickEffect">
                                  <p:stCondLst>
                                    <p:cond delay="0"/>
                                  </p:stCondLst>
                                  <p:childTnLst>
                                    <p:set>
                                      <p:cBhvr>
                                        <p:cTn id="77" dur="1" fill="hold">
                                          <p:stCondLst>
                                            <p:cond delay="0"/>
                                          </p:stCondLst>
                                        </p:cTn>
                                        <p:tgtEl>
                                          <p:spTgt spid="372756"/>
                                        </p:tgtEl>
                                        <p:attrNameLst>
                                          <p:attrName>style.visibility</p:attrName>
                                        </p:attrNameLst>
                                      </p:cBhvr>
                                      <p:to>
                                        <p:strVal val="visible"/>
                                      </p:to>
                                    </p:set>
                                    <p:animEffect transition="in" filter="strips(upRight)">
                                      <p:cBhvr>
                                        <p:cTn id="78" dur="500"/>
                                        <p:tgtEl>
                                          <p:spTgt spid="372756"/>
                                        </p:tgtEl>
                                      </p:cBhvr>
                                    </p:animEffect>
                                  </p:childTnLst>
                                </p:cTn>
                              </p:par>
                            </p:childTnLst>
                          </p:cTn>
                        </p:par>
                      </p:childTnLst>
                    </p:cTn>
                  </p:par>
                  <p:par>
                    <p:cTn id="79" fill="hold">
                      <p:stCondLst>
                        <p:cond delay="indefinite"/>
                      </p:stCondLst>
                      <p:childTnLst>
                        <p:par>
                          <p:cTn id="80" fill="hold">
                            <p:stCondLst>
                              <p:cond delay="0"/>
                            </p:stCondLst>
                            <p:childTnLst>
                              <p:par>
                                <p:cTn id="81" presetID="18" presetClass="entr" presetSubtype="3" fill="hold" nodeType="clickEffect">
                                  <p:stCondLst>
                                    <p:cond delay="0"/>
                                  </p:stCondLst>
                                  <p:childTnLst>
                                    <p:set>
                                      <p:cBhvr>
                                        <p:cTn id="82" dur="1" fill="hold">
                                          <p:stCondLst>
                                            <p:cond delay="0"/>
                                          </p:stCondLst>
                                        </p:cTn>
                                        <p:tgtEl>
                                          <p:spTgt spid="372747"/>
                                        </p:tgtEl>
                                        <p:attrNameLst>
                                          <p:attrName>style.visibility</p:attrName>
                                        </p:attrNameLst>
                                      </p:cBhvr>
                                      <p:to>
                                        <p:strVal val="visible"/>
                                      </p:to>
                                    </p:set>
                                    <p:animEffect transition="in" filter="strips(upRight)">
                                      <p:cBhvr>
                                        <p:cTn id="83" dur="500"/>
                                        <p:tgtEl>
                                          <p:spTgt spid="372747"/>
                                        </p:tgtEl>
                                      </p:cBhvr>
                                    </p:animEffect>
                                  </p:childTnLst>
                                </p:cTn>
                              </p:par>
                            </p:childTnLst>
                          </p:cTn>
                        </p:par>
                      </p:childTnLst>
                    </p:cTn>
                  </p:par>
                  <p:par>
                    <p:cTn id="84" fill="hold">
                      <p:stCondLst>
                        <p:cond delay="indefinite"/>
                      </p:stCondLst>
                      <p:childTnLst>
                        <p:par>
                          <p:cTn id="85" fill="hold">
                            <p:stCondLst>
                              <p:cond delay="0"/>
                            </p:stCondLst>
                            <p:childTnLst>
                              <p:par>
                                <p:cTn id="86" presetID="18" presetClass="entr" presetSubtype="3" fill="hold" nodeType="clickEffect">
                                  <p:stCondLst>
                                    <p:cond delay="0"/>
                                  </p:stCondLst>
                                  <p:childTnLst>
                                    <p:set>
                                      <p:cBhvr>
                                        <p:cTn id="87" dur="1" fill="hold">
                                          <p:stCondLst>
                                            <p:cond delay="0"/>
                                          </p:stCondLst>
                                        </p:cTn>
                                        <p:tgtEl>
                                          <p:spTgt spid="372757"/>
                                        </p:tgtEl>
                                        <p:attrNameLst>
                                          <p:attrName>style.visibility</p:attrName>
                                        </p:attrNameLst>
                                      </p:cBhvr>
                                      <p:to>
                                        <p:strVal val="visible"/>
                                      </p:to>
                                    </p:set>
                                    <p:animEffect transition="in" filter="strips(upRight)">
                                      <p:cBhvr>
                                        <p:cTn id="88" dur="500"/>
                                        <p:tgtEl>
                                          <p:spTgt spid="372757"/>
                                        </p:tgtEl>
                                      </p:cBhvr>
                                    </p:animEffect>
                                  </p:childTnLst>
                                </p:cTn>
                              </p:par>
                            </p:childTnLst>
                          </p:cTn>
                        </p:par>
                      </p:childTnLst>
                    </p:cTn>
                  </p:par>
                  <p:par>
                    <p:cTn id="89" fill="hold">
                      <p:stCondLst>
                        <p:cond delay="indefinite"/>
                      </p:stCondLst>
                      <p:childTnLst>
                        <p:par>
                          <p:cTn id="90" fill="hold">
                            <p:stCondLst>
                              <p:cond delay="0"/>
                            </p:stCondLst>
                            <p:childTnLst>
                              <p:par>
                                <p:cTn id="91" presetID="18" presetClass="entr" presetSubtype="3" fill="hold" nodeType="clickEffect">
                                  <p:stCondLst>
                                    <p:cond delay="0"/>
                                  </p:stCondLst>
                                  <p:childTnLst>
                                    <p:set>
                                      <p:cBhvr>
                                        <p:cTn id="92" dur="1" fill="hold">
                                          <p:stCondLst>
                                            <p:cond delay="0"/>
                                          </p:stCondLst>
                                        </p:cTn>
                                        <p:tgtEl>
                                          <p:spTgt spid="372749"/>
                                        </p:tgtEl>
                                        <p:attrNameLst>
                                          <p:attrName>style.visibility</p:attrName>
                                        </p:attrNameLst>
                                      </p:cBhvr>
                                      <p:to>
                                        <p:strVal val="visible"/>
                                      </p:to>
                                    </p:set>
                                    <p:animEffect transition="in" filter="strips(upRight)">
                                      <p:cBhvr>
                                        <p:cTn id="93" dur="500"/>
                                        <p:tgtEl>
                                          <p:spTgt spid="372749"/>
                                        </p:tgtEl>
                                      </p:cBhvr>
                                    </p:animEffect>
                                  </p:childTnLst>
                                </p:cTn>
                              </p:par>
                            </p:childTnLst>
                          </p:cTn>
                        </p:par>
                      </p:childTnLst>
                    </p:cTn>
                  </p:par>
                  <p:par>
                    <p:cTn id="94" fill="hold">
                      <p:stCondLst>
                        <p:cond delay="indefinite"/>
                      </p:stCondLst>
                      <p:childTnLst>
                        <p:par>
                          <p:cTn id="95" fill="hold">
                            <p:stCondLst>
                              <p:cond delay="0"/>
                            </p:stCondLst>
                            <p:childTnLst>
                              <p:par>
                                <p:cTn id="96" presetID="18" presetClass="entr" presetSubtype="3" fill="hold" nodeType="clickEffect">
                                  <p:stCondLst>
                                    <p:cond delay="0"/>
                                  </p:stCondLst>
                                  <p:childTnLst>
                                    <p:set>
                                      <p:cBhvr>
                                        <p:cTn id="97" dur="1" fill="hold">
                                          <p:stCondLst>
                                            <p:cond delay="0"/>
                                          </p:stCondLst>
                                        </p:cTn>
                                        <p:tgtEl>
                                          <p:spTgt spid="372758"/>
                                        </p:tgtEl>
                                        <p:attrNameLst>
                                          <p:attrName>style.visibility</p:attrName>
                                        </p:attrNameLst>
                                      </p:cBhvr>
                                      <p:to>
                                        <p:strVal val="visible"/>
                                      </p:to>
                                    </p:set>
                                    <p:animEffect transition="in" filter="strips(upRight)">
                                      <p:cBhvr>
                                        <p:cTn id="98" dur="500"/>
                                        <p:tgtEl>
                                          <p:spTgt spid="372758"/>
                                        </p:tgtEl>
                                      </p:cBhvr>
                                    </p:animEffect>
                                  </p:childTnLst>
                                </p:cTn>
                              </p:par>
                            </p:childTnLst>
                          </p:cTn>
                        </p:par>
                      </p:childTnLst>
                    </p:cTn>
                  </p:par>
                  <p:par>
                    <p:cTn id="99" fill="hold">
                      <p:stCondLst>
                        <p:cond delay="indefinite"/>
                      </p:stCondLst>
                      <p:childTnLst>
                        <p:par>
                          <p:cTn id="100" fill="hold">
                            <p:stCondLst>
                              <p:cond delay="0"/>
                            </p:stCondLst>
                            <p:childTnLst>
                              <p:par>
                                <p:cTn id="101" presetID="18" presetClass="entr" presetSubtype="6" fill="hold" nodeType="clickEffect">
                                  <p:stCondLst>
                                    <p:cond delay="0"/>
                                  </p:stCondLst>
                                  <p:childTnLst>
                                    <p:set>
                                      <p:cBhvr>
                                        <p:cTn id="102" dur="1" fill="hold">
                                          <p:stCondLst>
                                            <p:cond delay="0"/>
                                          </p:stCondLst>
                                        </p:cTn>
                                        <p:tgtEl>
                                          <p:spTgt spid="372762"/>
                                        </p:tgtEl>
                                        <p:attrNameLst>
                                          <p:attrName>style.visibility</p:attrName>
                                        </p:attrNameLst>
                                      </p:cBhvr>
                                      <p:to>
                                        <p:strVal val="visible"/>
                                      </p:to>
                                    </p:set>
                                    <p:animEffect transition="in" filter="strips(downRight)">
                                      <p:cBhvr>
                                        <p:cTn id="103" dur="500"/>
                                        <p:tgtEl>
                                          <p:spTgt spid="372762"/>
                                        </p:tgtEl>
                                      </p:cBhvr>
                                    </p:animEffect>
                                  </p:childTnLst>
                                </p:cTn>
                              </p:par>
                            </p:childTnLst>
                          </p:cTn>
                        </p:par>
                      </p:childTnLst>
                    </p:cTn>
                  </p:par>
                  <p:par>
                    <p:cTn id="104" fill="hold">
                      <p:stCondLst>
                        <p:cond delay="indefinite"/>
                      </p:stCondLst>
                      <p:childTnLst>
                        <p:par>
                          <p:cTn id="105" fill="hold">
                            <p:stCondLst>
                              <p:cond delay="0"/>
                            </p:stCondLst>
                            <p:childTnLst>
                              <p:par>
                                <p:cTn id="106" presetID="23" presetClass="entr" presetSubtype="16" fill="hold" grpId="0" nodeType="clickEffect">
                                  <p:stCondLst>
                                    <p:cond delay="0"/>
                                  </p:stCondLst>
                                  <p:childTnLst>
                                    <p:set>
                                      <p:cBhvr>
                                        <p:cTn id="107" dur="1" fill="hold">
                                          <p:stCondLst>
                                            <p:cond delay="0"/>
                                          </p:stCondLst>
                                        </p:cTn>
                                        <p:tgtEl>
                                          <p:spTgt spid="372739"/>
                                        </p:tgtEl>
                                        <p:attrNameLst>
                                          <p:attrName>style.visibility</p:attrName>
                                        </p:attrNameLst>
                                      </p:cBhvr>
                                      <p:to>
                                        <p:strVal val="visible"/>
                                      </p:to>
                                    </p:set>
                                    <p:anim calcmode="lin" valueType="num">
                                      <p:cBhvr>
                                        <p:cTn id="108" dur="500" fill="hold"/>
                                        <p:tgtEl>
                                          <p:spTgt spid="372739"/>
                                        </p:tgtEl>
                                        <p:attrNameLst>
                                          <p:attrName>ppt_w</p:attrName>
                                        </p:attrNameLst>
                                      </p:cBhvr>
                                      <p:tavLst>
                                        <p:tav tm="0">
                                          <p:val>
                                            <p:fltVal val="0"/>
                                          </p:val>
                                        </p:tav>
                                        <p:tav tm="100000">
                                          <p:val>
                                            <p:strVal val="#ppt_w"/>
                                          </p:val>
                                        </p:tav>
                                      </p:tavLst>
                                    </p:anim>
                                    <p:anim calcmode="lin" valueType="num">
                                      <p:cBhvr>
                                        <p:cTn id="109" dur="500" fill="hold"/>
                                        <p:tgtEl>
                                          <p:spTgt spid="372739"/>
                                        </p:tgtEl>
                                        <p:attrNameLst>
                                          <p:attrName>ppt_h</p:attrName>
                                        </p:attrNameLst>
                                      </p:cBhvr>
                                      <p:tavLst>
                                        <p:tav tm="0">
                                          <p:val>
                                            <p:fltVal val="0"/>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18" presetClass="entr" presetSubtype="6" fill="hold" nodeType="clickEffect">
                                  <p:stCondLst>
                                    <p:cond delay="0"/>
                                  </p:stCondLst>
                                  <p:childTnLst>
                                    <p:set>
                                      <p:cBhvr>
                                        <p:cTn id="113" dur="1" fill="hold">
                                          <p:stCondLst>
                                            <p:cond delay="0"/>
                                          </p:stCondLst>
                                        </p:cTn>
                                        <p:tgtEl>
                                          <p:spTgt spid="3"/>
                                        </p:tgtEl>
                                        <p:attrNameLst>
                                          <p:attrName>style.visibility</p:attrName>
                                        </p:attrNameLst>
                                      </p:cBhvr>
                                      <p:to>
                                        <p:strVal val="visible"/>
                                      </p:to>
                                    </p:set>
                                    <p:animEffect transition="in" filter="strips(downRight)">
                                      <p:cBhvr>
                                        <p:cTn id="114" dur="500"/>
                                        <p:tgtEl>
                                          <p:spTgt spid="3"/>
                                        </p:tgtEl>
                                      </p:cBhvr>
                                    </p:animEffect>
                                  </p:childTnLst>
                                </p:cTn>
                              </p:par>
                            </p:childTnLst>
                          </p:cTn>
                        </p:par>
                      </p:childTnLst>
                    </p:cTn>
                  </p:par>
                  <p:par>
                    <p:cTn id="115" fill="hold">
                      <p:stCondLst>
                        <p:cond delay="indefinite"/>
                      </p:stCondLst>
                      <p:childTnLst>
                        <p:par>
                          <p:cTn id="116" fill="hold">
                            <p:stCondLst>
                              <p:cond delay="0"/>
                            </p:stCondLst>
                            <p:childTnLst>
                              <p:par>
                                <p:cTn id="117" presetID="23" presetClass="entr" presetSubtype="16" fill="hold" nodeType="clickEffect">
                                  <p:stCondLst>
                                    <p:cond delay="0"/>
                                  </p:stCondLst>
                                  <p:childTnLst>
                                    <p:set>
                                      <p:cBhvr>
                                        <p:cTn id="118" dur="1" fill="hold">
                                          <p:stCondLst>
                                            <p:cond delay="0"/>
                                          </p:stCondLst>
                                        </p:cTn>
                                        <p:tgtEl>
                                          <p:spTgt spid="5"/>
                                        </p:tgtEl>
                                        <p:attrNameLst>
                                          <p:attrName>style.visibility</p:attrName>
                                        </p:attrNameLst>
                                      </p:cBhvr>
                                      <p:to>
                                        <p:strVal val="visible"/>
                                      </p:to>
                                    </p:set>
                                    <p:anim calcmode="lin" valueType="num">
                                      <p:cBhvr>
                                        <p:cTn id="119" dur="500" fill="hold"/>
                                        <p:tgtEl>
                                          <p:spTgt spid="5"/>
                                        </p:tgtEl>
                                        <p:attrNameLst>
                                          <p:attrName>ppt_w</p:attrName>
                                        </p:attrNameLst>
                                      </p:cBhvr>
                                      <p:tavLst>
                                        <p:tav tm="0">
                                          <p:val>
                                            <p:fltVal val="0"/>
                                          </p:val>
                                        </p:tav>
                                        <p:tav tm="100000">
                                          <p:val>
                                            <p:strVal val="#ppt_w"/>
                                          </p:val>
                                        </p:tav>
                                      </p:tavLst>
                                    </p:anim>
                                    <p:anim calcmode="lin" valueType="num">
                                      <p:cBhvr>
                                        <p:cTn id="120"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21" fill="hold">
                      <p:stCondLst>
                        <p:cond delay="indefinite"/>
                      </p:stCondLst>
                      <p:childTnLst>
                        <p:par>
                          <p:cTn id="122" fill="hold">
                            <p:stCondLst>
                              <p:cond delay="0"/>
                            </p:stCondLst>
                            <p:childTnLst>
                              <p:par>
                                <p:cTn id="123" presetID="18" presetClass="entr" presetSubtype="6" fill="hold" nodeType="clickEffect">
                                  <p:stCondLst>
                                    <p:cond delay="0"/>
                                  </p:stCondLst>
                                  <p:childTnLst>
                                    <p:set>
                                      <p:cBhvr>
                                        <p:cTn id="124" dur="1" fill="hold">
                                          <p:stCondLst>
                                            <p:cond delay="0"/>
                                          </p:stCondLst>
                                        </p:cTn>
                                        <p:tgtEl>
                                          <p:spTgt spid="372751"/>
                                        </p:tgtEl>
                                        <p:attrNameLst>
                                          <p:attrName>style.visibility</p:attrName>
                                        </p:attrNameLst>
                                      </p:cBhvr>
                                      <p:to>
                                        <p:strVal val="visible"/>
                                      </p:to>
                                    </p:set>
                                    <p:animEffect transition="in" filter="strips(downRight)">
                                      <p:cBhvr>
                                        <p:cTn id="125" dur="500"/>
                                        <p:tgtEl>
                                          <p:spTgt spid="372751"/>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6" fill="hold" nodeType="clickEffect">
                                  <p:stCondLst>
                                    <p:cond delay="0"/>
                                  </p:stCondLst>
                                  <p:childTnLst>
                                    <p:set>
                                      <p:cBhvr>
                                        <p:cTn id="129" dur="1" fill="hold">
                                          <p:stCondLst>
                                            <p:cond delay="0"/>
                                          </p:stCondLst>
                                        </p:cTn>
                                        <p:tgtEl>
                                          <p:spTgt spid="372752"/>
                                        </p:tgtEl>
                                        <p:attrNameLst>
                                          <p:attrName>style.visibility</p:attrName>
                                        </p:attrNameLst>
                                      </p:cBhvr>
                                      <p:to>
                                        <p:strVal val="visible"/>
                                      </p:to>
                                    </p:set>
                                    <p:animEffect transition="in" filter="strips(downRight)">
                                      <p:cBhvr>
                                        <p:cTn id="130" dur="500"/>
                                        <p:tgtEl>
                                          <p:spTgt spid="372752"/>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6" fill="hold" nodeType="clickEffect">
                                  <p:stCondLst>
                                    <p:cond delay="0"/>
                                  </p:stCondLst>
                                  <p:childTnLst>
                                    <p:set>
                                      <p:cBhvr>
                                        <p:cTn id="134" dur="1" fill="hold">
                                          <p:stCondLst>
                                            <p:cond delay="0"/>
                                          </p:stCondLst>
                                        </p:cTn>
                                        <p:tgtEl>
                                          <p:spTgt spid="372761"/>
                                        </p:tgtEl>
                                        <p:attrNameLst>
                                          <p:attrName>style.visibility</p:attrName>
                                        </p:attrNameLst>
                                      </p:cBhvr>
                                      <p:to>
                                        <p:strVal val="visible"/>
                                      </p:to>
                                    </p:set>
                                    <p:animEffect transition="in" filter="strips(downRight)">
                                      <p:cBhvr>
                                        <p:cTn id="135" dur="500"/>
                                        <p:tgtEl>
                                          <p:spTgt spid="372761"/>
                                        </p:tgtEl>
                                      </p:cBhvr>
                                    </p:animEffect>
                                  </p:childTnLst>
                                </p:cTn>
                              </p:par>
                            </p:childTnLst>
                          </p:cTn>
                        </p:par>
                      </p:childTnLst>
                    </p:cTn>
                  </p:par>
                  <p:par>
                    <p:cTn id="136" fill="hold">
                      <p:stCondLst>
                        <p:cond delay="indefinite"/>
                      </p:stCondLst>
                      <p:childTnLst>
                        <p:par>
                          <p:cTn id="137" fill="hold">
                            <p:stCondLst>
                              <p:cond delay="0"/>
                            </p:stCondLst>
                            <p:childTnLst>
                              <p:par>
                                <p:cTn id="138" presetID="18" presetClass="entr" presetSubtype="6" fill="hold" nodeType="clickEffect">
                                  <p:stCondLst>
                                    <p:cond delay="0"/>
                                  </p:stCondLst>
                                  <p:childTnLst>
                                    <p:set>
                                      <p:cBhvr>
                                        <p:cTn id="139" dur="1" fill="hold">
                                          <p:stCondLst>
                                            <p:cond delay="0"/>
                                          </p:stCondLst>
                                        </p:cTn>
                                        <p:tgtEl>
                                          <p:spTgt spid="372753"/>
                                        </p:tgtEl>
                                        <p:attrNameLst>
                                          <p:attrName>style.visibility</p:attrName>
                                        </p:attrNameLst>
                                      </p:cBhvr>
                                      <p:to>
                                        <p:strVal val="visible"/>
                                      </p:to>
                                    </p:set>
                                    <p:animEffect transition="in" filter="strips(downRight)">
                                      <p:cBhvr>
                                        <p:cTn id="140" dur="500"/>
                                        <p:tgtEl>
                                          <p:spTgt spid="372753"/>
                                        </p:tgtEl>
                                      </p:cBhvr>
                                    </p:animEffect>
                                  </p:childTnLst>
                                </p:cTn>
                              </p:par>
                            </p:childTnLst>
                          </p:cTn>
                        </p:par>
                      </p:childTnLst>
                    </p:cTn>
                  </p:par>
                  <p:par>
                    <p:cTn id="141" fill="hold">
                      <p:stCondLst>
                        <p:cond delay="indefinite"/>
                      </p:stCondLst>
                      <p:childTnLst>
                        <p:par>
                          <p:cTn id="142" fill="hold">
                            <p:stCondLst>
                              <p:cond delay="0"/>
                            </p:stCondLst>
                            <p:childTnLst>
                              <p:par>
                                <p:cTn id="143" presetID="23" presetClass="entr" presetSubtype="16" fill="hold" nodeType="clickEffect">
                                  <p:stCondLst>
                                    <p:cond delay="0"/>
                                  </p:stCondLst>
                                  <p:childTnLst>
                                    <p:set>
                                      <p:cBhvr>
                                        <p:cTn id="144" dur="1" fill="hold">
                                          <p:stCondLst>
                                            <p:cond delay="0"/>
                                          </p:stCondLst>
                                        </p:cTn>
                                        <p:tgtEl>
                                          <p:spTgt spid="2"/>
                                        </p:tgtEl>
                                        <p:attrNameLst>
                                          <p:attrName>style.visibility</p:attrName>
                                        </p:attrNameLst>
                                      </p:cBhvr>
                                      <p:to>
                                        <p:strVal val="visible"/>
                                      </p:to>
                                    </p:set>
                                    <p:anim calcmode="lin" valueType="num">
                                      <p:cBhvr>
                                        <p:cTn id="145" dur="500" fill="hold"/>
                                        <p:tgtEl>
                                          <p:spTgt spid="2"/>
                                        </p:tgtEl>
                                        <p:attrNameLst>
                                          <p:attrName>ppt_w</p:attrName>
                                        </p:attrNameLst>
                                      </p:cBhvr>
                                      <p:tavLst>
                                        <p:tav tm="0">
                                          <p:val>
                                            <p:fltVal val="0"/>
                                          </p:val>
                                        </p:tav>
                                        <p:tav tm="100000">
                                          <p:val>
                                            <p:strVal val="#ppt_w"/>
                                          </p:val>
                                        </p:tav>
                                      </p:tavLst>
                                    </p:anim>
                                    <p:anim calcmode="lin" valueType="num">
                                      <p:cBhvr>
                                        <p:cTn id="146"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7" fill="hold">
                      <p:stCondLst>
                        <p:cond delay="indefinite"/>
                      </p:stCondLst>
                      <p:childTnLst>
                        <p:par>
                          <p:cTn id="148" fill="hold">
                            <p:stCondLst>
                              <p:cond delay="0"/>
                            </p:stCondLst>
                            <p:childTnLst>
                              <p:par>
                                <p:cTn id="149" presetID="23" presetClass="entr" presetSubtype="16" fill="hold" nodeType="clickEffect">
                                  <p:stCondLst>
                                    <p:cond delay="0"/>
                                  </p:stCondLst>
                                  <p:childTnLst>
                                    <p:set>
                                      <p:cBhvr>
                                        <p:cTn id="150" dur="1" fill="hold">
                                          <p:stCondLst>
                                            <p:cond delay="0"/>
                                          </p:stCondLst>
                                        </p:cTn>
                                        <p:tgtEl>
                                          <p:spTgt spid="4"/>
                                        </p:tgtEl>
                                        <p:attrNameLst>
                                          <p:attrName>style.visibility</p:attrName>
                                        </p:attrNameLst>
                                      </p:cBhvr>
                                      <p:to>
                                        <p:strVal val="visible"/>
                                      </p:to>
                                    </p:set>
                                    <p:anim calcmode="lin" valueType="num">
                                      <p:cBhvr>
                                        <p:cTn id="151" dur="500" fill="hold"/>
                                        <p:tgtEl>
                                          <p:spTgt spid="4"/>
                                        </p:tgtEl>
                                        <p:attrNameLst>
                                          <p:attrName>ppt_w</p:attrName>
                                        </p:attrNameLst>
                                      </p:cBhvr>
                                      <p:tavLst>
                                        <p:tav tm="0">
                                          <p:val>
                                            <p:fltVal val="0"/>
                                          </p:val>
                                        </p:tav>
                                        <p:tav tm="100000">
                                          <p:val>
                                            <p:strVal val="#ppt_w"/>
                                          </p:val>
                                        </p:tav>
                                      </p:tavLst>
                                    </p:anim>
                                    <p:anim calcmode="lin" valueType="num">
                                      <p:cBhvr>
                                        <p:cTn id="152"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53" fill="hold">
                      <p:stCondLst>
                        <p:cond delay="indefinite"/>
                      </p:stCondLst>
                      <p:childTnLst>
                        <p:par>
                          <p:cTn id="154" fill="hold">
                            <p:stCondLst>
                              <p:cond delay="0"/>
                            </p:stCondLst>
                            <p:childTnLst>
                              <p:par>
                                <p:cTn id="155" presetID="17" presetClass="entr" presetSubtype="10" fill="hold" nodeType="clickEffect">
                                  <p:stCondLst>
                                    <p:cond delay="0"/>
                                  </p:stCondLst>
                                  <p:childTnLst>
                                    <p:set>
                                      <p:cBhvr>
                                        <p:cTn id="156" dur="1" fill="hold">
                                          <p:stCondLst>
                                            <p:cond delay="0"/>
                                          </p:stCondLst>
                                        </p:cTn>
                                        <p:tgtEl>
                                          <p:spTgt spid="372773"/>
                                        </p:tgtEl>
                                        <p:attrNameLst>
                                          <p:attrName>style.visibility</p:attrName>
                                        </p:attrNameLst>
                                      </p:cBhvr>
                                      <p:to>
                                        <p:strVal val="visible"/>
                                      </p:to>
                                    </p:set>
                                    <p:anim calcmode="lin" valueType="num">
                                      <p:cBhvr>
                                        <p:cTn id="157" dur="500" fill="hold"/>
                                        <p:tgtEl>
                                          <p:spTgt spid="372773"/>
                                        </p:tgtEl>
                                        <p:attrNameLst>
                                          <p:attrName>ppt_w</p:attrName>
                                        </p:attrNameLst>
                                      </p:cBhvr>
                                      <p:tavLst>
                                        <p:tav tm="0">
                                          <p:val>
                                            <p:fltVal val="0"/>
                                          </p:val>
                                        </p:tav>
                                        <p:tav tm="100000">
                                          <p:val>
                                            <p:strVal val="#ppt_w"/>
                                          </p:val>
                                        </p:tav>
                                      </p:tavLst>
                                    </p:anim>
                                    <p:anim calcmode="lin" valueType="num">
                                      <p:cBhvr>
                                        <p:cTn id="158" dur="500" fill="hold"/>
                                        <p:tgtEl>
                                          <p:spTgt spid="372773"/>
                                        </p:tgtEl>
                                        <p:attrNameLst>
                                          <p:attrName>ppt_h</p:attrName>
                                        </p:attrNameLst>
                                      </p:cBhvr>
                                      <p:tavLst>
                                        <p:tav tm="0">
                                          <p:val>
                                            <p:strVal val="#ppt_h"/>
                                          </p:val>
                                        </p:tav>
                                        <p:tav tm="100000">
                                          <p:val>
                                            <p:strVal val="#ppt_h"/>
                                          </p:val>
                                        </p:tav>
                                      </p:tavLst>
                                    </p:anim>
                                  </p:childTnLst>
                                </p:cTn>
                              </p:par>
                            </p:childTnLst>
                          </p:cTn>
                        </p:par>
                      </p:childTnLst>
                    </p:cTn>
                  </p:par>
                  <p:par>
                    <p:cTn id="159" fill="hold">
                      <p:stCondLst>
                        <p:cond delay="indefinite"/>
                      </p:stCondLst>
                      <p:childTnLst>
                        <p:par>
                          <p:cTn id="160" fill="hold">
                            <p:stCondLst>
                              <p:cond delay="0"/>
                            </p:stCondLst>
                            <p:childTnLst>
                              <p:par>
                                <p:cTn id="161" presetID="23" presetClass="entr" presetSubtype="32" fill="hold" grpId="0" nodeType="clickEffect">
                                  <p:stCondLst>
                                    <p:cond delay="0"/>
                                  </p:stCondLst>
                                  <p:iterate type="lt">
                                    <p:tmPct val="100000"/>
                                  </p:iterate>
                                  <p:childTnLst>
                                    <p:set>
                                      <p:cBhvr>
                                        <p:cTn id="162" dur="1" fill="hold">
                                          <p:stCondLst>
                                            <p:cond delay="0"/>
                                          </p:stCondLst>
                                        </p:cTn>
                                        <p:tgtEl>
                                          <p:spTgt spid="372781"/>
                                        </p:tgtEl>
                                        <p:attrNameLst>
                                          <p:attrName>style.visibility</p:attrName>
                                        </p:attrNameLst>
                                      </p:cBhvr>
                                      <p:to>
                                        <p:strVal val="visible"/>
                                      </p:to>
                                    </p:set>
                                    <p:anim calcmode="lin" valueType="num">
                                      <p:cBhvr>
                                        <p:cTn id="163" dur="75" fill="hold"/>
                                        <p:tgtEl>
                                          <p:spTgt spid="372781"/>
                                        </p:tgtEl>
                                        <p:attrNameLst>
                                          <p:attrName>ppt_w</p:attrName>
                                        </p:attrNameLst>
                                      </p:cBhvr>
                                      <p:tavLst>
                                        <p:tav tm="0">
                                          <p:val>
                                            <p:strVal val="4*#ppt_w"/>
                                          </p:val>
                                        </p:tav>
                                        <p:tav tm="100000">
                                          <p:val>
                                            <p:strVal val="#ppt_w"/>
                                          </p:val>
                                        </p:tav>
                                      </p:tavLst>
                                    </p:anim>
                                    <p:anim calcmode="lin" valueType="num">
                                      <p:cBhvr>
                                        <p:cTn id="164" dur="75" fill="hold"/>
                                        <p:tgtEl>
                                          <p:spTgt spid="372781"/>
                                        </p:tgtEl>
                                        <p:attrNameLst>
                                          <p:attrName>ppt_h</p:attrName>
                                        </p:attrNameLst>
                                      </p:cBhvr>
                                      <p:tavLst>
                                        <p:tav tm="0">
                                          <p:val>
                                            <p:strVal val="4*#ppt_h"/>
                                          </p:val>
                                        </p:tav>
                                        <p:tav tm="100000">
                                          <p:val>
                                            <p:strVal val="#ppt_h"/>
                                          </p:val>
                                        </p:tav>
                                      </p:tavLst>
                                    </p:anim>
                                  </p:childTnLst>
                                </p:cTn>
                              </p:par>
                            </p:childTnLst>
                          </p:cTn>
                        </p:par>
                      </p:childTnLst>
                    </p:cTn>
                  </p:par>
                  <p:par>
                    <p:cTn id="165" fill="hold">
                      <p:stCondLst>
                        <p:cond delay="indefinite"/>
                      </p:stCondLst>
                      <p:childTnLst>
                        <p:par>
                          <p:cTn id="166" fill="hold">
                            <p:stCondLst>
                              <p:cond delay="0"/>
                            </p:stCondLst>
                            <p:childTnLst>
                              <p:par>
                                <p:cTn id="167" presetID="17" presetClass="entr" presetSubtype="10" fill="hold" nodeType="clickEffect">
                                  <p:stCondLst>
                                    <p:cond delay="0"/>
                                  </p:stCondLst>
                                  <p:childTnLst>
                                    <p:set>
                                      <p:cBhvr>
                                        <p:cTn id="168" dur="1" fill="hold">
                                          <p:stCondLst>
                                            <p:cond delay="0"/>
                                          </p:stCondLst>
                                        </p:cTn>
                                        <p:tgtEl>
                                          <p:spTgt spid="372774"/>
                                        </p:tgtEl>
                                        <p:attrNameLst>
                                          <p:attrName>style.visibility</p:attrName>
                                        </p:attrNameLst>
                                      </p:cBhvr>
                                      <p:to>
                                        <p:strVal val="visible"/>
                                      </p:to>
                                    </p:set>
                                    <p:anim calcmode="lin" valueType="num">
                                      <p:cBhvr>
                                        <p:cTn id="169" dur="500" fill="hold"/>
                                        <p:tgtEl>
                                          <p:spTgt spid="372774"/>
                                        </p:tgtEl>
                                        <p:attrNameLst>
                                          <p:attrName>ppt_w</p:attrName>
                                        </p:attrNameLst>
                                      </p:cBhvr>
                                      <p:tavLst>
                                        <p:tav tm="0">
                                          <p:val>
                                            <p:fltVal val="0"/>
                                          </p:val>
                                        </p:tav>
                                        <p:tav tm="100000">
                                          <p:val>
                                            <p:strVal val="#ppt_w"/>
                                          </p:val>
                                        </p:tav>
                                      </p:tavLst>
                                    </p:anim>
                                    <p:anim calcmode="lin" valueType="num">
                                      <p:cBhvr>
                                        <p:cTn id="170" dur="500" fill="hold"/>
                                        <p:tgtEl>
                                          <p:spTgt spid="372774"/>
                                        </p:tgtEl>
                                        <p:attrNameLst>
                                          <p:attrName>ppt_h</p:attrName>
                                        </p:attrNameLst>
                                      </p:cBhvr>
                                      <p:tavLst>
                                        <p:tav tm="0">
                                          <p:val>
                                            <p:strVal val="#ppt_h"/>
                                          </p:val>
                                        </p:tav>
                                        <p:tav tm="100000">
                                          <p:val>
                                            <p:strVal val="#ppt_h"/>
                                          </p:val>
                                        </p:tav>
                                      </p:tavLst>
                                    </p:anim>
                                  </p:childTnLst>
                                </p:cTn>
                              </p:par>
                            </p:childTnLst>
                          </p:cTn>
                        </p:par>
                      </p:childTnLst>
                    </p:cTn>
                  </p:par>
                  <p:par>
                    <p:cTn id="171" fill="hold">
                      <p:stCondLst>
                        <p:cond delay="indefinite"/>
                      </p:stCondLst>
                      <p:childTnLst>
                        <p:par>
                          <p:cTn id="172" fill="hold">
                            <p:stCondLst>
                              <p:cond delay="0"/>
                            </p:stCondLst>
                            <p:childTnLst>
                              <p:par>
                                <p:cTn id="173" presetID="23" presetClass="entr" presetSubtype="32" fill="hold" grpId="0" nodeType="clickEffect">
                                  <p:stCondLst>
                                    <p:cond delay="0"/>
                                  </p:stCondLst>
                                  <p:iterate type="lt">
                                    <p:tmPct val="100000"/>
                                  </p:iterate>
                                  <p:childTnLst>
                                    <p:set>
                                      <p:cBhvr>
                                        <p:cTn id="174" dur="1" fill="hold">
                                          <p:stCondLst>
                                            <p:cond delay="0"/>
                                          </p:stCondLst>
                                        </p:cTn>
                                        <p:tgtEl>
                                          <p:spTgt spid="372782"/>
                                        </p:tgtEl>
                                        <p:attrNameLst>
                                          <p:attrName>style.visibility</p:attrName>
                                        </p:attrNameLst>
                                      </p:cBhvr>
                                      <p:to>
                                        <p:strVal val="visible"/>
                                      </p:to>
                                    </p:set>
                                    <p:anim calcmode="lin" valueType="num">
                                      <p:cBhvr>
                                        <p:cTn id="175" dur="75" fill="hold"/>
                                        <p:tgtEl>
                                          <p:spTgt spid="372782"/>
                                        </p:tgtEl>
                                        <p:attrNameLst>
                                          <p:attrName>ppt_w</p:attrName>
                                        </p:attrNameLst>
                                      </p:cBhvr>
                                      <p:tavLst>
                                        <p:tav tm="0">
                                          <p:val>
                                            <p:strVal val="4*#ppt_w"/>
                                          </p:val>
                                        </p:tav>
                                        <p:tav tm="100000">
                                          <p:val>
                                            <p:strVal val="#ppt_w"/>
                                          </p:val>
                                        </p:tav>
                                      </p:tavLst>
                                    </p:anim>
                                    <p:anim calcmode="lin" valueType="num">
                                      <p:cBhvr>
                                        <p:cTn id="176" dur="75" fill="hold"/>
                                        <p:tgtEl>
                                          <p:spTgt spid="372782"/>
                                        </p:tgtEl>
                                        <p:attrNameLst>
                                          <p:attrName>ppt_h</p:attrName>
                                        </p:attrNameLst>
                                      </p:cBhvr>
                                      <p:tavLst>
                                        <p:tav tm="0">
                                          <p:val>
                                            <p:strVal val="4*#ppt_h"/>
                                          </p:val>
                                        </p:tav>
                                        <p:tav tm="100000">
                                          <p:val>
                                            <p:strVal val="#ppt_h"/>
                                          </p:val>
                                        </p:tav>
                                      </p:tavLst>
                                    </p:anim>
                                  </p:childTnLst>
                                </p:cTn>
                              </p:par>
                            </p:childTnLst>
                          </p:cTn>
                        </p:par>
                      </p:childTnLst>
                    </p:cTn>
                  </p:par>
                  <p:par>
                    <p:cTn id="177" fill="hold">
                      <p:stCondLst>
                        <p:cond delay="indefinite"/>
                      </p:stCondLst>
                      <p:childTnLst>
                        <p:par>
                          <p:cTn id="178" fill="hold">
                            <p:stCondLst>
                              <p:cond delay="0"/>
                            </p:stCondLst>
                            <p:childTnLst>
                              <p:par>
                                <p:cTn id="179" presetID="17" presetClass="entr" presetSubtype="10" fill="hold" nodeType="clickEffect">
                                  <p:stCondLst>
                                    <p:cond delay="0"/>
                                  </p:stCondLst>
                                  <p:childTnLst>
                                    <p:set>
                                      <p:cBhvr>
                                        <p:cTn id="180" dur="1" fill="hold">
                                          <p:stCondLst>
                                            <p:cond delay="0"/>
                                          </p:stCondLst>
                                        </p:cTn>
                                        <p:tgtEl>
                                          <p:spTgt spid="372775"/>
                                        </p:tgtEl>
                                        <p:attrNameLst>
                                          <p:attrName>style.visibility</p:attrName>
                                        </p:attrNameLst>
                                      </p:cBhvr>
                                      <p:to>
                                        <p:strVal val="visible"/>
                                      </p:to>
                                    </p:set>
                                    <p:anim calcmode="lin" valueType="num">
                                      <p:cBhvr>
                                        <p:cTn id="181" dur="500" fill="hold"/>
                                        <p:tgtEl>
                                          <p:spTgt spid="372775"/>
                                        </p:tgtEl>
                                        <p:attrNameLst>
                                          <p:attrName>ppt_w</p:attrName>
                                        </p:attrNameLst>
                                      </p:cBhvr>
                                      <p:tavLst>
                                        <p:tav tm="0">
                                          <p:val>
                                            <p:fltVal val="0"/>
                                          </p:val>
                                        </p:tav>
                                        <p:tav tm="100000">
                                          <p:val>
                                            <p:strVal val="#ppt_w"/>
                                          </p:val>
                                        </p:tav>
                                      </p:tavLst>
                                    </p:anim>
                                    <p:anim calcmode="lin" valueType="num">
                                      <p:cBhvr>
                                        <p:cTn id="182" dur="500" fill="hold"/>
                                        <p:tgtEl>
                                          <p:spTgt spid="372775"/>
                                        </p:tgtEl>
                                        <p:attrNameLst>
                                          <p:attrName>ppt_h</p:attrName>
                                        </p:attrNameLst>
                                      </p:cBhvr>
                                      <p:tavLst>
                                        <p:tav tm="0">
                                          <p:val>
                                            <p:strVal val="#ppt_h"/>
                                          </p:val>
                                        </p:tav>
                                        <p:tav tm="100000">
                                          <p:val>
                                            <p:strVal val="#ppt_h"/>
                                          </p:val>
                                        </p:tav>
                                      </p:tavLst>
                                    </p:anim>
                                  </p:childTnLst>
                                </p:cTn>
                              </p:par>
                            </p:childTnLst>
                          </p:cTn>
                        </p:par>
                      </p:childTnLst>
                    </p:cTn>
                  </p:par>
                  <p:par>
                    <p:cTn id="183" fill="hold">
                      <p:stCondLst>
                        <p:cond delay="indefinite"/>
                      </p:stCondLst>
                      <p:childTnLst>
                        <p:par>
                          <p:cTn id="184" fill="hold">
                            <p:stCondLst>
                              <p:cond delay="0"/>
                            </p:stCondLst>
                            <p:childTnLst>
                              <p:par>
                                <p:cTn id="185" presetID="23" presetClass="entr" presetSubtype="32" fill="hold" grpId="0" nodeType="clickEffect">
                                  <p:stCondLst>
                                    <p:cond delay="0"/>
                                  </p:stCondLst>
                                  <p:iterate type="lt">
                                    <p:tmPct val="100000"/>
                                  </p:iterate>
                                  <p:childTnLst>
                                    <p:set>
                                      <p:cBhvr>
                                        <p:cTn id="186" dur="1" fill="hold">
                                          <p:stCondLst>
                                            <p:cond delay="0"/>
                                          </p:stCondLst>
                                        </p:cTn>
                                        <p:tgtEl>
                                          <p:spTgt spid="372783"/>
                                        </p:tgtEl>
                                        <p:attrNameLst>
                                          <p:attrName>style.visibility</p:attrName>
                                        </p:attrNameLst>
                                      </p:cBhvr>
                                      <p:to>
                                        <p:strVal val="visible"/>
                                      </p:to>
                                    </p:set>
                                    <p:anim calcmode="lin" valueType="num">
                                      <p:cBhvr>
                                        <p:cTn id="187" dur="75" fill="hold"/>
                                        <p:tgtEl>
                                          <p:spTgt spid="372783"/>
                                        </p:tgtEl>
                                        <p:attrNameLst>
                                          <p:attrName>ppt_w</p:attrName>
                                        </p:attrNameLst>
                                      </p:cBhvr>
                                      <p:tavLst>
                                        <p:tav tm="0">
                                          <p:val>
                                            <p:strVal val="4*#ppt_w"/>
                                          </p:val>
                                        </p:tav>
                                        <p:tav tm="100000">
                                          <p:val>
                                            <p:strVal val="#ppt_w"/>
                                          </p:val>
                                        </p:tav>
                                      </p:tavLst>
                                    </p:anim>
                                    <p:anim calcmode="lin" valueType="num">
                                      <p:cBhvr>
                                        <p:cTn id="188" dur="75" fill="hold"/>
                                        <p:tgtEl>
                                          <p:spTgt spid="372783"/>
                                        </p:tgtEl>
                                        <p:attrNameLst>
                                          <p:attrName>ppt_h</p:attrName>
                                        </p:attrNameLst>
                                      </p:cBhvr>
                                      <p:tavLst>
                                        <p:tav tm="0">
                                          <p:val>
                                            <p:strVal val="4*#ppt_h"/>
                                          </p:val>
                                        </p:tav>
                                        <p:tav tm="100000">
                                          <p:val>
                                            <p:strVal val="#ppt_h"/>
                                          </p:val>
                                        </p:tav>
                                      </p:tavLst>
                                    </p:anim>
                                  </p:childTnLst>
                                </p:cTn>
                              </p:par>
                            </p:childTnLst>
                          </p:cTn>
                        </p:par>
                      </p:childTnLst>
                    </p:cTn>
                  </p:par>
                  <p:par>
                    <p:cTn id="189" fill="hold">
                      <p:stCondLst>
                        <p:cond delay="indefinite"/>
                      </p:stCondLst>
                      <p:childTnLst>
                        <p:par>
                          <p:cTn id="190" fill="hold">
                            <p:stCondLst>
                              <p:cond delay="0"/>
                            </p:stCondLst>
                            <p:childTnLst>
                              <p:par>
                                <p:cTn id="191" presetID="17" presetClass="entr" presetSubtype="10" fill="hold" nodeType="clickEffect">
                                  <p:stCondLst>
                                    <p:cond delay="0"/>
                                  </p:stCondLst>
                                  <p:childTnLst>
                                    <p:set>
                                      <p:cBhvr>
                                        <p:cTn id="192" dur="1" fill="hold">
                                          <p:stCondLst>
                                            <p:cond delay="0"/>
                                          </p:stCondLst>
                                        </p:cTn>
                                        <p:tgtEl>
                                          <p:spTgt spid="372776"/>
                                        </p:tgtEl>
                                        <p:attrNameLst>
                                          <p:attrName>style.visibility</p:attrName>
                                        </p:attrNameLst>
                                      </p:cBhvr>
                                      <p:to>
                                        <p:strVal val="visible"/>
                                      </p:to>
                                    </p:set>
                                    <p:anim calcmode="lin" valueType="num">
                                      <p:cBhvr>
                                        <p:cTn id="193" dur="500" fill="hold"/>
                                        <p:tgtEl>
                                          <p:spTgt spid="372776"/>
                                        </p:tgtEl>
                                        <p:attrNameLst>
                                          <p:attrName>ppt_w</p:attrName>
                                        </p:attrNameLst>
                                      </p:cBhvr>
                                      <p:tavLst>
                                        <p:tav tm="0">
                                          <p:val>
                                            <p:fltVal val="0"/>
                                          </p:val>
                                        </p:tav>
                                        <p:tav tm="100000">
                                          <p:val>
                                            <p:strVal val="#ppt_w"/>
                                          </p:val>
                                        </p:tav>
                                      </p:tavLst>
                                    </p:anim>
                                    <p:anim calcmode="lin" valueType="num">
                                      <p:cBhvr>
                                        <p:cTn id="194" dur="500" fill="hold"/>
                                        <p:tgtEl>
                                          <p:spTgt spid="372776"/>
                                        </p:tgtEl>
                                        <p:attrNameLst>
                                          <p:attrName>ppt_h</p:attrName>
                                        </p:attrNameLst>
                                      </p:cBhvr>
                                      <p:tavLst>
                                        <p:tav tm="0">
                                          <p:val>
                                            <p:strVal val="#ppt_h"/>
                                          </p:val>
                                        </p:tav>
                                        <p:tav tm="100000">
                                          <p:val>
                                            <p:strVal val="#ppt_h"/>
                                          </p:val>
                                        </p:tav>
                                      </p:tavLst>
                                    </p:anim>
                                  </p:childTnLst>
                                </p:cTn>
                              </p:par>
                            </p:childTnLst>
                          </p:cTn>
                        </p:par>
                      </p:childTnLst>
                    </p:cTn>
                  </p:par>
                  <p:par>
                    <p:cTn id="195" fill="hold">
                      <p:stCondLst>
                        <p:cond delay="indefinite"/>
                      </p:stCondLst>
                      <p:childTnLst>
                        <p:par>
                          <p:cTn id="196" fill="hold">
                            <p:stCondLst>
                              <p:cond delay="0"/>
                            </p:stCondLst>
                            <p:childTnLst>
                              <p:par>
                                <p:cTn id="197" presetID="23" presetClass="entr" presetSubtype="32" fill="hold" grpId="0" nodeType="clickEffect">
                                  <p:stCondLst>
                                    <p:cond delay="0"/>
                                  </p:stCondLst>
                                  <p:iterate type="lt">
                                    <p:tmPct val="100000"/>
                                  </p:iterate>
                                  <p:childTnLst>
                                    <p:set>
                                      <p:cBhvr>
                                        <p:cTn id="198" dur="1" fill="hold">
                                          <p:stCondLst>
                                            <p:cond delay="0"/>
                                          </p:stCondLst>
                                        </p:cTn>
                                        <p:tgtEl>
                                          <p:spTgt spid="372784"/>
                                        </p:tgtEl>
                                        <p:attrNameLst>
                                          <p:attrName>style.visibility</p:attrName>
                                        </p:attrNameLst>
                                      </p:cBhvr>
                                      <p:to>
                                        <p:strVal val="visible"/>
                                      </p:to>
                                    </p:set>
                                    <p:anim calcmode="lin" valueType="num">
                                      <p:cBhvr>
                                        <p:cTn id="199" dur="75" fill="hold"/>
                                        <p:tgtEl>
                                          <p:spTgt spid="372784"/>
                                        </p:tgtEl>
                                        <p:attrNameLst>
                                          <p:attrName>ppt_w</p:attrName>
                                        </p:attrNameLst>
                                      </p:cBhvr>
                                      <p:tavLst>
                                        <p:tav tm="0">
                                          <p:val>
                                            <p:strVal val="4*#ppt_w"/>
                                          </p:val>
                                        </p:tav>
                                        <p:tav tm="100000">
                                          <p:val>
                                            <p:strVal val="#ppt_w"/>
                                          </p:val>
                                        </p:tav>
                                      </p:tavLst>
                                    </p:anim>
                                    <p:anim calcmode="lin" valueType="num">
                                      <p:cBhvr>
                                        <p:cTn id="200" dur="75" fill="hold"/>
                                        <p:tgtEl>
                                          <p:spTgt spid="372784"/>
                                        </p:tgtEl>
                                        <p:attrNameLst>
                                          <p:attrName>ppt_h</p:attrName>
                                        </p:attrNameLst>
                                      </p:cBhvr>
                                      <p:tavLst>
                                        <p:tav tm="0">
                                          <p:val>
                                            <p:strVal val="4*#ppt_h"/>
                                          </p:val>
                                        </p:tav>
                                        <p:tav tm="100000">
                                          <p:val>
                                            <p:strVal val="#ppt_h"/>
                                          </p:val>
                                        </p:tav>
                                      </p:tavLst>
                                    </p:anim>
                                  </p:childTnLst>
                                </p:cTn>
                              </p:par>
                            </p:childTnLst>
                          </p:cTn>
                        </p:par>
                      </p:childTnLst>
                    </p:cTn>
                  </p:par>
                  <p:par>
                    <p:cTn id="201" fill="hold">
                      <p:stCondLst>
                        <p:cond delay="indefinite"/>
                      </p:stCondLst>
                      <p:childTnLst>
                        <p:par>
                          <p:cTn id="202" fill="hold">
                            <p:stCondLst>
                              <p:cond delay="0"/>
                            </p:stCondLst>
                            <p:childTnLst>
                              <p:par>
                                <p:cTn id="203" presetID="17" presetClass="entr" presetSubtype="10" fill="hold" nodeType="clickEffect">
                                  <p:stCondLst>
                                    <p:cond delay="0"/>
                                  </p:stCondLst>
                                  <p:childTnLst>
                                    <p:set>
                                      <p:cBhvr>
                                        <p:cTn id="204" dur="1" fill="hold">
                                          <p:stCondLst>
                                            <p:cond delay="0"/>
                                          </p:stCondLst>
                                        </p:cTn>
                                        <p:tgtEl>
                                          <p:spTgt spid="372777"/>
                                        </p:tgtEl>
                                        <p:attrNameLst>
                                          <p:attrName>style.visibility</p:attrName>
                                        </p:attrNameLst>
                                      </p:cBhvr>
                                      <p:to>
                                        <p:strVal val="visible"/>
                                      </p:to>
                                    </p:set>
                                    <p:anim calcmode="lin" valueType="num">
                                      <p:cBhvr>
                                        <p:cTn id="205" dur="500" fill="hold"/>
                                        <p:tgtEl>
                                          <p:spTgt spid="372777"/>
                                        </p:tgtEl>
                                        <p:attrNameLst>
                                          <p:attrName>ppt_w</p:attrName>
                                        </p:attrNameLst>
                                      </p:cBhvr>
                                      <p:tavLst>
                                        <p:tav tm="0">
                                          <p:val>
                                            <p:fltVal val="0"/>
                                          </p:val>
                                        </p:tav>
                                        <p:tav tm="100000">
                                          <p:val>
                                            <p:strVal val="#ppt_w"/>
                                          </p:val>
                                        </p:tav>
                                      </p:tavLst>
                                    </p:anim>
                                    <p:anim calcmode="lin" valueType="num">
                                      <p:cBhvr>
                                        <p:cTn id="206" dur="500" fill="hold"/>
                                        <p:tgtEl>
                                          <p:spTgt spid="372777"/>
                                        </p:tgtEl>
                                        <p:attrNameLst>
                                          <p:attrName>ppt_h</p:attrName>
                                        </p:attrNameLst>
                                      </p:cBhvr>
                                      <p:tavLst>
                                        <p:tav tm="0">
                                          <p:val>
                                            <p:strVal val="#ppt_h"/>
                                          </p:val>
                                        </p:tav>
                                        <p:tav tm="100000">
                                          <p:val>
                                            <p:strVal val="#ppt_h"/>
                                          </p:val>
                                        </p:tav>
                                      </p:tavLst>
                                    </p:anim>
                                  </p:childTnLst>
                                </p:cTn>
                              </p:par>
                            </p:childTnLst>
                          </p:cTn>
                        </p:par>
                      </p:childTnLst>
                    </p:cTn>
                  </p:par>
                  <p:par>
                    <p:cTn id="207" fill="hold">
                      <p:stCondLst>
                        <p:cond delay="indefinite"/>
                      </p:stCondLst>
                      <p:childTnLst>
                        <p:par>
                          <p:cTn id="208" fill="hold">
                            <p:stCondLst>
                              <p:cond delay="0"/>
                            </p:stCondLst>
                            <p:childTnLst>
                              <p:par>
                                <p:cTn id="209" presetID="23" presetClass="entr" presetSubtype="32" fill="hold" grpId="0" nodeType="clickEffect">
                                  <p:stCondLst>
                                    <p:cond delay="0"/>
                                  </p:stCondLst>
                                  <p:iterate type="lt">
                                    <p:tmPct val="100000"/>
                                  </p:iterate>
                                  <p:childTnLst>
                                    <p:set>
                                      <p:cBhvr>
                                        <p:cTn id="210" dur="1" fill="hold">
                                          <p:stCondLst>
                                            <p:cond delay="0"/>
                                          </p:stCondLst>
                                        </p:cTn>
                                        <p:tgtEl>
                                          <p:spTgt spid="372785"/>
                                        </p:tgtEl>
                                        <p:attrNameLst>
                                          <p:attrName>style.visibility</p:attrName>
                                        </p:attrNameLst>
                                      </p:cBhvr>
                                      <p:to>
                                        <p:strVal val="visible"/>
                                      </p:to>
                                    </p:set>
                                    <p:anim calcmode="lin" valueType="num">
                                      <p:cBhvr>
                                        <p:cTn id="211" dur="75" fill="hold"/>
                                        <p:tgtEl>
                                          <p:spTgt spid="372785"/>
                                        </p:tgtEl>
                                        <p:attrNameLst>
                                          <p:attrName>ppt_w</p:attrName>
                                        </p:attrNameLst>
                                      </p:cBhvr>
                                      <p:tavLst>
                                        <p:tav tm="0">
                                          <p:val>
                                            <p:strVal val="4*#ppt_w"/>
                                          </p:val>
                                        </p:tav>
                                        <p:tav tm="100000">
                                          <p:val>
                                            <p:strVal val="#ppt_w"/>
                                          </p:val>
                                        </p:tav>
                                      </p:tavLst>
                                    </p:anim>
                                    <p:anim calcmode="lin" valueType="num">
                                      <p:cBhvr>
                                        <p:cTn id="212" dur="75" fill="hold"/>
                                        <p:tgtEl>
                                          <p:spTgt spid="372785"/>
                                        </p:tgtEl>
                                        <p:attrNameLst>
                                          <p:attrName>ppt_h</p:attrName>
                                        </p:attrNameLst>
                                      </p:cBhvr>
                                      <p:tavLst>
                                        <p:tav tm="0">
                                          <p:val>
                                            <p:strVal val="4*#ppt_h"/>
                                          </p:val>
                                        </p:tav>
                                        <p:tav tm="100000">
                                          <p:val>
                                            <p:strVal val="#ppt_h"/>
                                          </p:val>
                                        </p:tav>
                                      </p:tavLst>
                                    </p:anim>
                                  </p:childTnLst>
                                </p:cTn>
                              </p:par>
                            </p:childTnLst>
                          </p:cTn>
                        </p:par>
                      </p:childTnLst>
                    </p:cTn>
                  </p:par>
                  <p:par>
                    <p:cTn id="213" fill="hold">
                      <p:stCondLst>
                        <p:cond delay="indefinite"/>
                      </p:stCondLst>
                      <p:childTnLst>
                        <p:par>
                          <p:cTn id="214" fill="hold">
                            <p:stCondLst>
                              <p:cond delay="0"/>
                            </p:stCondLst>
                            <p:childTnLst>
                              <p:par>
                                <p:cTn id="215" presetID="17" presetClass="entr" presetSubtype="10" fill="hold" nodeType="clickEffect">
                                  <p:stCondLst>
                                    <p:cond delay="0"/>
                                  </p:stCondLst>
                                  <p:childTnLst>
                                    <p:set>
                                      <p:cBhvr>
                                        <p:cTn id="216" dur="1" fill="hold">
                                          <p:stCondLst>
                                            <p:cond delay="0"/>
                                          </p:stCondLst>
                                        </p:cTn>
                                        <p:tgtEl>
                                          <p:spTgt spid="372778"/>
                                        </p:tgtEl>
                                        <p:attrNameLst>
                                          <p:attrName>style.visibility</p:attrName>
                                        </p:attrNameLst>
                                      </p:cBhvr>
                                      <p:to>
                                        <p:strVal val="visible"/>
                                      </p:to>
                                    </p:set>
                                    <p:anim calcmode="lin" valueType="num">
                                      <p:cBhvr>
                                        <p:cTn id="217" dur="500" fill="hold"/>
                                        <p:tgtEl>
                                          <p:spTgt spid="372778"/>
                                        </p:tgtEl>
                                        <p:attrNameLst>
                                          <p:attrName>ppt_w</p:attrName>
                                        </p:attrNameLst>
                                      </p:cBhvr>
                                      <p:tavLst>
                                        <p:tav tm="0">
                                          <p:val>
                                            <p:fltVal val="0"/>
                                          </p:val>
                                        </p:tav>
                                        <p:tav tm="100000">
                                          <p:val>
                                            <p:strVal val="#ppt_w"/>
                                          </p:val>
                                        </p:tav>
                                      </p:tavLst>
                                    </p:anim>
                                    <p:anim calcmode="lin" valueType="num">
                                      <p:cBhvr>
                                        <p:cTn id="218" dur="500" fill="hold"/>
                                        <p:tgtEl>
                                          <p:spTgt spid="372778"/>
                                        </p:tgtEl>
                                        <p:attrNameLst>
                                          <p:attrName>ppt_h</p:attrName>
                                        </p:attrNameLst>
                                      </p:cBhvr>
                                      <p:tavLst>
                                        <p:tav tm="0">
                                          <p:val>
                                            <p:strVal val="#ppt_h"/>
                                          </p:val>
                                        </p:tav>
                                        <p:tav tm="100000">
                                          <p:val>
                                            <p:strVal val="#ppt_h"/>
                                          </p:val>
                                        </p:tav>
                                      </p:tavLst>
                                    </p:anim>
                                  </p:childTnLst>
                                </p:cTn>
                              </p:par>
                            </p:childTnLst>
                          </p:cTn>
                        </p:par>
                      </p:childTnLst>
                    </p:cTn>
                  </p:par>
                  <p:par>
                    <p:cTn id="219" fill="hold">
                      <p:stCondLst>
                        <p:cond delay="indefinite"/>
                      </p:stCondLst>
                      <p:childTnLst>
                        <p:par>
                          <p:cTn id="220" fill="hold">
                            <p:stCondLst>
                              <p:cond delay="0"/>
                            </p:stCondLst>
                            <p:childTnLst>
                              <p:par>
                                <p:cTn id="221" presetID="23" presetClass="entr" presetSubtype="32" fill="hold" grpId="0" nodeType="clickEffect">
                                  <p:stCondLst>
                                    <p:cond delay="0"/>
                                  </p:stCondLst>
                                  <p:iterate type="lt">
                                    <p:tmPct val="100000"/>
                                  </p:iterate>
                                  <p:childTnLst>
                                    <p:set>
                                      <p:cBhvr>
                                        <p:cTn id="222" dur="1" fill="hold">
                                          <p:stCondLst>
                                            <p:cond delay="0"/>
                                          </p:stCondLst>
                                        </p:cTn>
                                        <p:tgtEl>
                                          <p:spTgt spid="372786"/>
                                        </p:tgtEl>
                                        <p:attrNameLst>
                                          <p:attrName>style.visibility</p:attrName>
                                        </p:attrNameLst>
                                      </p:cBhvr>
                                      <p:to>
                                        <p:strVal val="visible"/>
                                      </p:to>
                                    </p:set>
                                    <p:anim calcmode="lin" valueType="num">
                                      <p:cBhvr>
                                        <p:cTn id="223" dur="75" fill="hold"/>
                                        <p:tgtEl>
                                          <p:spTgt spid="372786"/>
                                        </p:tgtEl>
                                        <p:attrNameLst>
                                          <p:attrName>ppt_w</p:attrName>
                                        </p:attrNameLst>
                                      </p:cBhvr>
                                      <p:tavLst>
                                        <p:tav tm="0">
                                          <p:val>
                                            <p:strVal val="4*#ppt_w"/>
                                          </p:val>
                                        </p:tav>
                                        <p:tav tm="100000">
                                          <p:val>
                                            <p:strVal val="#ppt_w"/>
                                          </p:val>
                                        </p:tav>
                                      </p:tavLst>
                                    </p:anim>
                                    <p:anim calcmode="lin" valueType="num">
                                      <p:cBhvr>
                                        <p:cTn id="224" dur="75" fill="hold"/>
                                        <p:tgtEl>
                                          <p:spTgt spid="372786"/>
                                        </p:tgtEl>
                                        <p:attrNameLst>
                                          <p:attrName>ppt_h</p:attrName>
                                        </p:attrNameLst>
                                      </p:cBhvr>
                                      <p:tavLst>
                                        <p:tav tm="0">
                                          <p:val>
                                            <p:strVal val="4*#ppt_h"/>
                                          </p:val>
                                        </p:tav>
                                        <p:tav tm="100000">
                                          <p:val>
                                            <p:strVal val="#ppt_h"/>
                                          </p:val>
                                        </p:tav>
                                      </p:tavLst>
                                    </p:anim>
                                  </p:childTnLst>
                                </p:cTn>
                              </p:par>
                            </p:childTnLst>
                          </p:cTn>
                        </p:par>
                      </p:childTnLst>
                    </p:cTn>
                  </p:par>
                  <p:par>
                    <p:cTn id="225" fill="hold">
                      <p:stCondLst>
                        <p:cond delay="indefinite"/>
                      </p:stCondLst>
                      <p:childTnLst>
                        <p:par>
                          <p:cTn id="226" fill="hold">
                            <p:stCondLst>
                              <p:cond delay="0"/>
                            </p:stCondLst>
                            <p:childTnLst>
                              <p:par>
                                <p:cTn id="227" presetID="17" presetClass="entr" presetSubtype="10" fill="hold" nodeType="clickEffect">
                                  <p:stCondLst>
                                    <p:cond delay="0"/>
                                  </p:stCondLst>
                                  <p:childTnLst>
                                    <p:set>
                                      <p:cBhvr>
                                        <p:cTn id="228" dur="1" fill="hold">
                                          <p:stCondLst>
                                            <p:cond delay="0"/>
                                          </p:stCondLst>
                                        </p:cTn>
                                        <p:tgtEl>
                                          <p:spTgt spid="372779"/>
                                        </p:tgtEl>
                                        <p:attrNameLst>
                                          <p:attrName>style.visibility</p:attrName>
                                        </p:attrNameLst>
                                      </p:cBhvr>
                                      <p:to>
                                        <p:strVal val="visible"/>
                                      </p:to>
                                    </p:set>
                                    <p:anim calcmode="lin" valueType="num">
                                      <p:cBhvr>
                                        <p:cTn id="229" dur="500" fill="hold"/>
                                        <p:tgtEl>
                                          <p:spTgt spid="372779"/>
                                        </p:tgtEl>
                                        <p:attrNameLst>
                                          <p:attrName>ppt_w</p:attrName>
                                        </p:attrNameLst>
                                      </p:cBhvr>
                                      <p:tavLst>
                                        <p:tav tm="0">
                                          <p:val>
                                            <p:fltVal val="0"/>
                                          </p:val>
                                        </p:tav>
                                        <p:tav tm="100000">
                                          <p:val>
                                            <p:strVal val="#ppt_w"/>
                                          </p:val>
                                        </p:tav>
                                      </p:tavLst>
                                    </p:anim>
                                    <p:anim calcmode="lin" valueType="num">
                                      <p:cBhvr>
                                        <p:cTn id="230" dur="500" fill="hold"/>
                                        <p:tgtEl>
                                          <p:spTgt spid="372779"/>
                                        </p:tgtEl>
                                        <p:attrNameLst>
                                          <p:attrName>ppt_h</p:attrName>
                                        </p:attrNameLst>
                                      </p:cBhvr>
                                      <p:tavLst>
                                        <p:tav tm="0">
                                          <p:val>
                                            <p:strVal val="#ppt_h"/>
                                          </p:val>
                                        </p:tav>
                                        <p:tav tm="100000">
                                          <p:val>
                                            <p:strVal val="#ppt_h"/>
                                          </p:val>
                                        </p:tav>
                                      </p:tavLst>
                                    </p:anim>
                                  </p:childTnLst>
                                </p:cTn>
                              </p:par>
                            </p:childTnLst>
                          </p:cTn>
                        </p:par>
                      </p:childTnLst>
                    </p:cTn>
                  </p:par>
                  <p:par>
                    <p:cTn id="231" fill="hold">
                      <p:stCondLst>
                        <p:cond delay="indefinite"/>
                      </p:stCondLst>
                      <p:childTnLst>
                        <p:par>
                          <p:cTn id="232" fill="hold">
                            <p:stCondLst>
                              <p:cond delay="0"/>
                            </p:stCondLst>
                            <p:childTnLst>
                              <p:par>
                                <p:cTn id="233" presetID="23" presetClass="entr" presetSubtype="32" fill="hold" grpId="0" nodeType="clickEffect">
                                  <p:stCondLst>
                                    <p:cond delay="0"/>
                                  </p:stCondLst>
                                  <p:iterate type="lt">
                                    <p:tmPct val="100000"/>
                                  </p:iterate>
                                  <p:childTnLst>
                                    <p:set>
                                      <p:cBhvr>
                                        <p:cTn id="234" dur="1" fill="hold">
                                          <p:stCondLst>
                                            <p:cond delay="0"/>
                                          </p:stCondLst>
                                        </p:cTn>
                                        <p:tgtEl>
                                          <p:spTgt spid="372787"/>
                                        </p:tgtEl>
                                        <p:attrNameLst>
                                          <p:attrName>style.visibility</p:attrName>
                                        </p:attrNameLst>
                                      </p:cBhvr>
                                      <p:to>
                                        <p:strVal val="visible"/>
                                      </p:to>
                                    </p:set>
                                    <p:anim calcmode="lin" valueType="num">
                                      <p:cBhvr>
                                        <p:cTn id="235" dur="75" fill="hold"/>
                                        <p:tgtEl>
                                          <p:spTgt spid="372787"/>
                                        </p:tgtEl>
                                        <p:attrNameLst>
                                          <p:attrName>ppt_w</p:attrName>
                                        </p:attrNameLst>
                                      </p:cBhvr>
                                      <p:tavLst>
                                        <p:tav tm="0">
                                          <p:val>
                                            <p:strVal val="4*#ppt_w"/>
                                          </p:val>
                                        </p:tav>
                                        <p:tav tm="100000">
                                          <p:val>
                                            <p:strVal val="#ppt_w"/>
                                          </p:val>
                                        </p:tav>
                                      </p:tavLst>
                                    </p:anim>
                                    <p:anim calcmode="lin" valueType="num">
                                      <p:cBhvr>
                                        <p:cTn id="236" dur="75" fill="hold"/>
                                        <p:tgtEl>
                                          <p:spTgt spid="372787"/>
                                        </p:tgtEl>
                                        <p:attrNameLst>
                                          <p:attrName>ppt_h</p:attrName>
                                        </p:attrNameLst>
                                      </p:cBhvr>
                                      <p:tavLst>
                                        <p:tav tm="0">
                                          <p:val>
                                            <p:strVal val="4*#ppt_h"/>
                                          </p:val>
                                        </p:tav>
                                        <p:tav tm="100000">
                                          <p:val>
                                            <p:strVal val="#ppt_h"/>
                                          </p:val>
                                        </p:tav>
                                      </p:tavLst>
                                    </p:anim>
                                  </p:childTnLst>
                                </p:cTn>
                              </p:par>
                            </p:childTnLst>
                          </p:cTn>
                        </p:par>
                      </p:childTnLst>
                    </p:cTn>
                  </p:par>
                  <p:par>
                    <p:cTn id="237" fill="hold">
                      <p:stCondLst>
                        <p:cond delay="indefinite"/>
                      </p:stCondLst>
                      <p:childTnLst>
                        <p:par>
                          <p:cTn id="238" fill="hold">
                            <p:stCondLst>
                              <p:cond delay="0"/>
                            </p:stCondLst>
                            <p:childTnLst>
                              <p:par>
                                <p:cTn id="239" presetID="23" presetClass="entr" presetSubtype="32" fill="hold" grpId="0" nodeType="clickEffect">
                                  <p:stCondLst>
                                    <p:cond delay="0"/>
                                  </p:stCondLst>
                                  <p:iterate type="lt">
                                    <p:tmPct val="100000"/>
                                  </p:iterate>
                                  <p:childTnLst>
                                    <p:set>
                                      <p:cBhvr>
                                        <p:cTn id="240" dur="1" fill="hold">
                                          <p:stCondLst>
                                            <p:cond delay="0"/>
                                          </p:stCondLst>
                                        </p:cTn>
                                        <p:tgtEl>
                                          <p:spTgt spid="372788"/>
                                        </p:tgtEl>
                                        <p:attrNameLst>
                                          <p:attrName>style.visibility</p:attrName>
                                        </p:attrNameLst>
                                      </p:cBhvr>
                                      <p:to>
                                        <p:strVal val="visible"/>
                                      </p:to>
                                    </p:set>
                                    <p:anim calcmode="lin" valueType="num">
                                      <p:cBhvr>
                                        <p:cTn id="241" dur="75" fill="hold"/>
                                        <p:tgtEl>
                                          <p:spTgt spid="372788"/>
                                        </p:tgtEl>
                                        <p:attrNameLst>
                                          <p:attrName>ppt_w</p:attrName>
                                        </p:attrNameLst>
                                      </p:cBhvr>
                                      <p:tavLst>
                                        <p:tav tm="0">
                                          <p:val>
                                            <p:strVal val="4*#ppt_w"/>
                                          </p:val>
                                        </p:tav>
                                        <p:tav tm="100000">
                                          <p:val>
                                            <p:strVal val="#ppt_w"/>
                                          </p:val>
                                        </p:tav>
                                      </p:tavLst>
                                    </p:anim>
                                    <p:anim calcmode="lin" valueType="num">
                                      <p:cBhvr>
                                        <p:cTn id="242" dur="75" fill="hold"/>
                                        <p:tgtEl>
                                          <p:spTgt spid="372788"/>
                                        </p:tgtEl>
                                        <p:attrNameLst>
                                          <p:attrName>ppt_h</p:attrName>
                                        </p:attrNameLst>
                                      </p:cBhvr>
                                      <p:tavLst>
                                        <p:tav tm="0">
                                          <p:val>
                                            <p:strVal val="4*#ppt_h"/>
                                          </p:val>
                                        </p:tav>
                                        <p:tav tm="100000">
                                          <p:val>
                                            <p:strVal val="#ppt_h"/>
                                          </p:val>
                                        </p:tav>
                                      </p:tavLst>
                                    </p:anim>
                                  </p:childTnLst>
                                </p:cTn>
                              </p:par>
                            </p:childTnLst>
                          </p:cTn>
                        </p:par>
                      </p:childTnLst>
                    </p:cTn>
                  </p:par>
                  <p:par>
                    <p:cTn id="243" fill="hold">
                      <p:stCondLst>
                        <p:cond delay="indefinite"/>
                      </p:stCondLst>
                      <p:childTnLst>
                        <p:par>
                          <p:cTn id="244" fill="hold">
                            <p:stCondLst>
                              <p:cond delay="0"/>
                            </p:stCondLst>
                            <p:childTnLst>
                              <p:par>
                                <p:cTn id="245" presetID="18" presetClass="entr" presetSubtype="6" fill="hold" nodeType="clickEffect">
                                  <p:stCondLst>
                                    <p:cond delay="0"/>
                                  </p:stCondLst>
                                  <p:childTnLst>
                                    <p:set>
                                      <p:cBhvr>
                                        <p:cTn id="246" dur="1" fill="hold">
                                          <p:stCondLst>
                                            <p:cond delay="0"/>
                                          </p:stCondLst>
                                        </p:cTn>
                                        <p:tgtEl>
                                          <p:spTgt spid="372754"/>
                                        </p:tgtEl>
                                        <p:attrNameLst>
                                          <p:attrName>style.visibility</p:attrName>
                                        </p:attrNameLst>
                                      </p:cBhvr>
                                      <p:to>
                                        <p:strVal val="visible"/>
                                      </p:to>
                                    </p:set>
                                    <p:animEffect transition="in" filter="strips(downRight)">
                                      <p:cBhvr>
                                        <p:cTn id="247" dur="500"/>
                                        <p:tgtEl>
                                          <p:spTgt spid="372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9" grpId="0" animBg="1"/>
      <p:bldP spid="372740" grpId="0" animBg="1"/>
      <p:bldP spid="372760" grpId="0"/>
      <p:bldP spid="372781" grpId="0"/>
      <p:bldP spid="372782" grpId="0"/>
      <p:bldP spid="372783" grpId="0"/>
      <p:bldP spid="372784" grpId="0"/>
      <p:bldP spid="372785" grpId="0"/>
      <p:bldP spid="372786" grpId="0"/>
      <p:bldP spid="372787" grpId="0"/>
      <p:bldP spid="372788" grpId="0"/>
      <p:bldP spid="37280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Oval 2"/>
          <p:cNvSpPr/>
          <p:nvPr/>
        </p:nvSpPr>
        <p:spPr>
          <a:xfrm rot="13558">
            <a:off x="2919413" y="2386013"/>
            <a:ext cx="1193800" cy="1193800"/>
          </a:xfrm>
          <a:prstGeom prst="ellipse">
            <a:avLst/>
          </a:prstGeom>
          <a:solidFill>
            <a:schemeClr val="bg1"/>
          </a:solidFill>
          <a:ln w="28575" cap="flat" cmpd="sng">
            <a:solidFill>
              <a:srgbClr val="0000FF"/>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15" name="Line 3"/>
          <p:cNvSpPr/>
          <p:nvPr/>
        </p:nvSpPr>
        <p:spPr>
          <a:xfrm rot="3748523">
            <a:off x="2260600" y="3963988"/>
            <a:ext cx="3530600" cy="149225"/>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24" name="Line 12"/>
          <p:cNvSpPr/>
          <p:nvPr/>
        </p:nvSpPr>
        <p:spPr>
          <a:xfrm rot="1501493">
            <a:off x="3946525" y="2474913"/>
            <a:ext cx="1555750" cy="2974975"/>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29" name="Arc 17"/>
          <p:cNvSpPr/>
          <p:nvPr/>
        </p:nvSpPr>
        <p:spPr>
          <a:xfrm>
            <a:off x="2971800" y="3352800"/>
            <a:ext cx="4038600" cy="2405063"/>
          </a:xfrm>
          <a:custGeom>
            <a:avLst/>
            <a:gdLst>
              <a:gd name="txL" fmla="*/ 0 w 36736"/>
              <a:gd name="txT" fmla="*/ 0 h 21600"/>
              <a:gd name="txR" fmla="*/ 36736 w 36736"/>
              <a:gd name="txB" fmla="*/ 21600 h 21600"/>
            </a:gdLst>
            <a:ahLst/>
            <a:cxnLst>
              <a:cxn ang="0">
                <a:pos x="0" y="2147483647"/>
              </a:cxn>
              <a:cxn ang="0">
                <a:pos x="2147483647" y="2147483647"/>
              </a:cxn>
              <a:cxn ang="0">
                <a:pos x="2147483647" y="2147483647"/>
              </a:cxn>
            </a:cxnLst>
            <a:rect l="txL" t="txT" r="txR" b="txB"/>
            <a:pathLst>
              <a:path w="36736" h="21600" fill="none">
                <a:moveTo>
                  <a:pt x="-1" y="6334"/>
                </a:moveTo>
                <a:cubicBezTo>
                  <a:pt x="4051" y="2279"/>
                  <a:pt x="9549" y="0"/>
                  <a:pt x="15282" y="0"/>
                </a:cubicBezTo>
                <a:cubicBezTo>
                  <a:pt x="26241" y="0"/>
                  <a:pt x="35464" y="8208"/>
                  <a:pt x="36736" y="19093"/>
                </a:cubicBezTo>
              </a:path>
              <a:path w="36736" h="21600" stroke="0">
                <a:moveTo>
                  <a:pt x="-1" y="6334"/>
                </a:moveTo>
                <a:cubicBezTo>
                  <a:pt x="4051" y="2279"/>
                  <a:pt x="9549" y="0"/>
                  <a:pt x="15282" y="0"/>
                </a:cubicBezTo>
                <a:cubicBezTo>
                  <a:pt x="26241" y="0"/>
                  <a:pt x="35464" y="8208"/>
                  <a:pt x="36736" y="19093"/>
                </a:cubicBezTo>
                <a:lnTo>
                  <a:pt x="15282" y="21600"/>
                </a:lnTo>
                <a:lnTo>
                  <a:pt x="-1" y="6334"/>
                </a:lnTo>
                <a:close/>
              </a:path>
            </a:pathLst>
          </a:custGeom>
          <a:noFill/>
          <a:ln w="28575" cap="flat" cmpd="sng">
            <a:solidFill>
              <a:schemeClr val="tx1">
                <a:alpha val="100000"/>
              </a:schemeClr>
            </a:solidFill>
            <a:prstDash val="solid"/>
            <a:round/>
            <a:headEnd type="none" w="med" len="med"/>
            <a:tailEnd type="none" w="med" len="med"/>
          </a:ln>
        </p:spPr>
        <p:txBody>
          <a:bodyPr/>
          <a:lstStyle/>
          <a:p>
            <a:endParaRPr lang="en-US"/>
          </a:p>
        </p:txBody>
      </p:sp>
      <p:sp>
        <p:nvSpPr>
          <p:cNvPr id="371731" name="Line 19"/>
          <p:cNvSpPr/>
          <p:nvPr/>
        </p:nvSpPr>
        <p:spPr>
          <a:xfrm>
            <a:off x="3886200" y="2286000"/>
            <a:ext cx="914400" cy="3319463"/>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371735" name="Line 23"/>
          <p:cNvSpPr/>
          <p:nvPr/>
        </p:nvSpPr>
        <p:spPr>
          <a:xfrm>
            <a:off x="4038600" y="2852738"/>
            <a:ext cx="44450" cy="1397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71736" name="Line 24"/>
          <p:cNvSpPr/>
          <p:nvPr/>
        </p:nvSpPr>
        <p:spPr>
          <a:xfrm>
            <a:off x="4648200" y="2725738"/>
            <a:ext cx="0" cy="152400"/>
          </a:xfrm>
          <a:prstGeom prst="line">
            <a:avLst/>
          </a:prstGeom>
          <a:ln w="28575" cap="flat" cmpd="sng">
            <a:solidFill>
              <a:schemeClr val="tx1"/>
            </a:solidFill>
            <a:prstDash val="solid"/>
            <a:headEnd type="none" w="med" len="med"/>
            <a:tailEnd type="none" w="med" len="med"/>
          </a:ln>
        </p:spPr>
        <p:txBody>
          <a:bodyPr/>
          <a:lstStyle/>
          <a:p>
            <a:endParaRPr lang="en-IN"/>
          </a:p>
        </p:txBody>
      </p:sp>
      <p:grpSp>
        <p:nvGrpSpPr>
          <p:cNvPr id="2" name="Group 32"/>
          <p:cNvGrpSpPr/>
          <p:nvPr/>
        </p:nvGrpSpPr>
        <p:grpSpPr>
          <a:xfrm>
            <a:off x="2973388" y="2565400"/>
            <a:ext cx="1133475" cy="860425"/>
            <a:chOff x="1505" y="1484"/>
            <a:chExt cx="714" cy="542"/>
          </a:xfrm>
        </p:grpSpPr>
        <p:sp>
          <p:nvSpPr>
            <p:cNvPr id="7241" name="Line 33"/>
            <p:cNvSpPr/>
            <p:nvPr/>
          </p:nvSpPr>
          <p:spPr>
            <a:xfrm rot="-1805863">
              <a:off x="1505" y="1753"/>
              <a:ext cx="714" cy="6"/>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7242" name="Line 34"/>
            <p:cNvSpPr/>
            <p:nvPr/>
          </p:nvSpPr>
          <p:spPr>
            <a:xfrm rot="3785720" flipV="1">
              <a:off x="1595" y="1495"/>
              <a:ext cx="528" cy="528"/>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7243" name="Line 35"/>
            <p:cNvSpPr/>
            <p:nvPr/>
          </p:nvSpPr>
          <p:spPr>
            <a:xfrm rot="9039292" flipV="1">
              <a:off x="1629" y="1484"/>
              <a:ext cx="469" cy="542"/>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7244" name="Text Box 36"/>
            <p:cNvSpPr txBox="1"/>
            <p:nvPr/>
          </p:nvSpPr>
          <p:spPr>
            <a:xfrm rot="-1590294">
              <a:off x="1704" y="1636"/>
              <a:ext cx="197" cy="192"/>
            </a:xfrm>
            <a:prstGeom prst="rect">
              <a:avLst/>
            </a:prstGeom>
            <a:noFill/>
            <a:ln w="9525">
              <a:noFill/>
            </a:ln>
          </p:spPr>
          <p:txBody>
            <a:bodyPr wrap="none">
              <a:spAutoFit/>
            </a:bodyPr>
            <a:lstStyle/>
            <a:p>
              <a:pPr eaLnBrk="0" hangingPunct="0"/>
              <a:r>
                <a:rPr sz="1400" b="1" dirty="0">
                  <a:latin typeface="Times New Roman" panose="02020603050405020304" pitchFamily="18" charset="0"/>
                </a:rPr>
                <a:t>C</a:t>
              </a:r>
              <a:endParaRPr sz="1400" b="1" baseline="-25000" dirty="0">
                <a:latin typeface="Times New Roman" panose="02020603050405020304" pitchFamily="18" charset="0"/>
              </a:endParaRPr>
            </a:p>
          </p:txBody>
        </p:sp>
      </p:grpSp>
      <p:grpSp>
        <p:nvGrpSpPr>
          <p:cNvPr id="3" name="Group 37"/>
          <p:cNvGrpSpPr/>
          <p:nvPr/>
        </p:nvGrpSpPr>
        <p:grpSpPr>
          <a:xfrm>
            <a:off x="4044950" y="2471738"/>
            <a:ext cx="831850" cy="382587"/>
            <a:chOff x="2063" y="1392"/>
            <a:chExt cx="524" cy="241"/>
          </a:xfrm>
        </p:grpSpPr>
        <p:sp>
          <p:nvSpPr>
            <p:cNvPr id="7239" name="Text Box 38"/>
            <p:cNvSpPr txBox="1"/>
            <p:nvPr/>
          </p:nvSpPr>
          <p:spPr>
            <a:xfrm rot="-871177">
              <a:off x="2063" y="1439"/>
              <a:ext cx="235" cy="194"/>
            </a:xfrm>
            <a:prstGeom prst="rect">
              <a:avLst/>
            </a:prstGeom>
            <a:noFill/>
            <a:ln w="9525">
              <a:noFill/>
            </a:ln>
          </p:spPr>
          <p:txBody>
            <a:bodyPr wrap="none">
              <a:spAutoFit/>
            </a:bodyPr>
            <a:lstStyle/>
            <a:p>
              <a:pPr eaLnBrk="0" hangingPunct="0"/>
              <a:r>
                <a:rPr sz="1400" b="1" dirty="0">
                  <a:latin typeface="Times New Roman" panose="02020603050405020304" pitchFamily="18" charset="0"/>
                </a:rPr>
                <a:t>C</a:t>
              </a:r>
              <a:r>
                <a:rPr sz="1400" b="1" baseline="-25000" dirty="0">
                  <a:latin typeface="Times New Roman" panose="02020603050405020304" pitchFamily="18" charset="0"/>
                </a:rPr>
                <a:t>1</a:t>
              </a:r>
            </a:p>
          </p:txBody>
        </p:sp>
        <p:sp>
          <p:nvSpPr>
            <p:cNvPr id="7240" name="Text Box 39"/>
            <p:cNvSpPr txBox="1"/>
            <p:nvPr/>
          </p:nvSpPr>
          <p:spPr>
            <a:xfrm>
              <a:off x="2352" y="1392"/>
              <a:ext cx="235" cy="194"/>
            </a:xfrm>
            <a:prstGeom prst="rect">
              <a:avLst/>
            </a:prstGeom>
            <a:noFill/>
            <a:ln w="9525">
              <a:noFill/>
            </a:ln>
          </p:spPr>
          <p:txBody>
            <a:bodyPr wrap="none">
              <a:spAutoFit/>
            </a:bodyPr>
            <a:lstStyle/>
            <a:p>
              <a:pPr eaLnBrk="0" hangingPunct="0"/>
              <a:r>
                <a:rPr sz="1400" b="1" dirty="0">
                  <a:latin typeface="Times New Roman" panose="02020603050405020304" pitchFamily="18" charset="0"/>
                </a:rPr>
                <a:t>C</a:t>
              </a:r>
              <a:r>
                <a:rPr sz="1400" b="1" baseline="-25000" dirty="0">
                  <a:latin typeface="Times New Roman" panose="02020603050405020304" pitchFamily="18" charset="0"/>
                </a:rPr>
                <a:t>2</a:t>
              </a:r>
            </a:p>
          </p:txBody>
        </p:sp>
      </p:grpSp>
      <p:sp>
        <p:nvSpPr>
          <p:cNvPr id="371758" name="Oval 46"/>
          <p:cNvSpPr/>
          <p:nvPr/>
        </p:nvSpPr>
        <p:spPr>
          <a:xfrm>
            <a:off x="3733800" y="35052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59" name="Oval 47"/>
          <p:cNvSpPr/>
          <p:nvPr/>
        </p:nvSpPr>
        <p:spPr>
          <a:xfrm>
            <a:off x="3733800" y="3352800"/>
            <a:ext cx="46038"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0" name="Oval 48"/>
          <p:cNvSpPr/>
          <p:nvPr/>
        </p:nvSpPr>
        <p:spPr>
          <a:xfrm>
            <a:off x="3810000" y="2814638"/>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71767" name="Line 55"/>
          <p:cNvSpPr/>
          <p:nvPr/>
        </p:nvSpPr>
        <p:spPr>
          <a:xfrm flipH="1">
            <a:off x="3733800" y="2895600"/>
            <a:ext cx="304800" cy="533400"/>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371768" name="Line 56"/>
          <p:cNvSpPr/>
          <p:nvPr/>
        </p:nvSpPr>
        <p:spPr>
          <a:xfrm flipH="1">
            <a:off x="3810000" y="2776538"/>
            <a:ext cx="838200" cy="42862"/>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371775" name="Arc 63"/>
          <p:cNvSpPr/>
          <p:nvPr/>
        </p:nvSpPr>
        <p:spPr>
          <a:xfrm rot="-5811185">
            <a:off x="3998913" y="2085975"/>
            <a:ext cx="1031875" cy="1619250"/>
          </a:xfrm>
          <a:custGeom>
            <a:avLst/>
            <a:gdLst>
              <a:gd name="txL" fmla="*/ 0 w 16708"/>
              <a:gd name="txT" fmla="*/ 0 h 21600"/>
              <a:gd name="txR" fmla="*/ 16708 w 16708"/>
              <a:gd name="txB" fmla="*/ 21600 h 21600"/>
            </a:gdLst>
            <a:ahLst/>
            <a:cxnLst>
              <a:cxn ang="0">
                <a:pos x="0" y="2147483647"/>
              </a:cxn>
              <a:cxn ang="0">
                <a:pos x="2147483647" y="2147483647"/>
              </a:cxn>
              <a:cxn ang="0">
                <a:pos x="2147483647" y="2147483647"/>
              </a:cxn>
            </a:cxnLst>
            <a:rect l="txL" t="txT" r="txR" b="txB"/>
            <a:pathLst>
              <a:path w="16708" h="21600" fill="none">
                <a:moveTo>
                  <a:pt x="-1" y="25"/>
                </a:moveTo>
                <a:cubicBezTo>
                  <a:pt x="350" y="8"/>
                  <a:pt x="701" y="0"/>
                  <a:pt x="1052" y="0"/>
                </a:cubicBezTo>
                <a:cubicBezTo>
                  <a:pt x="6970" y="0"/>
                  <a:pt x="12630" y="2428"/>
                  <a:pt x="16708" y="6718"/>
                </a:cubicBezTo>
              </a:path>
              <a:path w="16708" h="21600" stroke="0">
                <a:moveTo>
                  <a:pt x="-1" y="25"/>
                </a:moveTo>
                <a:cubicBezTo>
                  <a:pt x="350" y="8"/>
                  <a:pt x="701" y="0"/>
                  <a:pt x="1052" y="0"/>
                </a:cubicBezTo>
                <a:cubicBezTo>
                  <a:pt x="6970" y="0"/>
                  <a:pt x="12630" y="2428"/>
                  <a:pt x="16708" y="6718"/>
                </a:cubicBezTo>
                <a:lnTo>
                  <a:pt x="1052" y="21600"/>
                </a:lnTo>
                <a:lnTo>
                  <a:pt x="-1" y="25"/>
                </a:lnTo>
                <a:close/>
              </a:path>
            </a:pathLst>
          </a:custGeom>
          <a:noFill/>
          <a:ln w="28575" cap="flat" cmpd="sng">
            <a:solidFill>
              <a:srgbClr val="FF0066">
                <a:alpha val="100000"/>
              </a:srgbClr>
            </a:solidFill>
            <a:prstDash val="solid"/>
            <a:round/>
            <a:headEnd type="none" w="med" len="med"/>
            <a:tailEnd type="none" w="med" len="med"/>
          </a:ln>
        </p:spPr>
        <p:txBody>
          <a:bodyPr/>
          <a:lstStyle/>
          <a:p>
            <a:endParaRPr lang="en-US"/>
          </a:p>
        </p:txBody>
      </p:sp>
      <p:sp>
        <p:nvSpPr>
          <p:cNvPr id="7185" name="Text Box 67"/>
          <p:cNvSpPr txBox="1"/>
          <p:nvPr/>
        </p:nvSpPr>
        <p:spPr>
          <a:xfrm>
            <a:off x="3387725" y="838200"/>
            <a:ext cx="2114550" cy="461963"/>
          </a:xfrm>
          <a:prstGeom prst="rect">
            <a:avLst/>
          </a:prstGeom>
          <a:noFill/>
          <a:ln w="9525">
            <a:noFill/>
          </a:ln>
        </p:spPr>
        <p:txBody>
          <a:bodyPr wrap="none">
            <a:spAutoFit/>
          </a:bodyPr>
          <a:lstStyle/>
          <a:p>
            <a:pPr algn="r" eaLnBrk="0" hangingPunct="0"/>
            <a:r>
              <a:rPr sz="2400" dirty="0">
                <a:solidFill>
                  <a:srgbClr val="FF3399"/>
                </a:solidFill>
                <a:latin typeface="Times New Roman" panose="02020603050405020304" pitchFamily="18" charset="0"/>
                <a:cs typeface="Times New Roman" panose="02020603050405020304" pitchFamily="18" charset="0"/>
              </a:rPr>
              <a:t>CYCLOIDAL :</a:t>
            </a:r>
            <a:endParaRPr sz="2400" dirty="0">
              <a:solidFill>
                <a:srgbClr val="FF3399"/>
              </a:solidFill>
              <a:latin typeface="Times New Roman" panose="02020603050405020304" pitchFamily="18" charset="0"/>
              <a:ea typeface="Times New Roman" panose="02020603050405020304" pitchFamily="18" charset="0"/>
            </a:endParaRPr>
          </a:p>
        </p:txBody>
      </p:sp>
      <p:sp>
        <p:nvSpPr>
          <p:cNvPr id="371780" name="Text Box 68"/>
          <p:cNvSpPr txBox="1"/>
          <p:nvPr/>
        </p:nvSpPr>
        <p:spPr>
          <a:xfrm>
            <a:off x="3822700" y="3505200"/>
            <a:ext cx="292100" cy="304800"/>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P</a:t>
            </a:r>
          </a:p>
        </p:txBody>
      </p:sp>
      <p:grpSp>
        <p:nvGrpSpPr>
          <p:cNvPr id="4" name="Group 69"/>
          <p:cNvGrpSpPr/>
          <p:nvPr/>
        </p:nvGrpSpPr>
        <p:grpSpPr>
          <a:xfrm>
            <a:off x="3810000" y="3581400"/>
            <a:ext cx="1055688" cy="2405063"/>
            <a:chOff x="2016" y="2072"/>
            <a:chExt cx="569" cy="1267"/>
          </a:xfrm>
        </p:grpSpPr>
        <p:sp>
          <p:nvSpPr>
            <p:cNvPr id="7235" name="Text Box 70"/>
            <p:cNvSpPr txBox="1"/>
            <p:nvPr/>
          </p:nvSpPr>
          <p:spPr>
            <a:xfrm>
              <a:off x="2382" y="3147"/>
              <a:ext cx="203" cy="192"/>
            </a:xfrm>
            <a:prstGeom prst="rect">
              <a:avLst/>
            </a:prstGeom>
            <a:noFill/>
            <a:ln w="9525">
              <a:noFill/>
            </a:ln>
          </p:spPr>
          <p:txBody>
            <a:bodyPr wrap="none">
              <a:spAutoFit/>
            </a:bodyPr>
            <a:lstStyle/>
            <a:p>
              <a:pPr eaLnBrk="0" hangingPunct="0"/>
              <a:r>
                <a:rPr sz="1400" b="1" dirty="0">
                  <a:latin typeface="Times New Roman" panose="02020603050405020304" pitchFamily="18" charset="0"/>
                </a:rPr>
                <a:t>O</a:t>
              </a:r>
            </a:p>
          </p:txBody>
        </p:sp>
        <p:sp>
          <p:nvSpPr>
            <p:cNvPr id="7236" name="Line 71"/>
            <p:cNvSpPr/>
            <p:nvPr/>
          </p:nvSpPr>
          <p:spPr>
            <a:xfrm flipH="1" flipV="1">
              <a:off x="2016" y="2072"/>
              <a:ext cx="528" cy="1096"/>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7237" name="Text Box 72"/>
            <p:cNvSpPr txBox="1"/>
            <p:nvPr/>
          </p:nvSpPr>
          <p:spPr>
            <a:xfrm rot="-1614293">
              <a:off x="2064" y="2592"/>
              <a:ext cx="197" cy="192"/>
            </a:xfrm>
            <a:prstGeom prst="rect">
              <a:avLst/>
            </a:prstGeom>
            <a:noFill/>
            <a:ln w="9525">
              <a:noFill/>
            </a:ln>
          </p:spPr>
          <p:txBody>
            <a:bodyPr wrap="none">
              <a:spAutoFit/>
            </a:bodyPr>
            <a:lstStyle/>
            <a:p>
              <a:pPr eaLnBrk="0" hangingPunct="0"/>
              <a:r>
                <a:rPr sz="1400" b="1" dirty="0">
                  <a:latin typeface="Times New Roman" panose="02020603050405020304" pitchFamily="18" charset="0"/>
                </a:rPr>
                <a:t>R</a:t>
              </a:r>
            </a:p>
          </p:txBody>
        </p:sp>
        <p:sp>
          <p:nvSpPr>
            <p:cNvPr id="7238" name="Oval 73"/>
            <p:cNvSpPr/>
            <p:nvPr/>
          </p:nvSpPr>
          <p:spPr>
            <a:xfrm>
              <a:off x="2514" y="3120"/>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grpSp>
      <p:grpSp>
        <p:nvGrpSpPr>
          <p:cNvPr id="5" name="Group 91"/>
          <p:cNvGrpSpPr/>
          <p:nvPr/>
        </p:nvGrpSpPr>
        <p:grpSpPr>
          <a:xfrm>
            <a:off x="2660650" y="2171700"/>
            <a:ext cx="1682750" cy="1638300"/>
            <a:chOff x="1272" y="1272"/>
            <a:chExt cx="1060" cy="1032"/>
          </a:xfrm>
        </p:grpSpPr>
        <p:sp>
          <p:nvSpPr>
            <p:cNvPr id="7228" name="Text Box 92"/>
            <p:cNvSpPr txBox="1"/>
            <p:nvPr/>
          </p:nvSpPr>
          <p:spPr>
            <a:xfrm>
              <a:off x="1632" y="2112"/>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1</a:t>
              </a:r>
            </a:p>
          </p:txBody>
        </p:sp>
        <p:sp>
          <p:nvSpPr>
            <p:cNvPr id="7229" name="Text Box 93"/>
            <p:cNvSpPr txBox="1"/>
            <p:nvPr/>
          </p:nvSpPr>
          <p:spPr>
            <a:xfrm>
              <a:off x="1296" y="1920"/>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2</a:t>
              </a:r>
            </a:p>
          </p:txBody>
        </p:sp>
        <p:sp>
          <p:nvSpPr>
            <p:cNvPr id="7230" name="Text Box 94"/>
            <p:cNvSpPr txBox="1"/>
            <p:nvPr/>
          </p:nvSpPr>
          <p:spPr>
            <a:xfrm>
              <a:off x="1272" y="1584"/>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3</a:t>
              </a:r>
            </a:p>
          </p:txBody>
        </p:sp>
        <p:sp>
          <p:nvSpPr>
            <p:cNvPr id="7231" name="Text Box 95"/>
            <p:cNvSpPr txBox="1"/>
            <p:nvPr/>
          </p:nvSpPr>
          <p:spPr>
            <a:xfrm>
              <a:off x="1520" y="1280"/>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4</a:t>
              </a:r>
            </a:p>
          </p:txBody>
        </p:sp>
        <p:sp>
          <p:nvSpPr>
            <p:cNvPr id="7232" name="Text Box 96"/>
            <p:cNvSpPr txBox="1"/>
            <p:nvPr/>
          </p:nvSpPr>
          <p:spPr>
            <a:xfrm>
              <a:off x="1840" y="1272"/>
              <a:ext cx="200"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 5</a:t>
              </a:r>
            </a:p>
          </p:txBody>
        </p:sp>
        <p:sp>
          <p:nvSpPr>
            <p:cNvPr id="7233" name="Text Box 97"/>
            <p:cNvSpPr txBox="1"/>
            <p:nvPr/>
          </p:nvSpPr>
          <p:spPr>
            <a:xfrm>
              <a:off x="2112" y="1536"/>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6</a:t>
              </a:r>
            </a:p>
          </p:txBody>
        </p:sp>
        <p:sp>
          <p:nvSpPr>
            <p:cNvPr id="7234" name="Text Box 98"/>
            <p:cNvSpPr txBox="1"/>
            <p:nvPr/>
          </p:nvSpPr>
          <p:spPr>
            <a:xfrm>
              <a:off x="2160" y="1824"/>
              <a:ext cx="172" cy="192"/>
            </a:xfrm>
            <a:prstGeom prst="rect">
              <a:avLst/>
            </a:prstGeom>
            <a:noFill/>
            <a:ln w="9525">
              <a:noFill/>
            </a:ln>
          </p:spPr>
          <p:txBody>
            <a:bodyPr wrap="none">
              <a:spAutoFit/>
            </a:bodyPr>
            <a:lstStyle/>
            <a:p>
              <a:pPr eaLnBrk="0" hangingPunct="0"/>
              <a:r>
                <a:rPr sz="1400" dirty="0">
                  <a:latin typeface="Times New Roman" panose="02020603050405020304" pitchFamily="18" charset="0"/>
                </a:rPr>
                <a:t>7</a:t>
              </a:r>
            </a:p>
          </p:txBody>
        </p:sp>
      </p:grpSp>
      <p:sp>
        <p:nvSpPr>
          <p:cNvPr id="371815" name="Arc 103"/>
          <p:cNvSpPr/>
          <p:nvPr/>
        </p:nvSpPr>
        <p:spPr>
          <a:xfrm rot="-2584002" flipH="1">
            <a:off x="2328863" y="2776538"/>
            <a:ext cx="533400" cy="53340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chemeClr val="tx1">
                <a:alpha val="100000"/>
              </a:schemeClr>
            </a:solidFill>
            <a:prstDash val="solid"/>
            <a:round/>
            <a:headEnd type="triangle" w="med" len="med"/>
            <a:tailEnd type="none" w="med" len="med"/>
          </a:ln>
        </p:spPr>
        <p:txBody>
          <a:bodyPr/>
          <a:lstStyle/>
          <a:p>
            <a:endParaRPr lang="en-US"/>
          </a:p>
        </p:txBody>
      </p:sp>
      <p:sp>
        <p:nvSpPr>
          <p:cNvPr id="39" name="Oval 38"/>
          <p:cNvSpPr/>
          <p:nvPr/>
        </p:nvSpPr>
        <p:spPr>
          <a:xfrm>
            <a:off x="3200400" y="3429000"/>
            <a:ext cx="1981200" cy="1981200"/>
          </a:xfrm>
          <a:prstGeom prst="ellipse">
            <a:avLst/>
          </a:prstGeom>
          <a:no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6" name="Group 32"/>
          <p:cNvGrpSpPr/>
          <p:nvPr/>
        </p:nvGrpSpPr>
        <p:grpSpPr>
          <a:xfrm>
            <a:off x="3200400" y="3657600"/>
            <a:ext cx="1908175" cy="1427163"/>
            <a:chOff x="1239" y="1333"/>
            <a:chExt cx="1202" cy="899"/>
          </a:xfrm>
        </p:grpSpPr>
        <p:sp>
          <p:nvSpPr>
            <p:cNvPr id="7224" name="Line 33"/>
            <p:cNvSpPr/>
            <p:nvPr/>
          </p:nvSpPr>
          <p:spPr>
            <a:xfrm rot="-1805863">
              <a:off x="1239" y="1760"/>
              <a:ext cx="1202" cy="31"/>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7225" name="Line 34"/>
            <p:cNvSpPr/>
            <p:nvPr/>
          </p:nvSpPr>
          <p:spPr>
            <a:xfrm rot="3785720" flipV="1">
              <a:off x="1421" y="1327"/>
              <a:ext cx="885" cy="896"/>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7226" name="Line 35"/>
            <p:cNvSpPr/>
            <p:nvPr/>
          </p:nvSpPr>
          <p:spPr>
            <a:xfrm rot="9039292" flipV="1">
              <a:off x="1390" y="1416"/>
              <a:ext cx="899" cy="816"/>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7227" name="Text Box 36"/>
            <p:cNvSpPr txBox="1"/>
            <p:nvPr/>
          </p:nvSpPr>
          <p:spPr>
            <a:xfrm rot="-1590294">
              <a:off x="1703" y="1635"/>
              <a:ext cx="198" cy="194"/>
            </a:xfrm>
            <a:prstGeom prst="rect">
              <a:avLst/>
            </a:prstGeom>
            <a:noFill/>
            <a:ln w="9525">
              <a:noFill/>
            </a:ln>
          </p:spPr>
          <p:txBody>
            <a:bodyPr wrap="none">
              <a:spAutoFit/>
            </a:bodyPr>
            <a:lstStyle/>
            <a:p>
              <a:pPr eaLnBrk="0" hangingPunct="0"/>
              <a:r>
                <a:rPr sz="1400" b="1" dirty="0">
                  <a:latin typeface="Times New Roman" panose="02020603050405020304" pitchFamily="18" charset="0"/>
                </a:rPr>
                <a:t>D</a:t>
              </a:r>
              <a:endParaRPr sz="1400" b="1" baseline="-25000" dirty="0">
                <a:latin typeface="Times New Roman" panose="02020603050405020304" pitchFamily="18" charset="0"/>
              </a:endParaRPr>
            </a:p>
          </p:txBody>
        </p:sp>
      </p:grpSp>
      <p:grpSp>
        <p:nvGrpSpPr>
          <p:cNvPr id="7" name="Group 91"/>
          <p:cNvGrpSpPr/>
          <p:nvPr/>
        </p:nvGrpSpPr>
        <p:grpSpPr>
          <a:xfrm>
            <a:off x="3046413" y="3271838"/>
            <a:ext cx="2363787" cy="2295525"/>
            <a:chOff x="1344" y="1331"/>
            <a:chExt cx="911" cy="914"/>
          </a:xfrm>
        </p:grpSpPr>
        <p:sp>
          <p:nvSpPr>
            <p:cNvPr id="7217" name="Text Box 92"/>
            <p:cNvSpPr txBox="1"/>
            <p:nvPr/>
          </p:nvSpPr>
          <p:spPr>
            <a:xfrm>
              <a:off x="1595" y="2122"/>
              <a:ext cx="102" cy="123"/>
            </a:xfrm>
            <a:prstGeom prst="rect">
              <a:avLst/>
            </a:prstGeom>
            <a:noFill/>
            <a:ln w="9525">
              <a:noFill/>
            </a:ln>
          </p:spPr>
          <p:txBody>
            <a:bodyPr wrap="none">
              <a:spAutoFit/>
            </a:bodyPr>
            <a:lstStyle/>
            <a:p>
              <a:pPr eaLnBrk="0" hangingPunct="0"/>
              <a:r>
                <a:rPr sz="1400" dirty="0">
                  <a:latin typeface="Times New Roman" panose="02020603050405020304" pitchFamily="18" charset="0"/>
                </a:rPr>
                <a:t>c</a:t>
              </a:r>
            </a:p>
          </p:txBody>
        </p:sp>
        <p:sp>
          <p:nvSpPr>
            <p:cNvPr id="7218" name="Text Box 93"/>
            <p:cNvSpPr txBox="1"/>
            <p:nvPr/>
          </p:nvSpPr>
          <p:spPr>
            <a:xfrm>
              <a:off x="1356" y="1909"/>
              <a:ext cx="106" cy="123"/>
            </a:xfrm>
            <a:prstGeom prst="rect">
              <a:avLst/>
            </a:prstGeom>
            <a:noFill/>
            <a:ln w="9525">
              <a:noFill/>
            </a:ln>
          </p:spPr>
          <p:txBody>
            <a:bodyPr wrap="none">
              <a:spAutoFit/>
            </a:bodyPr>
            <a:lstStyle/>
            <a:p>
              <a:pPr eaLnBrk="0" hangingPunct="0"/>
              <a:r>
                <a:rPr sz="1400" dirty="0">
                  <a:latin typeface="Times New Roman" panose="02020603050405020304" pitchFamily="18" charset="0"/>
                </a:rPr>
                <a:t>b</a:t>
              </a:r>
            </a:p>
          </p:txBody>
        </p:sp>
        <p:sp>
          <p:nvSpPr>
            <p:cNvPr id="7219" name="Text Box 94"/>
            <p:cNvSpPr txBox="1"/>
            <p:nvPr/>
          </p:nvSpPr>
          <p:spPr>
            <a:xfrm>
              <a:off x="1344" y="1545"/>
              <a:ext cx="102" cy="123"/>
            </a:xfrm>
            <a:prstGeom prst="rect">
              <a:avLst/>
            </a:prstGeom>
            <a:noFill/>
            <a:ln w="9525">
              <a:noFill/>
            </a:ln>
          </p:spPr>
          <p:txBody>
            <a:bodyPr wrap="none">
              <a:spAutoFit/>
            </a:bodyPr>
            <a:lstStyle/>
            <a:p>
              <a:pPr eaLnBrk="0" hangingPunct="0"/>
              <a:r>
                <a:rPr sz="1400" dirty="0">
                  <a:latin typeface="Times New Roman" panose="02020603050405020304" pitchFamily="18" charset="0"/>
                </a:rPr>
                <a:t>a</a:t>
              </a:r>
            </a:p>
          </p:txBody>
        </p:sp>
        <p:sp>
          <p:nvSpPr>
            <p:cNvPr id="7220" name="Text Box 95"/>
            <p:cNvSpPr txBox="1"/>
            <p:nvPr/>
          </p:nvSpPr>
          <p:spPr>
            <a:xfrm>
              <a:off x="1520" y="1331"/>
              <a:ext cx="106" cy="123"/>
            </a:xfrm>
            <a:prstGeom prst="rect">
              <a:avLst/>
            </a:prstGeom>
            <a:noFill/>
            <a:ln w="9525">
              <a:noFill/>
            </a:ln>
          </p:spPr>
          <p:txBody>
            <a:bodyPr wrap="none">
              <a:spAutoFit/>
            </a:bodyPr>
            <a:lstStyle/>
            <a:p>
              <a:pPr eaLnBrk="0" hangingPunct="0"/>
              <a:r>
                <a:rPr sz="1400" dirty="0">
                  <a:latin typeface="Times New Roman" panose="02020603050405020304" pitchFamily="18" charset="0"/>
                </a:rPr>
                <a:t>h</a:t>
              </a:r>
            </a:p>
          </p:txBody>
        </p:sp>
        <p:sp>
          <p:nvSpPr>
            <p:cNvPr id="7221" name="Text Box 96"/>
            <p:cNvSpPr txBox="1"/>
            <p:nvPr/>
          </p:nvSpPr>
          <p:spPr>
            <a:xfrm>
              <a:off x="1840" y="1331"/>
              <a:ext cx="123" cy="123"/>
            </a:xfrm>
            <a:prstGeom prst="rect">
              <a:avLst/>
            </a:prstGeom>
            <a:noFill/>
            <a:ln w="9525">
              <a:noFill/>
            </a:ln>
          </p:spPr>
          <p:txBody>
            <a:bodyPr wrap="none">
              <a:spAutoFit/>
            </a:bodyPr>
            <a:lstStyle/>
            <a:p>
              <a:pPr eaLnBrk="0" hangingPunct="0"/>
              <a:r>
                <a:rPr sz="1400" dirty="0">
                  <a:latin typeface="Times New Roman" panose="02020603050405020304" pitchFamily="18" charset="0"/>
                </a:rPr>
                <a:t> g</a:t>
              </a:r>
            </a:p>
          </p:txBody>
        </p:sp>
        <p:sp>
          <p:nvSpPr>
            <p:cNvPr id="7222" name="Text Box 97"/>
            <p:cNvSpPr txBox="1"/>
            <p:nvPr/>
          </p:nvSpPr>
          <p:spPr>
            <a:xfrm>
              <a:off x="2079" y="1484"/>
              <a:ext cx="94" cy="123"/>
            </a:xfrm>
            <a:prstGeom prst="rect">
              <a:avLst/>
            </a:prstGeom>
            <a:noFill/>
            <a:ln w="9525">
              <a:noFill/>
            </a:ln>
          </p:spPr>
          <p:txBody>
            <a:bodyPr wrap="none">
              <a:spAutoFit/>
            </a:bodyPr>
            <a:lstStyle/>
            <a:p>
              <a:pPr eaLnBrk="0" hangingPunct="0"/>
              <a:r>
                <a:rPr sz="1400" dirty="0">
                  <a:latin typeface="Times New Roman" panose="02020603050405020304" pitchFamily="18" charset="0"/>
                </a:rPr>
                <a:t>f</a:t>
              </a:r>
            </a:p>
          </p:txBody>
        </p:sp>
        <p:sp>
          <p:nvSpPr>
            <p:cNvPr id="7223" name="Text Box 98"/>
            <p:cNvSpPr txBox="1"/>
            <p:nvPr/>
          </p:nvSpPr>
          <p:spPr>
            <a:xfrm>
              <a:off x="2153" y="1818"/>
              <a:ext cx="102" cy="123"/>
            </a:xfrm>
            <a:prstGeom prst="rect">
              <a:avLst/>
            </a:prstGeom>
            <a:noFill/>
            <a:ln w="9525">
              <a:noFill/>
            </a:ln>
          </p:spPr>
          <p:txBody>
            <a:bodyPr wrap="none">
              <a:spAutoFit/>
            </a:bodyPr>
            <a:lstStyle/>
            <a:p>
              <a:pPr eaLnBrk="0" hangingPunct="0"/>
              <a:r>
                <a:rPr sz="1400" dirty="0">
                  <a:latin typeface="Times New Roman" panose="02020603050405020304" pitchFamily="18" charset="0"/>
                </a:rPr>
                <a:t>e</a:t>
              </a:r>
            </a:p>
          </p:txBody>
        </p:sp>
      </p:grpSp>
      <p:sp>
        <p:nvSpPr>
          <p:cNvPr id="7193" name="Text Box 98"/>
          <p:cNvSpPr txBox="1"/>
          <p:nvPr/>
        </p:nvSpPr>
        <p:spPr>
          <a:xfrm>
            <a:off x="4754563" y="5559425"/>
            <a:ext cx="274637" cy="307975"/>
          </a:xfrm>
          <a:prstGeom prst="rect">
            <a:avLst/>
          </a:prstGeom>
          <a:noFill/>
          <a:ln w="9525">
            <a:noFill/>
          </a:ln>
        </p:spPr>
        <p:txBody>
          <a:bodyPr wrap="none">
            <a:spAutoFit/>
          </a:bodyPr>
          <a:lstStyle/>
          <a:p>
            <a:pPr eaLnBrk="0" hangingPunct="0"/>
            <a:r>
              <a:rPr sz="1400" dirty="0">
                <a:latin typeface="Times New Roman" panose="02020603050405020304" pitchFamily="18" charset="0"/>
              </a:rPr>
              <a:t>d</a:t>
            </a:r>
          </a:p>
        </p:txBody>
      </p:sp>
      <p:sp>
        <p:nvSpPr>
          <p:cNvPr id="57" name="Arc 103"/>
          <p:cNvSpPr/>
          <p:nvPr/>
        </p:nvSpPr>
        <p:spPr>
          <a:xfrm rot="-2584002" flipV="1">
            <a:off x="4876800" y="3794125"/>
            <a:ext cx="801688" cy="102235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chemeClr val="tx1">
                <a:alpha val="100000"/>
              </a:schemeClr>
            </a:solidFill>
            <a:prstDash val="solid"/>
            <a:round/>
            <a:headEnd type="triangle" w="med" len="med"/>
            <a:tailEnd type="none" w="med" len="med"/>
          </a:ln>
        </p:spPr>
        <p:txBody>
          <a:bodyPr/>
          <a:lstStyle/>
          <a:p>
            <a:endParaRPr lang="en-US"/>
          </a:p>
        </p:txBody>
      </p:sp>
      <p:sp>
        <p:nvSpPr>
          <p:cNvPr id="58" name="Line 12"/>
          <p:cNvSpPr/>
          <p:nvPr/>
        </p:nvSpPr>
        <p:spPr>
          <a:xfrm rot="1501493">
            <a:off x="2792413" y="4484688"/>
            <a:ext cx="2263775" cy="708025"/>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59" name="Line 12"/>
          <p:cNvSpPr/>
          <p:nvPr/>
        </p:nvSpPr>
        <p:spPr>
          <a:xfrm rot="1501493">
            <a:off x="2538413" y="5057775"/>
            <a:ext cx="2314575" cy="95250"/>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68" name="Line 24"/>
          <p:cNvSpPr/>
          <p:nvPr/>
        </p:nvSpPr>
        <p:spPr>
          <a:xfrm>
            <a:off x="3352800" y="4343400"/>
            <a:ext cx="152400" cy="1524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69" name="Line 24"/>
          <p:cNvSpPr/>
          <p:nvPr/>
        </p:nvSpPr>
        <p:spPr>
          <a:xfrm>
            <a:off x="3276600" y="4876800"/>
            <a:ext cx="152400" cy="7620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70" name="Line 56"/>
          <p:cNvSpPr/>
          <p:nvPr/>
        </p:nvSpPr>
        <p:spPr>
          <a:xfrm flipV="1">
            <a:off x="3429000" y="3886200"/>
            <a:ext cx="304800" cy="533400"/>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71" name="Line 56"/>
          <p:cNvSpPr/>
          <p:nvPr/>
        </p:nvSpPr>
        <p:spPr>
          <a:xfrm flipV="1">
            <a:off x="3352800" y="4343400"/>
            <a:ext cx="381000" cy="609600"/>
          </a:xfrm>
          <a:prstGeom prst="line">
            <a:avLst/>
          </a:prstGeom>
          <a:ln w="9525" cap="flat" cmpd="sng">
            <a:solidFill>
              <a:srgbClr val="0000FF"/>
            </a:solidFill>
            <a:prstDash val="solid"/>
            <a:headEnd type="none" w="med" len="med"/>
            <a:tailEnd type="triangle" w="med" len="med"/>
          </a:ln>
        </p:spPr>
        <p:txBody>
          <a:bodyPr/>
          <a:lstStyle/>
          <a:p>
            <a:endParaRPr lang="en-IN"/>
          </a:p>
        </p:txBody>
      </p:sp>
      <p:sp>
        <p:nvSpPr>
          <p:cNvPr id="72" name="Oval 47"/>
          <p:cNvSpPr/>
          <p:nvPr/>
        </p:nvSpPr>
        <p:spPr>
          <a:xfrm>
            <a:off x="3733800" y="38100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73" name="Oval 47"/>
          <p:cNvSpPr/>
          <p:nvPr/>
        </p:nvSpPr>
        <p:spPr>
          <a:xfrm>
            <a:off x="3733800" y="4267200"/>
            <a:ext cx="76200" cy="762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grpSp>
        <p:nvGrpSpPr>
          <p:cNvPr id="8" name="Group 37"/>
          <p:cNvGrpSpPr/>
          <p:nvPr/>
        </p:nvGrpSpPr>
        <p:grpSpPr>
          <a:xfrm rot="-1673665">
            <a:off x="2981325" y="4498975"/>
            <a:ext cx="811213" cy="592138"/>
            <a:chOff x="2059" y="1343"/>
            <a:chExt cx="527" cy="261"/>
          </a:xfrm>
        </p:grpSpPr>
        <p:sp>
          <p:nvSpPr>
            <p:cNvPr id="7215" name="Text Box 38"/>
            <p:cNvSpPr txBox="1"/>
            <p:nvPr/>
          </p:nvSpPr>
          <p:spPr>
            <a:xfrm rot="-871177">
              <a:off x="2059" y="1468"/>
              <a:ext cx="243" cy="136"/>
            </a:xfrm>
            <a:prstGeom prst="rect">
              <a:avLst/>
            </a:prstGeom>
            <a:noFill/>
            <a:ln w="9525">
              <a:noFill/>
            </a:ln>
          </p:spPr>
          <p:txBody>
            <a:bodyPr wrap="none">
              <a:spAutoFit/>
            </a:bodyPr>
            <a:lstStyle/>
            <a:p>
              <a:pPr eaLnBrk="0" hangingPunct="0"/>
              <a:r>
                <a:rPr sz="1400" b="1" dirty="0">
                  <a:latin typeface="Times New Roman" panose="02020603050405020304" pitchFamily="18" charset="0"/>
                </a:rPr>
                <a:t>D</a:t>
              </a:r>
              <a:r>
                <a:rPr sz="1400" b="1" baseline="-25000" dirty="0">
                  <a:latin typeface="Times New Roman" panose="02020603050405020304" pitchFamily="18" charset="0"/>
                </a:rPr>
                <a:t>2</a:t>
              </a:r>
            </a:p>
          </p:txBody>
        </p:sp>
        <p:sp>
          <p:nvSpPr>
            <p:cNvPr id="7216" name="Text Box 39"/>
            <p:cNvSpPr txBox="1"/>
            <p:nvPr/>
          </p:nvSpPr>
          <p:spPr>
            <a:xfrm>
              <a:off x="2343" y="1343"/>
              <a:ext cx="243" cy="136"/>
            </a:xfrm>
            <a:prstGeom prst="rect">
              <a:avLst/>
            </a:prstGeom>
            <a:noFill/>
            <a:ln w="9525">
              <a:noFill/>
            </a:ln>
          </p:spPr>
          <p:txBody>
            <a:bodyPr wrap="none">
              <a:spAutoFit/>
            </a:bodyPr>
            <a:lstStyle/>
            <a:p>
              <a:pPr eaLnBrk="0" hangingPunct="0"/>
              <a:r>
                <a:rPr sz="1400" b="1" dirty="0">
                  <a:latin typeface="Times New Roman" panose="02020603050405020304" pitchFamily="18" charset="0"/>
                </a:rPr>
                <a:t>D</a:t>
              </a:r>
              <a:r>
                <a:rPr sz="1400" b="1" baseline="-25000" dirty="0">
                  <a:latin typeface="Times New Roman" panose="02020603050405020304" pitchFamily="18" charset="0"/>
                </a:rPr>
                <a:t>1</a:t>
              </a:r>
            </a:p>
          </p:txBody>
        </p:sp>
      </p:grpSp>
      <p:sp>
        <p:nvSpPr>
          <p:cNvPr id="77" name="Arc 63"/>
          <p:cNvSpPr/>
          <p:nvPr/>
        </p:nvSpPr>
        <p:spPr>
          <a:xfrm rot="-5811185" flipH="1" flipV="1">
            <a:off x="3152775" y="3752850"/>
            <a:ext cx="904875" cy="457200"/>
          </a:xfrm>
          <a:custGeom>
            <a:avLst/>
            <a:gdLst>
              <a:gd name="txL" fmla="*/ 0 w 16708"/>
              <a:gd name="txT" fmla="*/ 0 h 21600"/>
              <a:gd name="txR" fmla="*/ 16708 w 16708"/>
              <a:gd name="txB" fmla="*/ 21600 h 21600"/>
            </a:gdLst>
            <a:ahLst/>
            <a:cxnLst>
              <a:cxn ang="0">
                <a:pos x="0" y="2147483647"/>
              </a:cxn>
              <a:cxn ang="0">
                <a:pos x="2147483647" y="2147483647"/>
              </a:cxn>
              <a:cxn ang="0">
                <a:pos x="2147483647" y="2147483647"/>
              </a:cxn>
            </a:cxnLst>
            <a:rect l="txL" t="txT" r="txR" b="txB"/>
            <a:pathLst>
              <a:path w="16708" h="21600" fill="none">
                <a:moveTo>
                  <a:pt x="-1" y="25"/>
                </a:moveTo>
                <a:cubicBezTo>
                  <a:pt x="350" y="8"/>
                  <a:pt x="701" y="0"/>
                  <a:pt x="1052" y="0"/>
                </a:cubicBezTo>
                <a:cubicBezTo>
                  <a:pt x="6970" y="0"/>
                  <a:pt x="12630" y="2428"/>
                  <a:pt x="16708" y="6718"/>
                </a:cubicBezTo>
              </a:path>
              <a:path w="16708" h="21600" stroke="0">
                <a:moveTo>
                  <a:pt x="-1" y="25"/>
                </a:moveTo>
                <a:cubicBezTo>
                  <a:pt x="350" y="8"/>
                  <a:pt x="701" y="0"/>
                  <a:pt x="1052" y="0"/>
                </a:cubicBezTo>
                <a:cubicBezTo>
                  <a:pt x="6970" y="0"/>
                  <a:pt x="12630" y="2428"/>
                  <a:pt x="16708" y="6718"/>
                </a:cubicBezTo>
                <a:lnTo>
                  <a:pt x="1052" y="21600"/>
                </a:lnTo>
                <a:lnTo>
                  <a:pt x="-1" y="25"/>
                </a:lnTo>
                <a:close/>
              </a:path>
            </a:pathLst>
          </a:custGeom>
          <a:noFill/>
          <a:ln w="28575" cap="flat" cmpd="sng">
            <a:solidFill>
              <a:srgbClr val="FF0066">
                <a:alpha val="100000"/>
              </a:srgbClr>
            </a:solidFill>
            <a:prstDash val="solid"/>
            <a:round/>
            <a:headEnd type="none" w="med" len="med"/>
            <a:tailEnd type="none" w="med" len="med"/>
          </a:ln>
        </p:spPr>
        <p:txBody>
          <a:bodyPr/>
          <a:lstStyle/>
          <a:p>
            <a:endParaRPr lang="en-US"/>
          </a:p>
        </p:txBody>
      </p:sp>
      <p:cxnSp>
        <p:nvCxnSpPr>
          <p:cNvPr id="78" name="Straight Arrow Connector 77"/>
          <p:cNvCxnSpPr>
            <a:stCxn id="80" idx="1"/>
          </p:cNvCxnSpPr>
          <p:nvPr/>
        </p:nvCxnSpPr>
        <p:spPr>
          <a:xfrm flipH="1">
            <a:off x="3886200" y="2090738"/>
            <a:ext cx="762000" cy="728663"/>
          </a:xfrm>
          <a:prstGeom prst="straightConnector1">
            <a:avLst/>
          </a:prstGeom>
          <a:ln w="15875">
            <a:solidFill>
              <a:srgbClr val="FF3399"/>
            </a:solidFill>
            <a:tailEnd type="arrow"/>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648200" y="1905000"/>
            <a:ext cx="914400" cy="369888"/>
          </a:xfrm>
          <a:prstGeom prst="rect">
            <a:avLst/>
          </a:prstGeom>
          <a:noFill/>
          <a:ln w="9525">
            <a:noFill/>
          </a:ln>
        </p:spPr>
        <p:txBody>
          <a:bodyPr>
            <a:spAutoFit/>
          </a:bodyPr>
          <a:lstStyle/>
          <a:p>
            <a:r>
              <a:rPr dirty="0">
                <a:solidFill>
                  <a:srgbClr val="0066FF"/>
                </a:solidFill>
                <a:latin typeface="Arial" panose="020B0604020202020204" pitchFamily="34" charset="0"/>
              </a:rPr>
              <a:t>Face</a:t>
            </a:r>
          </a:p>
        </p:txBody>
      </p:sp>
      <p:cxnSp>
        <p:nvCxnSpPr>
          <p:cNvPr id="82" name="Straight Arrow Connector 81"/>
          <p:cNvCxnSpPr>
            <a:stCxn id="86" idx="0"/>
          </p:cNvCxnSpPr>
          <p:nvPr/>
        </p:nvCxnSpPr>
        <p:spPr>
          <a:xfrm flipV="1">
            <a:off x="1066800" y="3962400"/>
            <a:ext cx="2743200" cy="381000"/>
          </a:xfrm>
          <a:prstGeom prst="straightConnector1">
            <a:avLst/>
          </a:prstGeom>
          <a:ln w="15875">
            <a:solidFill>
              <a:srgbClr val="FF3399"/>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33400" y="4343400"/>
            <a:ext cx="1066800" cy="381000"/>
          </a:xfrm>
          <a:prstGeom prst="rect">
            <a:avLst/>
          </a:prstGeom>
          <a:noFill/>
          <a:ln w="9525">
            <a:noFill/>
          </a:ln>
        </p:spPr>
        <p:txBody>
          <a:bodyPr>
            <a:spAutoFit/>
          </a:bodyPr>
          <a:lstStyle/>
          <a:p>
            <a:r>
              <a:rPr dirty="0">
                <a:solidFill>
                  <a:srgbClr val="0066FF"/>
                </a:solidFill>
                <a:latin typeface="Arial" panose="020B0604020202020204" pitchFamily="34" charset="0"/>
              </a:rPr>
              <a:t>Flank</a:t>
            </a:r>
          </a:p>
        </p:txBody>
      </p:sp>
      <p:sp>
        <p:nvSpPr>
          <p:cNvPr id="87" name="Line 3"/>
          <p:cNvSpPr/>
          <p:nvPr/>
        </p:nvSpPr>
        <p:spPr>
          <a:xfrm rot="3748523">
            <a:off x="4352925" y="3014663"/>
            <a:ext cx="2038350" cy="2351087"/>
          </a:xfrm>
          <a:prstGeom prst="line">
            <a:avLst/>
          </a:prstGeom>
          <a:ln w="9525" cap="flat" cmpd="sng">
            <a:solidFill>
              <a:schemeClr val="folHlink"/>
            </a:solidFill>
            <a:prstDash val="solid"/>
            <a:headEnd type="none" w="med" len="med"/>
            <a:tailEnd type="none" w="med" len="med"/>
          </a:ln>
        </p:spPr>
        <p:txBody>
          <a:bodyPr/>
          <a:lstStyle/>
          <a:p>
            <a:endParaRPr lang="en-IN"/>
          </a:p>
        </p:txBody>
      </p:sp>
      <p:sp>
        <p:nvSpPr>
          <p:cNvPr id="89" name="Text Box 68"/>
          <p:cNvSpPr txBox="1"/>
          <p:nvPr/>
        </p:nvSpPr>
        <p:spPr>
          <a:xfrm>
            <a:off x="5254625" y="3429000"/>
            <a:ext cx="384175" cy="307975"/>
          </a:xfrm>
          <a:prstGeom prst="rect">
            <a:avLst/>
          </a:prstGeom>
          <a:noFill/>
          <a:ln w="9525">
            <a:noFill/>
          </a:ln>
        </p:spPr>
        <p:txBody>
          <a:bodyPr wrap="none">
            <a:spAutoFit/>
          </a:bodyPr>
          <a:lstStyle/>
          <a:p>
            <a:pPr eaLnBrk="0" hangingPunct="0"/>
            <a:r>
              <a:rPr sz="1400" b="1" dirty="0">
                <a:solidFill>
                  <a:srgbClr val="FF0066"/>
                </a:solidFill>
                <a:latin typeface="Times New Roman" panose="02020603050405020304" pitchFamily="18" charset="0"/>
              </a:rPr>
              <a:t>P1</a:t>
            </a:r>
          </a:p>
        </p:txBody>
      </p:sp>
      <p:sp>
        <p:nvSpPr>
          <p:cNvPr id="90" name="Arc 63"/>
          <p:cNvSpPr/>
          <p:nvPr/>
        </p:nvSpPr>
        <p:spPr>
          <a:xfrm rot="-5400000" flipV="1">
            <a:off x="4267200" y="2209800"/>
            <a:ext cx="1219200" cy="1524000"/>
          </a:xfrm>
          <a:custGeom>
            <a:avLst/>
            <a:gdLst>
              <a:gd name="txL" fmla="*/ 0 w 16708"/>
              <a:gd name="txT" fmla="*/ 0 h 21600"/>
              <a:gd name="txR" fmla="*/ 16708 w 16708"/>
              <a:gd name="txB" fmla="*/ 21600 h 21600"/>
            </a:gdLst>
            <a:ahLst/>
            <a:cxnLst>
              <a:cxn ang="0">
                <a:pos x="0" y="2147483647"/>
              </a:cxn>
              <a:cxn ang="0">
                <a:pos x="2147483647" y="2147483647"/>
              </a:cxn>
              <a:cxn ang="0">
                <a:pos x="2147483647" y="2147483647"/>
              </a:cxn>
            </a:cxnLst>
            <a:rect l="txL" t="txT" r="txR" b="txB"/>
            <a:pathLst>
              <a:path w="16708" h="21600" fill="none">
                <a:moveTo>
                  <a:pt x="-1" y="25"/>
                </a:moveTo>
                <a:cubicBezTo>
                  <a:pt x="350" y="8"/>
                  <a:pt x="701" y="0"/>
                  <a:pt x="1052" y="0"/>
                </a:cubicBezTo>
                <a:cubicBezTo>
                  <a:pt x="6970" y="0"/>
                  <a:pt x="12630" y="2428"/>
                  <a:pt x="16708" y="6718"/>
                </a:cubicBezTo>
              </a:path>
              <a:path w="16708" h="21600" stroke="0">
                <a:moveTo>
                  <a:pt x="-1" y="25"/>
                </a:moveTo>
                <a:cubicBezTo>
                  <a:pt x="350" y="8"/>
                  <a:pt x="701" y="0"/>
                  <a:pt x="1052" y="0"/>
                </a:cubicBezTo>
                <a:cubicBezTo>
                  <a:pt x="6970" y="0"/>
                  <a:pt x="12630" y="2428"/>
                  <a:pt x="16708" y="6718"/>
                </a:cubicBezTo>
                <a:lnTo>
                  <a:pt x="1052" y="21600"/>
                </a:lnTo>
                <a:lnTo>
                  <a:pt x="-1" y="25"/>
                </a:lnTo>
                <a:close/>
              </a:path>
            </a:pathLst>
          </a:custGeom>
          <a:noFill/>
          <a:ln w="28575" cap="flat" cmpd="sng">
            <a:solidFill>
              <a:srgbClr val="FF0066">
                <a:alpha val="100000"/>
              </a:srgbClr>
            </a:solidFill>
            <a:prstDash val="solid"/>
            <a:round/>
            <a:headEnd type="none" w="med" len="med"/>
            <a:tailEnd type="none" w="med" len="med"/>
          </a:ln>
        </p:spPr>
        <p:txBody>
          <a:bodyPr/>
          <a:lstStyle/>
          <a:p>
            <a:endParaRPr lang="en-US"/>
          </a:p>
        </p:txBody>
      </p:sp>
      <p:sp>
        <p:nvSpPr>
          <p:cNvPr id="91" name="Arc 63"/>
          <p:cNvSpPr/>
          <p:nvPr/>
        </p:nvSpPr>
        <p:spPr>
          <a:xfrm rot="-5811185" flipH="1">
            <a:off x="5522913" y="3714750"/>
            <a:ext cx="914400" cy="584200"/>
          </a:xfrm>
          <a:custGeom>
            <a:avLst/>
            <a:gdLst>
              <a:gd name="txL" fmla="*/ 0 w 16708"/>
              <a:gd name="txT" fmla="*/ 0 h 21600"/>
              <a:gd name="txR" fmla="*/ 16708 w 16708"/>
              <a:gd name="txB" fmla="*/ 21600 h 21600"/>
            </a:gdLst>
            <a:ahLst/>
            <a:cxnLst>
              <a:cxn ang="0">
                <a:pos x="0" y="2147483647"/>
              </a:cxn>
              <a:cxn ang="0">
                <a:pos x="2147483647" y="2147483647"/>
              </a:cxn>
              <a:cxn ang="0">
                <a:pos x="2147483647" y="2147483647"/>
              </a:cxn>
            </a:cxnLst>
            <a:rect l="txL" t="txT" r="txR" b="txB"/>
            <a:pathLst>
              <a:path w="16708" h="21600" fill="none">
                <a:moveTo>
                  <a:pt x="-1" y="25"/>
                </a:moveTo>
                <a:cubicBezTo>
                  <a:pt x="350" y="8"/>
                  <a:pt x="701" y="0"/>
                  <a:pt x="1052" y="0"/>
                </a:cubicBezTo>
                <a:cubicBezTo>
                  <a:pt x="6970" y="0"/>
                  <a:pt x="12630" y="2428"/>
                  <a:pt x="16708" y="6718"/>
                </a:cubicBezTo>
              </a:path>
              <a:path w="16708" h="21600" stroke="0">
                <a:moveTo>
                  <a:pt x="-1" y="25"/>
                </a:moveTo>
                <a:cubicBezTo>
                  <a:pt x="350" y="8"/>
                  <a:pt x="701" y="0"/>
                  <a:pt x="1052" y="0"/>
                </a:cubicBezTo>
                <a:cubicBezTo>
                  <a:pt x="6970" y="0"/>
                  <a:pt x="12630" y="2428"/>
                  <a:pt x="16708" y="6718"/>
                </a:cubicBezTo>
                <a:lnTo>
                  <a:pt x="1052" y="21600"/>
                </a:lnTo>
                <a:lnTo>
                  <a:pt x="-1" y="25"/>
                </a:lnTo>
                <a:close/>
              </a:path>
            </a:pathLst>
          </a:custGeom>
          <a:noFill/>
          <a:ln w="28575" cap="flat" cmpd="sng">
            <a:solidFill>
              <a:srgbClr val="FF0066">
                <a:alpha val="100000"/>
              </a:srgbClr>
            </a:solidFill>
            <a:prstDash val="solid"/>
            <a:round/>
            <a:headEnd type="none" w="med" len="med"/>
            <a:tailEnd type="none" w="med" len="med"/>
          </a:ln>
        </p:spPr>
        <p:txBody>
          <a:bodyPr/>
          <a:lstStyle/>
          <a:p>
            <a:endParaRPr lang="en-US"/>
          </a:p>
        </p:txBody>
      </p:sp>
      <p:sp>
        <p:nvSpPr>
          <p:cNvPr id="79" name="Freeform 78"/>
          <p:cNvSpPr/>
          <p:nvPr/>
        </p:nvSpPr>
        <p:spPr>
          <a:xfrm>
            <a:off x="4114800" y="2344738"/>
            <a:ext cx="1079500" cy="93663"/>
          </a:xfrm>
          <a:custGeom>
            <a:avLst/>
            <a:gdLst>
              <a:gd name="connsiteX0" fmla="*/ 0 w 1041400"/>
              <a:gd name="connsiteY0" fmla="*/ 61383 h 61383"/>
              <a:gd name="connsiteX1" fmla="*/ 1041400 w 1041400"/>
              <a:gd name="connsiteY1" fmla="*/ 35983 h 61383"/>
            </a:gdLst>
            <a:ahLst/>
            <a:cxnLst>
              <a:cxn ang="0">
                <a:pos x="connsiteX0" y="connsiteY0"/>
              </a:cxn>
              <a:cxn ang="0">
                <a:pos x="connsiteX1" y="connsiteY1"/>
              </a:cxn>
            </a:cxnLst>
            <a:rect l="l" t="t" r="r" b="b"/>
            <a:pathLst>
              <a:path w="1041400" h="61383">
                <a:moveTo>
                  <a:pt x="0" y="61383"/>
                </a:moveTo>
                <a:cubicBezTo>
                  <a:pt x="296862" y="30691"/>
                  <a:pt x="593725" y="0"/>
                  <a:pt x="1041400" y="35983"/>
                </a:cubicBezTo>
              </a:path>
            </a:pathLst>
          </a:custGeom>
          <a:ln w="25400">
            <a:solidFill>
              <a:srgbClr val="FF3399"/>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214" name="TextBox 75"/>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71729"/>
                                        </p:tgtEl>
                                        <p:attrNameLst>
                                          <p:attrName>style.visibility</p:attrName>
                                        </p:attrNameLst>
                                      </p:cBhvr>
                                      <p:to>
                                        <p:strVal val="visible"/>
                                      </p:to>
                                    </p:set>
                                    <p:animEffect transition="in" filter="strips(downRight)">
                                      <p:cBhvr>
                                        <p:cTn id="12" dur="500"/>
                                        <p:tgtEl>
                                          <p:spTgt spid="371729"/>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71714"/>
                                        </p:tgtEl>
                                        <p:attrNameLst>
                                          <p:attrName>style.visibility</p:attrName>
                                        </p:attrNameLst>
                                      </p:cBhvr>
                                      <p:to>
                                        <p:strVal val="visible"/>
                                      </p:to>
                                    </p:set>
                                    <p:anim calcmode="lin" valueType="num">
                                      <p:cBhvr>
                                        <p:cTn id="17" dur="500" fill="hold"/>
                                        <p:tgtEl>
                                          <p:spTgt spid="371714"/>
                                        </p:tgtEl>
                                        <p:attrNameLst>
                                          <p:attrName>ppt_w</p:attrName>
                                        </p:attrNameLst>
                                      </p:cBhvr>
                                      <p:tavLst>
                                        <p:tav tm="0">
                                          <p:val>
                                            <p:fltVal val="0"/>
                                          </p:val>
                                        </p:tav>
                                        <p:tav tm="100000">
                                          <p:val>
                                            <p:strVal val="#ppt_w"/>
                                          </p:val>
                                        </p:tav>
                                      </p:tavLst>
                                    </p:anim>
                                    <p:anim calcmode="lin" valueType="num">
                                      <p:cBhvr>
                                        <p:cTn id="18" dur="500" fill="hold"/>
                                        <p:tgtEl>
                                          <p:spTgt spid="37171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nodeType="clickEffect">
                                  <p:stCondLst>
                                    <p:cond delay="0"/>
                                  </p:stCondLst>
                                  <p:childTnLst>
                                    <p:set>
                                      <p:cBhvr>
                                        <p:cTn id="22" dur="1" fill="hold">
                                          <p:stCondLst>
                                            <p:cond delay="0"/>
                                          </p:stCondLst>
                                        </p:cTn>
                                        <p:tgtEl>
                                          <p:spTgt spid="371815"/>
                                        </p:tgtEl>
                                        <p:attrNameLst>
                                          <p:attrName>style.visibility</p:attrName>
                                        </p:attrNameLst>
                                      </p:cBhvr>
                                      <p:to>
                                        <p:strVal val="visible"/>
                                      </p:to>
                                    </p:set>
                                    <p:animEffect transition="in" filter="strips(upRight)">
                                      <p:cBhvr>
                                        <p:cTn id="23" dur="500"/>
                                        <p:tgtEl>
                                          <p:spTgt spid="371815"/>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9" fill="hold" nodeType="clickEffect">
                                  <p:stCondLst>
                                    <p:cond delay="0"/>
                                  </p:stCondLst>
                                  <p:childTnLst>
                                    <p:set>
                                      <p:cBhvr>
                                        <p:cTn id="27" dur="1" fill="hold">
                                          <p:stCondLst>
                                            <p:cond delay="0"/>
                                          </p:stCondLst>
                                        </p:cTn>
                                        <p:tgtEl>
                                          <p:spTgt spid="371715"/>
                                        </p:tgtEl>
                                        <p:attrNameLst>
                                          <p:attrName>style.visibility</p:attrName>
                                        </p:attrNameLst>
                                      </p:cBhvr>
                                      <p:to>
                                        <p:strVal val="visible"/>
                                      </p:to>
                                    </p:set>
                                    <p:animEffect transition="in" filter="strips(upLeft)">
                                      <p:cBhvr>
                                        <p:cTn id="28" dur="500"/>
                                        <p:tgtEl>
                                          <p:spTgt spid="371715"/>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71758"/>
                                        </p:tgtEl>
                                        <p:attrNameLst>
                                          <p:attrName>style.visibility</p:attrName>
                                        </p:attrNameLst>
                                      </p:cBhvr>
                                      <p:to>
                                        <p:strVal val="visible"/>
                                      </p:to>
                                    </p:set>
                                    <p:anim calcmode="lin" valueType="num">
                                      <p:cBhvr additive="base">
                                        <p:cTn id="45" dur="500" fill="hold"/>
                                        <p:tgtEl>
                                          <p:spTgt spid="371758"/>
                                        </p:tgtEl>
                                        <p:attrNameLst>
                                          <p:attrName>ppt_x</p:attrName>
                                        </p:attrNameLst>
                                      </p:cBhvr>
                                      <p:tavLst>
                                        <p:tav tm="0">
                                          <p:val>
                                            <p:strVal val="0-#ppt_w/2"/>
                                          </p:val>
                                        </p:tav>
                                        <p:tav tm="100000">
                                          <p:val>
                                            <p:strVal val="#ppt_x"/>
                                          </p:val>
                                        </p:tav>
                                      </p:tavLst>
                                    </p:anim>
                                    <p:anim calcmode="lin" valueType="num">
                                      <p:cBhvr additive="base">
                                        <p:cTn id="46" dur="500" fill="hold"/>
                                        <p:tgtEl>
                                          <p:spTgt spid="371758"/>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71780"/>
                                        </p:tgtEl>
                                        <p:attrNameLst>
                                          <p:attrName>style.visibility</p:attrName>
                                        </p:attrNameLst>
                                      </p:cBhvr>
                                      <p:to>
                                        <p:strVal val="visible"/>
                                      </p:to>
                                    </p:set>
                                    <p:anim calcmode="lin" valueType="num">
                                      <p:cBhvr additive="base">
                                        <p:cTn id="51" dur="500" fill="hold"/>
                                        <p:tgtEl>
                                          <p:spTgt spid="371780"/>
                                        </p:tgtEl>
                                        <p:attrNameLst>
                                          <p:attrName>ppt_x</p:attrName>
                                        </p:attrNameLst>
                                      </p:cBhvr>
                                      <p:tavLst>
                                        <p:tav tm="0">
                                          <p:val>
                                            <p:strVal val="0-#ppt_w/2"/>
                                          </p:val>
                                        </p:tav>
                                        <p:tav tm="100000">
                                          <p:val>
                                            <p:strVal val="#ppt_x"/>
                                          </p:val>
                                        </p:tav>
                                      </p:tavLst>
                                    </p:anim>
                                    <p:anim calcmode="lin" valueType="num">
                                      <p:cBhvr additive="base">
                                        <p:cTn id="52" dur="500" fill="hold"/>
                                        <p:tgtEl>
                                          <p:spTgt spid="371780"/>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8" presetClass="entr" presetSubtype="3" fill="hold" nodeType="clickEffect">
                                  <p:stCondLst>
                                    <p:cond delay="0"/>
                                  </p:stCondLst>
                                  <p:childTnLst>
                                    <p:set>
                                      <p:cBhvr>
                                        <p:cTn id="56" dur="1" fill="hold">
                                          <p:stCondLst>
                                            <p:cond delay="0"/>
                                          </p:stCondLst>
                                        </p:cTn>
                                        <p:tgtEl>
                                          <p:spTgt spid="371731"/>
                                        </p:tgtEl>
                                        <p:attrNameLst>
                                          <p:attrName>style.visibility</p:attrName>
                                        </p:attrNameLst>
                                      </p:cBhvr>
                                      <p:to>
                                        <p:strVal val="visible"/>
                                      </p:to>
                                    </p:set>
                                    <p:animEffect transition="in" filter="strips(upRight)">
                                      <p:cBhvr>
                                        <p:cTn id="57" dur="500"/>
                                        <p:tgtEl>
                                          <p:spTgt spid="371731"/>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3" fill="hold" nodeType="clickEffect">
                                  <p:stCondLst>
                                    <p:cond delay="0"/>
                                  </p:stCondLst>
                                  <p:childTnLst>
                                    <p:set>
                                      <p:cBhvr>
                                        <p:cTn id="61" dur="1" fill="hold">
                                          <p:stCondLst>
                                            <p:cond delay="0"/>
                                          </p:stCondLst>
                                        </p:cTn>
                                        <p:tgtEl>
                                          <p:spTgt spid="371724"/>
                                        </p:tgtEl>
                                        <p:attrNameLst>
                                          <p:attrName>style.visibility</p:attrName>
                                        </p:attrNameLst>
                                      </p:cBhvr>
                                      <p:to>
                                        <p:strVal val="visible"/>
                                      </p:to>
                                    </p:set>
                                    <p:animEffect transition="in" filter="strips(upRight)">
                                      <p:cBhvr>
                                        <p:cTn id="62" dur="500"/>
                                        <p:tgtEl>
                                          <p:spTgt spid="371724"/>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371735"/>
                                        </p:tgtEl>
                                        <p:attrNameLst>
                                          <p:attrName>style.visibility</p:attrName>
                                        </p:attrNameLst>
                                      </p:cBhvr>
                                      <p:to>
                                        <p:strVal val="visible"/>
                                      </p:to>
                                    </p:set>
                                    <p:animEffect transition="in" filter="strips(downRight)">
                                      <p:cBhvr>
                                        <p:cTn id="67" dur="500"/>
                                        <p:tgtEl>
                                          <p:spTgt spid="371735"/>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371736"/>
                                        </p:tgtEl>
                                        <p:attrNameLst>
                                          <p:attrName>style.visibility</p:attrName>
                                        </p:attrNameLst>
                                      </p:cBhvr>
                                      <p:to>
                                        <p:strVal val="visible"/>
                                      </p:to>
                                    </p:set>
                                    <p:animEffect transition="in" filter="strips(downRight)">
                                      <p:cBhvr>
                                        <p:cTn id="72" dur="500"/>
                                        <p:tgtEl>
                                          <p:spTgt spid="371736"/>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strips(downRight)">
                                      <p:cBhvr>
                                        <p:cTn id="77" dur="500"/>
                                        <p:tgtEl>
                                          <p:spTgt spid="3"/>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371767"/>
                                        </p:tgtEl>
                                        <p:attrNameLst>
                                          <p:attrName>style.visibility</p:attrName>
                                        </p:attrNameLst>
                                      </p:cBhvr>
                                      <p:to>
                                        <p:strVal val="visible"/>
                                      </p:to>
                                    </p:set>
                                    <p:animEffect transition="in" filter="strips(downRight)">
                                      <p:cBhvr>
                                        <p:cTn id="82" dur="500"/>
                                        <p:tgtEl>
                                          <p:spTgt spid="371767"/>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nodeType="clickEffect">
                                  <p:stCondLst>
                                    <p:cond delay="0"/>
                                  </p:stCondLst>
                                  <p:childTnLst>
                                    <p:set>
                                      <p:cBhvr>
                                        <p:cTn id="86" dur="1" fill="hold">
                                          <p:stCondLst>
                                            <p:cond delay="0"/>
                                          </p:stCondLst>
                                        </p:cTn>
                                        <p:tgtEl>
                                          <p:spTgt spid="371768"/>
                                        </p:tgtEl>
                                        <p:attrNameLst>
                                          <p:attrName>style.visibility</p:attrName>
                                        </p:attrNameLst>
                                      </p:cBhvr>
                                      <p:to>
                                        <p:strVal val="visible"/>
                                      </p:to>
                                    </p:set>
                                    <p:animEffect transition="in" filter="strips(downLeft)">
                                      <p:cBhvr>
                                        <p:cTn id="87" dur="500"/>
                                        <p:tgtEl>
                                          <p:spTgt spid="371768"/>
                                        </p:tgtEl>
                                      </p:cBhvr>
                                    </p:animEffect>
                                  </p:childTnLst>
                                </p:cTn>
                              </p:par>
                            </p:childTnLst>
                          </p:cTn>
                        </p:par>
                      </p:childTnLst>
                    </p:cTn>
                  </p:par>
                  <p:par>
                    <p:cTn id="88" fill="hold">
                      <p:stCondLst>
                        <p:cond delay="indefinite"/>
                      </p:stCondLst>
                      <p:childTnLst>
                        <p:par>
                          <p:cTn id="89" fill="hold">
                            <p:stCondLst>
                              <p:cond delay="0"/>
                            </p:stCondLst>
                            <p:childTnLst>
                              <p:par>
                                <p:cTn id="90" presetID="23" presetClass="entr" presetSubtype="32" fill="hold" grpId="0" nodeType="clickEffect">
                                  <p:stCondLst>
                                    <p:cond delay="0"/>
                                  </p:stCondLst>
                                  <p:childTnLst>
                                    <p:set>
                                      <p:cBhvr>
                                        <p:cTn id="91" dur="1" fill="hold">
                                          <p:stCondLst>
                                            <p:cond delay="0"/>
                                          </p:stCondLst>
                                        </p:cTn>
                                        <p:tgtEl>
                                          <p:spTgt spid="371759"/>
                                        </p:tgtEl>
                                        <p:attrNameLst>
                                          <p:attrName>style.visibility</p:attrName>
                                        </p:attrNameLst>
                                      </p:cBhvr>
                                      <p:to>
                                        <p:strVal val="visible"/>
                                      </p:to>
                                    </p:set>
                                    <p:anim calcmode="lin" valueType="num">
                                      <p:cBhvr>
                                        <p:cTn id="92" dur="500" fill="hold"/>
                                        <p:tgtEl>
                                          <p:spTgt spid="371759"/>
                                        </p:tgtEl>
                                        <p:attrNameLst>
                                          <p:attrName>ppt_w</p:attrName>
                                        </p:attrNameLst>
                                      </p:cBhvr>
                                      <p:tavLst>
                                        <p:tav tm="0">
                                          <p:val>
                                            <p:strVal val="4*#ppt_w"/>
                                          </p:val>
                                        </p:tav>
                                        <p:tav tm="100000">
                                          <p:val>
                                            <p:strVal val="#ppt_w"/>
                                          </p:val>
                                        </p:tav>
                                      </p:tavLst>
                                    </p:anim>
                                    <p:anim calcmode="lin" valueType="num">
                                      <p:cBhvr>
                                        <p:cTn id="93" dur="500" fill="hold"/>
                                        <p:tgtEl>
                                          <p:spTgt spid="371759"/>
                                        </p:tgtEl>
                                        <p:attrNameLst>
                                          <p:attrName>ppt_h</p:attrName>
                                        </p:attrNameLst>
                                      </p:cBhvr>
                                      <p:tavLst>
                                        <p:tav tm="0">
                                          <p:val>
                                            <p:strVal val="4*#ppt_h"/>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23" presetClass="entr" presetSubtype="32" fill="hold" grpId="0" nodeType="clickEffect">
                                  <p:stCondLst>
                                    <p:cond delay="0"/>
                                  </p:stCondLst>
                                  <p:childTnLst>
                                    <p:set>
                                      <p:cBhvr>
                                        <p:cTn id="97" dur="1" fill="hold">
                                          <p:stCondLst>
                                            <p:cond delay="0"/>
                                          </p:stCondLst>
                                        </p:cTn>
                                        <p:tgtEl>
                                          <p:spTgt spid="371760"/>
                                        </p:tgtEl>
                                        <p:attrNameLst>
                                          <p:attrName>style.visibility</p:attrName>
                                        </p:attrNameLst>
                                      </p:cBhvr>
                                      <p:to>
                                        <p:strVal val="visible"/>
                                      </p:to>
                                    </p:set>
                                    <p:anim calcmode="lin" valueType="num">
                                      <p:cBhvr>
                                        <p:cTn id="98" dur="500" fill="hold"/>
                                        <p:tgtEl>
                                          <p:spTgt spid="371760"/>
                                        </p:tgtEl>
                                        <p:attrNameLst>
                                          <p:attrName>ppt_w</p:attrName>
                                        </p:attrNameLst>
                                      </p:cBhvr>
                                      <p:tavLst>
                                        <p:tav tm="0">
                                          <p:val>
                                            <p:strVal val="4*#ppt_w"/>
                                          </p:val>
                                        </p:tav>
                                        <p:tav tm="100000">
                                          <p:val>
                                            <p:strVal val="#ppt_w"/>
                                          </p:val>
                                        </p:tav>
                                      </p:tavLst>
                                    </p:anim>
                                    <p:anim calcmode="lin" valueType="num">
                                      <p:cBhvr>
                                        <p:cTn id="99" dur="500" fill="hold"/>
                                        <p:tgtEl>
                                          <p:spTgt spid="371760"/>
                                        </p:tgtEl>
                                        <p:attrNameLst>
                                          <p:attrName>ppt_h</p:attrName>
                                        </p:attrNameLst>
                                      </p:cBhvr>
                                      <p:tavLst>
                                        <p:tav tm="0">
                                          <p:val>
                                            <p:strVal val="4*#ppt_h"/>
                                          </p:val>
                                        </p:tav>
                                        <p:tav tm="100000">
                                          <p:val>
                                            <p:strVal val="#ppt_h"/>
                                          </p:val>
                                        </p:tav>
                                      </p:tavLst>
                                    </p:anim>
                                  </p:childTnLst>
                                </p:cTn>
                              </p:par>
                            </p:childTnLst>
                          </p:cTn>
                        </p:par>
                      </p:childTnLst>
                    </p:cTn>
                  </p:par>
                  <p:par>
                    <p:cTn id="100" fill="hold">
                      <p:stCondLst>
                        <p:cond delay="indefinite"/>
                      </p:stCondLst>
                      <p:childTnLst>
                        <p:par>
                          <p:cTn id="101" fill="hold">
                            <p:stCondLst>
                              <p:cond delay="0"/>
                            </p:stCondLst>
                            <p:childTnLst>
                              <p:par>
                                <p:cTn id="102" presetID="18" presetClass="entr" presetSubtype="3" fill="hold" nodeType="clickEffect">
                                  <p:stCondLst>
                                    <p:cond delay="0"/>
                                  </p:stCondLst>
                                  <p:childTnLst>
                                    <p:set>
                                      <p:cBhvr>
                                        <p:cTn id="103" dur="1" fill="hold">
                                          <p:stCondLst>
                                            <p:cond delay="0"/>
                                          </p:stCondLst>
                                        </p:cTn>
                                        <p:tgtEl>
                                          <p:spTgt spid="371775"/>
                                        </p:tgtEl>
                                        <p:attrNameLst>
                                          <p:attrName>style.visibility</p:attrName>
                                        </p:attrNameLst>
                                      </p:cBhvr>
                                      <p:to>
                                        <p:strVal val="visible"/>
                                      </p:to>
                                    </p:set>
                                    <p:animEffect transition="in" filter="strips(upRight)">
                                      <p:cBhvr>
                                        <p:cTn id="104" dur="500"/>
                                        <p:tgtEl>
                                          <p:spTgt spid="371775"/>
                                        </p:tgtEl>
                                      </p:cBhvr>
                                    </p:animEffect>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9"/>
                                        </p:tgtEl>
                                        <p:attrNameLst>
                                          <p:attrName>style.visibility</p:attrName>
                                        </p:attrNameLst>
                                      </p:cBhvr>
                                      <p:to>
                                        <p:strVal val="visible"/>
                                      </p:to>
                                    </p:set>
                                    <p:anim calcmode="lin" valueType="num">
                                      <p:cBhvr additive="base">
                                        <p:cTn id="109" dur="500" fill="hold"/>
                                        <p:tgtEl>
                                          <p:spTgt spid="39"/>
                                        </p:tgtEl>
                                        <p:attrNameLst>
                                          <p:attrName>ppt_x</p:attrName>
                                        </p:attrNameLst>
                                      </p:cBhvr>
                                      <p:tavLst>
                                        <p:tav tm="0">
                                          <p:val>
                                            <p:strVal val="#ppt_x"/>
                                          </p:val>
                                        </p:tav>
                                        <p:tav tm="100000">
                                          <p:val>
                                            <p:strVal val="#ppt_x"/>
                                          </p:val>
                                        </p:tav>
                                      </p:tavLst>
                                    </p:anim>
                                    <p:anim calcmode="lin" valueType="num">
                                      <p:cBhvr additive="base">
                                        <p:cTn id="11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3" presetClass="entr" presetSubtype="16" fill="hold" nodeType="clickEffect">
                                  <p:stCondLst>
                                    <p:cond delay="0"/>
                                  </p:stCondLst>
                                  <p:childTnLst>
                                    <p:set>
                                      <p:cBhvr>
                                        <p:cTn id="114" dur="1" fill="hold">
                                          <p:stCondLst>
                                            <p:cond delay="0"/>
                                          </p:stCondLst>
                                        </p:cTn>
                                        <p:tgtEl>
                                          <p:spTgt spid="6"/>
                                        </p:tgtEl>
                                        <p:attrNameLst>
                                          <p:attrName>style.visibility</p:attrName>
                                        </p:attrNameLst>
                                      </p:cBhvr>
                                      <p:to>
                                        <p:strVal val="visible"/>
                                      </p:to>
                                    </p:set>
                                    <p:anim calcmode="lin" valueType="num">
                                      <p:cBhvr>
                                        <p:cTn id="115" dur="500" fill="hold"/>
                                        <p:tgtEl>
                                          <p:spTgt spid="6"/>
                                        </p:tgtEl>
                                        <p:attrNameLst>
                                          <p:attrName>ppt_w</p:attrName>
                                        </p:attrNameLst>
                                      </p:cBhvr>
                                      <p:tavLst>
                                        <p:tav tm="0">
                                          <p:val>
                                            <p:fltVal val="0"/>
                                          </p:val>
                                        </p:tav>
                                        <p:tav tm="100000">
                                          <p:val>
                                            <p:strVal val="#ppt_w"/>
                                          </p:val>
                                        </p:tav>
                                      </p:tavLst>
                                    </p:anim>
                                    <p:anim calcmode="lin" valueType="num">
                                      <p:cBhvr>
                                        <p:cTn id="11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17" fill="hold">
                      <p:stCondLst>
                        <p:cond delay="indefinite"/>
                      </p:stCondLst>
                      <p:childTnLst>
                        <p:par>
                          <p:cTn id="118" fill="hold">
                            <p:stCondLst>
                              <p:cond delay="0"/>
                            </p:stCondLst>
                            <p:childTnLst>
                              <p:par>
                                <p:cTn id="119" presetID="23" presetClass="entr" presetSubtype="16" fill="hold" nodeType="clickEffect">
                                  <p:stCondLst>
                                    <p:cond delay="0"/>
                                  </p:stCondLst>
                                  <p:childTnLst>
                                    <p:set>
                                      <p:cBhvr>
                                        <p:cTn id="120" dur="1" fill="hold">
                                          <p:stCondLst>
                                            <p:cond delay="0"/>
                                          </p:stCondLst>
                                        </p:cTn>
                                        <p:tgtEl>
                                          <p:spTgt spid="7"/>
                                        </p:tgtEl>
                                        <p:attrNameLst>
                                          <p:attrName>style.visibility</p:attrName>
                                        </p:attrNameLst>
                                      </p:cBhvr>
                                      <p:to>
                                        <p:strVal val="visible"/>
                                      </p:to>
                                    </p:set>
                                    <p:anim calcmode="lin" valueType="num">
                                      <p:cBhvr>
                                        <p:cTn id="121" dur="500" fill="hold"/>
                                        <p:tgtEl>
                                          <p:spTgt spid="7"/>
                                        </p:tgtEl>
                                        <p:attrNameLst>
                                          <p:attrName>ppt_w</p:attrName>
                                        </p:attrNameLst>
                                      </p:cBhvr>
                                      <p:tavLst>
                                        <p:tav tm="0">
                                          <p:val>
                                            <p:fltVal val="0"/>
                                          </p:val>
                                        </p:tav>
                                        <p:tav tm="100000">
                                          <p:val>
                                            <p:strVal val="#ppt_w"/>
                                          </p:val>
                                        </p:tav>
                                      </p:tavLst>
                                    </p:anim>
                                    <p:anim calcmode="lin" valueType="num">
                                      <p:cBhvr>
                                        <p:cTn id="12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23" fill="hold">
                      <p:stCondLst>
                        <p:cond delay="indefinite"/>
                      </p:stCondLst>
                      <p:childTnLst>
                        <p:par>
                          <p:cTn id="124" fill="hold">
                            <p:stCondLst>
                              <p:cond delay="0"/>
                            </p:stCondLst>
                            <p:childTnLst>
                              <p:par>
                                <p:cTn id="125" presetID="18" presetClass="entr" presetSubtype="6" fill="hold" nodeType="click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strips(downRight)">
                                      <p:cBhvr>
                                        <p:cTn id="127" dur="500"/>
                                        <p:tgtEl>
                                          <p:spTgt spid="57"/>
                                        </p:tgtEl>
                                      </p:cBhvr>
                                    </p:animEffect>
                                  </p:childTnLst>
                                </p:cTn>
                              </p:par>
                            </p:childTnLst>
                          </p:cTn>
                        </p:par>
                      </p:childTnLst>
                    </p:cTn>
                  </p:par>
                  <p:par>
                    <p:cTn id="128" fill="hold">
                      <p:stCondLst>
                        <p:cond delay="indefinite"/>
                      </p:stCondLst>
                      <p:childTnLst>
                        <p:par>
                          <p:cTn id="129" fill="hold">
                            <p:stCondLst>
                              <p:cond delay="0"/>
                            </p:stCondLst>
                            <p:childTnLst>
                              <p:par>
                                <p:cTn id="130" presetID="18" presetClass="entr" presetSubtype="3" fill="hold" nodeType="clickEffect">
                                  <p:stCondLst>
                                    <p:cond delay="0"/>
                                  </p:stCondLst>
                                  <p:childTnLst>
                                    <p:set>
                                      <p:cBhvr>
                                        <p:cTn id="131" dur="1" fill="hold">
                                          <p:stCondLst>
                                            <p:cond delay="0"/>
                                          </p:stCondLst>
                                        </p:cTn>
                                        <p:tgtEl>
                                          <p:spTgt spid="58"/>
                                        </p:tgtEl>
                                        <p:attrNameLst>
                                          <p:attrName>style.visibility</p:attrName>
                                        </p:attrNameLst>
                                      </p:cBhvr>
                                      <p:to>
                                        <p:strVal val="visible"/>
                                      </p:to>
                                    </p:set>
                                    <p:animEffect transition="in" filter="strips(upRight)">
                                      <p:cBhvr>
                                        <p:cTn id="132" dur="500"/>
                                        <p:tgtEl>
                                          <p:spTgt spid="58"/>
                                        </p:tgtEl>
                                      </p:cBhvr>
                                    </p:animEffect>
                                  </p:childTnLst>
                                </p:cTn>
                              </p:par>
                            </p:childTnLst>
                          </p:cTn>
                        </p:par>
                      </p:childTnLst>
                    </p:cTn>
                  </p:par>
                  <p:par>
                    <p:cTn id="133" fill="hold">
                      <p:stCondLst>
                        <p:cond delay="indefinite"/>
                      </p:stCondLst>
                      <p:childTnLst>
                        <p:par>
                          <p:cTn id="134" fill="hold">
                            <p:stCondLst>
                              <p:cond delay="0"/>
                            </p:stCondLst>
                            <p:childTnLst>
                              <p:par>
                                <p:cTn id="135" presetID="18" presetClass="entr" presetSubtype="3" fill="hold" nodeType="clickEffect">
                                  <p:stCondLst>
                                    <p:cond delay="0"/>
                                  </p:stCondLst>
                                  <p:childTnLst>
                                    <p:set>
                                      <p:cBhvr>
                                        <p:cTn id="136" dur="1" fill="hold">
                                          <p:stCondLst>
                                            <p:cond delay="0"/>
                                          </p:stCondLst>
                                        </p:cTn>
                                        <p:tgtEl>
                                          <p:spTgt spid="59"/>
                                        </p:tgtEl>
                                        <p:attrNameLst>
                                          <p:attrName>style.visibility</p:attrName>
                                        </p:attrNameLst>
                                      </p:cBhvr>
                                      <p:to>
                                        <p:strVal val="visible"/>
                                      </p:to>
                                    </p:set>
                                    <p:animEffect transition="in" filter="strips(upRight)">
                                      <p:cBhvr>
                                        <p:cTn id="137" dur="500"/>
                                        <p:tgtEl>
                                          <p:spTgt spid="59"/>
                                        </p:tgtEl>
                                      </p:cBhvr>
                                    </p:animEffect>
                                  </p:childTnLst>
                                </p:cTn>
                              </p:par>
                            </p:childTnLst>
                          </p:cTn>
                        </p:par>
                      </p:childTnLst>
                    </p:cTn>
                  </p:par>
                  <p:par>
                    <p:cTn id="138" fill="hold">
                      <p:stCondLst>
                        <p:cond delay="indefinite"/>
                      </p:stCondLst>
                      <p:childTnLst>
                        <p:par>
                          <p:cTn id="139" fill="hold">
                            <p:stCondLst>
                              <p:cond delay="0"/>
                            </p:stCondLst>
                            <p:childTnLst>
                              <p:par>
                                <p:cTn id="140" presetID="18" presetClass="entr" presetSubtype="6" fill="hold" nodeType="clickEffect">
                                  <p:stCondLst>
                                    <p:cond delay="0"/>
                                  </p:stCondLst>
                                  <p:childTnLst>
                                    <p:set>
                                      <p:cBhvr>
                                        <p:cTn id="141" dur="1" fill="hold">
                                          <p:stCondLst>
                                            <p:cond delay="0"/>
                                          </p:stCondLst>
                                        </p:cTn>
                                        <p:tgtEl>
                                          <p:spTgt spid="68"/>
                                        </p:tgtEl>
                                        <p:attrNameLst>
                                          <p:attrName>style.visibility</p:attrName>
                                        </p:attrNameLst>
                                      </p:cBhvr>
                                      <p:to>
                                        <p:strVal val="visible"/>
                                      </p:to>
                                    </p:set>
                                    <p:animEffect transition="in" filter="strips(downRight)">
                                      <p:cBhvr>
                                        <p:cTn id="142" dur="500"/>
                                        <p:tgtEl>
                                          <p:spTgt spid="68"/>
                                        </p:tgtEl>
                                      </p:cBhvr>
                                    </p:animEffect>
                                  </p:childTnLst>
                                </p:cTn>
                              </p:par>
                            </p:childTnLst>
                          </p:cTn>
                        </p:par>
                      </p:childTnLst>
                    </p:cTn>
                  </p:par>
                  <p:par>
                    <p:cTn id="143" fill="hold">
                      <p:stCondLst>
                        <p:cond delay="indefinite"/>
                      </p:stCondLst>
                      <p:childTnLst>
                        <p:par>
                          <p:cTn id="144" fill="hold">
                            <p:stCondLst>
                              <p:cond delay="0"/>
                            </p:stCondLst>
                            <p:childTnLst>
                              <p:par>
                                <p:cTn id="145" presetID="18" presetClass="entr" presetSubtype="6" fill="hold" nodeType="clickEffect">
                                  <p:stCondLst>
                                    <p:cond delay="0"/>
                                  </p:stCondLst>
                                  <p:childTnLst>
                                    <p:set>
                                      <p:cBhvr>
                                        <p:cTn id="146" dur="1" fill="hold">
                                          <p:stCondLst>
                                            <p:cond delay="0"/>
                                          </p:stCondLst>
                                        </p:cTn>
                                        <p:tgtEl>
                                          <p:spTgt spid="69"/>
                                        </p:tgtEl>
                                        <p:attrNameLst>
                                          <p:attrName>style.visibility</p:attrName>
                                        </p:attrNameLst>
                                      </p:cBhvr>
                                      <p:to>
                                        <p:strVal val="visible"/>
                                      </p:to>
                                    </p:set>
                                    <p:animEffect transition="in" filter="strips(downRight)">
                                      <p:cBhvr>
                                        <p:cTn id="147" dur="500"/>
                                        <p:tgtEl>
                                          <p:spTgt spid="69"/>
                                        </p:tgtEl>
                                      </p:cBhvr>
                                    </p:animEffect>
                                  </p:childTnLst>
                                </p:cTn>
                              </p:par>
                            </p:childTnLst>
                          </p:cTn>
                        </p:par>
                      </p:childTnLst>
                    </p:cTn>
                  </p:par>
                  <p:par>
                    <p:cTn id="148" fill="hold">
                      <p:stCondLst>
                        <p:cond delay="indefinite"/>
                      </p:stCondLst>
                      <p:childTnLst>
                        <p:par>
                          <p:cTn id="149" fill="hold">
                            <p:stCondLst>
                              <p:cond delay="0"/>
                            </p:stCondLst>
                            <p:childTnLst>
                              <p:par>
                                <p:cTn id="150" presetID="18" presetClass="entr" presetSubtype="12" fill="hold" nodeType="clickEffect">
                                  <p:stCondLst>
                                    <p:cond delay="0"/>
                                  </p:stCondLst>
                                  <p:childTnLst>
                                    <p:set>
                                      <p:cBhvr>
                                        <p:cTn id="151" dur="1" fill="hold">
                                          <p:stCondLst>
                                            <p:cond delay="0"/>
                                          </p:stCondLst>
                                        </p:cTn>
                                        <p:tgtEl>
                                          <p:spTgt spid="70"/>
                                        </p:tgtEl>
                                        <p:attrNameLst>
                                          <p:attrName>style.visibility</p:attrName>
                                        </p:attrNameLst>
                                      </p:cBhvr>
                                      <p:to>
                                        <p:strVal val="visible"/>
                                      </p:to>
                                    </p:set>
                                    <p:animEffect transition="in" filter="strips(downLeft)">
                                      <p:cBhvr>
                                        <p:cTn id="152" dur="500"/>
                                        <p:tgtEl>
                                          <p:spTgt spid="70"/>
                                        </p:tgtEl>
                                      </p:cBhvr>
                                    </p:animEffect>
                                  </p:childTnLst>
                                </p:cTn>
                              </p:par>
                            </p:childTnLst>
                          </p:cTn>
                        </p:par>
                      </p:childTnLst>
                    </p:cTn>
                  </p:par>
                  <p:par>
                    <p:cTn id="153" fill="hold">
                      <p:stCondLst>
                        <p:cond delay="indefinite"/>
                      </p:stCondLst>
                      <p:childTnLst>
                        <p:par>
                          <p:cTn id="154" fill="hold">
                            <p:stCondLst>
                              <p:cond delay="0"/>
                            </p:stCondLst>
                            <p:childTnLst>
                              <p:par>
                                <p:cTn id="155" presetID="18" presetClass="entr" presetSubtype="12" fill="hold" nodeType="clickEffect">
                                  <p:stCondLst>
                                    <p:cond delay="0"/>
                                  </p:stCondLst>
                                  <p:childTnLst>
                                    <p:set>
                                      <p:cBhvr>
                                        <p:cTn id="156" dur="1" fill="hold">
                                          <p:stCondLst>
                                            <p:cond delay="0"/>
                                          </p:stCondLst>
                                        </p:cTn>
                                        <p:tgtEl>
                                          <p:spTgt spid="71"/>
                                        </p:tgtEl>
                                        <p:attrNameLst>
                                          <p:attrName>style.visibility</p:attrName>
                                        </p:attrNameLst>
                                      </p:cBhvr>
                                      <p:to>
                                        <p:strVal val="visible"/>
                                      </p:to>
                                    </p:set>
                                    <p:animEffect transition="in" filter="strips(downLeft)">
                                      <p:cBhvr>
                                        <p:cTn id="157" dur="500"/>
                                        <p:tgtEl>
                                          <p:spTgt spid="71"/>
                                        </p:tgtEl>
                                      </p:cBhvr>
                                    </p:animEffect>
                                  </p:childTnLst>
                                </p:cTn>
                              </p:par>
                            </p:childTnLst>
                          </p:cTn>
                        </p:par>
                      </p:childTnLst>
                    </p:cTn>
                  </p:par>
                  <p:par>
                    <p:cTn id="158" fill="hold">
                      <p:stCondLst>
                        <p:cond delay="indefinite"/>
                      </p:stCondLst>
                      <p:childTnLst>
                        <p:par>
                          <p:cTn id="159" fill="hold">
                            <p:stCondLst>
                              <p:cond delay="0"/>
                            </p:stCondLst>
                            <p:childTnLst>
                              <p:par>
                                <p:cTn id="160" presetID="23" presetClass="entr" presetSubtype="32" fill="hold" grpId="0" nodeType="clickEffect">
                                  <p:stCondLst>
                                    <p:cond delay="0"/>
                                  </p:stCondLst>
                                  <p:childTnLst>
                                    <p:set>
                                      <p:cBhvr>
                                        <p:cTn id="161" dur="1" fill="hold">
                                          <p:stCondLst>
                                            <p:cond delay="0"/>
                                          </p:stCondLst>
                                        </p:cTn>
                                        <p:tgtEl>
                                          <p:spTgt spid="72"/>
                                        </p:tgtEl>
                                        <p:attrNameLst>
                                          <p:attrName>style.visibility</p:attrName>
                                        </p:attrNameLst>
                                      </p:cBhvr>
                                      <p:to>
                                        <p:strVal val="visible"/>
                                      </p:to>
                                    </p:set>
                                    <p:anim calcmode="lin" valueType="num">
                                      <p:cBhvr>
                                        <p:cTn id="162" dur="500" fill="hold"/>
                                        <p:tgtEl>
                                          <p:spTgt spid="72"/>
                                        </p:tgtEl>
                                        <p:attrNameLst>
                                          <p:attrName>ppt_w</p:attrName>
                                        </p:attrNameLst>
                                      </p:cBhvr>
                                      <p:tavLst>
                                        <p:tav tm="0">
                                          <p:val>
                                            <p:strVal val="4*#ppt_w"/>
                                          </p:val>
                                        </p:tav>
                                        <p:tav tm="100000">
                                          <p:val>
                                            <p:strVal val="#ppt_w"/>
                                          </p:val>
                                        </p:tav>
                                      </p:tavLst>
                                    </p:anim>
                                    <p:anim calcmode="lin" valueType="num">
                                      <p:cBhvr>
                                        <p:cTn id="163" dur="500" fill="hold"/>
                                        <p:tgtEl>
                                          <p:spTgt spid="72"/>
                                        </p:tgtEl>
                                        <p:attrNameLst>
                                          <p:attrName>ppt_h</p:attrName>
                                        </p:attrNameLst>
                                      </p:cBhvr>
                                      <p:tavLst>
                                        <p:tav tm="0">
                                          <p:val>
                                            <p:strVal val="4*#ppt_h"/>
                                          </p:val>
                                        </p:tav>
                                        <p:tav tm="100000">
                                          <p:val>
                                            <p:strVal val="#ppt_h"/>
                                          </p:val>
                                        </p:tav>
                                      </p:tavLst>
                                    </p:anim>
                                  </p:childTnLst>
                                </p:cTn>
                              </p:par>
                            </p:childTnLst>
                          </p:cTn>
                        </p:par>
                      </p:childTnLst>
                    </p:cTn>
                  </p:par>
                  <p:par>
                    <p:cTn id="164" fill="hold">
                      <p:stCondLst>
                        <p:cond delay="indefinite"/>
                      </p:stCondLst>
                      <p:childTnLst>
                        <p:par>
                          <p:cTn id="165" fill="hold">
                            <p:stCondLst>
                              <p:cond delay="0"/>
                            </p:stCondLst>
                            <p:childTnLst>
                              <p:par>
                                <p:cTn id="166" presetID="23" presetClass="entr" presetSubtype="32" fill="hold" grpId="0" nodeType="clickEffect">
                                  <p:stCondLst>
                                    <p:cond delay="0"/>
                                  </p:stCondLst>
                                  <p:childTnLst>
                                    <p:set>
                                      <p:cBhvr>
                                        <p:cTn id="167" dur="1" fill="hold">
                                          <p:stCondLst>
                                            <p:cond delay="0"/>
                                          </p:stCondLst>
                                        </p:cTn>
                                        <p:tgtEl>
                                          <p:spTgt spid="73"/>
                                        </p:tgtEl>
                                        <p:attrNameLst>
                                          <p:attrName>style.visibility</p:attrName>
                                        </p:attrNameLst>
                                      </p:cBhvr>
                                      <p:to>
                                        <p:strVal val="visible"/>
                                      </p:to>
                                    </p:set>
                                    <p:anim calcmode="lin" valueType="num">
                                      <p:cBhvr>
                                        <p:cTn id="168" dur="500" fill="hold"/>
                                        <p:tgtEl>
                                          <p:spTgt spid="73"/>
                                        </p:tgtEl>
                                        <p:attrNameLst>
                                          <p:attrName>ppt_w</p:attrName>
                                        </p:attrNameLst>
                                      </p:cBhvr>
                                      <p:tavLst>
                                        <p:tav tm="0">
                                          <p:val>
                                            <p:strVal val="4*#ppt_w"/>
                                          </p:val>
                                        </p:tav>
                                        <p:tav tm="100000">
                                          <p:val>
                                            <p:strVal val="#ppt_w"/>
                                          </p:val>
                                        </p:tav>
                                      </p:tavLst>
                                    </p:anim>
                                    <p:anim calcmode="lin" valueType="num">
                                      <p:cBhvr>
                                        <p:cTn id="169" dur="500" fill="hold"/>
                                        <p:tgtEl>
                                          <p:spTgt spid="73"/>
                                        </p:tgtEl>
                                        <p:attrNameLst>
                                          <p:attrName>ppt_h</p:attrName>
                                        </p:attrNameLst>
                                      </p:cBhvr>
                                      <p:tavLst>
                                        <p:tav tm="0">
                                          <p:val>
                                            <p:strVal val="4*#ppt_h"/>
                                          </p:val>
                                        </p:tav>
                                        <p:tav tm="100000">
                                          <p:val>
                                            <p:strVal val="#ppt_h"/>
                                          </p:val>
                                        </p:tav>
                                      </p:tavLst>
                                    </p:anim>
                                  </p:childTnLst>
                                </p:cTn>
                              </p:par>
                            </p:childTnLst>
                          </p:cTn>
                        </p:par>
                      </p:childTnLst>
                    </p:cTn>
                  </p:par>
                  <p:par>
                    <p:cTn id="170" fill="hold">
                      <p:stCondLst>
                        <p:cond delay="indefinite"/>
                      </p:stCondLst>
                      <p:childTnLst>
                        <p:par>
                          <p:cTn id="171" fill="hold">
                            <p:stCondLst>
                              <p:cond delay="0"/>
                            </p:stCondLst>
                            <p:childTnLst>
                              <p:par>
                                <p:cTn id="172" presetID="18" presetClass="entr" presetSubtype="6" fill="hold" nodeType="clickEffect">
                                  <p:stCondLst>
                                    <p:cond delay="0"/>
                                  </p:stCondLst>
                                  <p:childTnLst>
                                    <p:set>
                                      <p:cBhvr>
                                        <p:cTn id="173" dur="1" fill="hold">
                                          <p:stCondLst>
                                            <p:cond delay="0"/>
                                          </p:stCondLst>
                                        </p:cTn>
                                        <p:tgtEl>
                                          <p:spTgt spid="8"/>
                                        </p:tgtEl>
                                        <p:attrNameLst>
                                          <p:attrName>style.visibility</p:attrName>
                                        </p:attrNameLst>
                                      </p:cBhvr>
                                      <p:to>
                                        <p:strVal val="visible"/>
                                      </p:to>
                                    </p:set>
                                    <p:animEffect transition="in" filter="strips(downRight)">
                                      <p:cBhvr>
                                        <p:cTn id="174" dur="500"/>
                                        <p:tgtEl>
                                          <p:spTgt spid="8"/>
                                        </p:tgtEl>
                                      </p:cBhvr>
                                    </p:animEffect>
                                  </p:childTnLst>
                                </p:cTn>
                              </p:par>
                            </p:childTnLst>
                          </p:cTn>
                        </p:par>
                      </p:childTnLst>
                    </p:cTn>
                  </p:par>
                  <p:par>
                    <p:cTn id="175" fill="hold">
                      <p:stCondLst>
                        <p:cond delay="indefinite"/>
                      </p:stCondLst>
                      <p:childTnLst>
                        <p:par>
                          <p:cTn id="176" fill="hold">
                            <p:stCondLst>
                              <p:cond delay="0"/>
                            </p:stCondLst>
                            <p:childTnLst>
                              <p:par>
                                <p:cTn id="177" presetID="18" presetClass="entr" presetSubtype="6" fill="hold" nodeType="clickEffect">
                                  <p:stCondLst>
                                    <p:cond delay="0"/>
                                  </p:stCondLst>
                                  <p:childTnLst>
                                    <p:set>
                                      <p:cBhvr>
                                        <p:cTn id="178" dur="1" fill="hold">
                                          <p:stCondLst>
                                            <p:cond delay="0"/>
                                          </p:stCondLst>
                                        </p:cTn>
                                        <p:tgtEl>
                                          <p:spTgt spid="77"/>
                                        </p:tgtEl>
                                        <p:attrNameLst>
                                          <p:attrName>style.visibility</p:attrName>
                                        </p:attrNameLst>
                                      </p:cBhvr>
                                      <p:to>
                                        <p:strVal val="visible"/>
                                      </p:to>
                                    </p:set>
                                    <p:animEffect transition="in" filter="strips(downRight)">
                                      <p:cBhvr>
                                        <p:cTn id="179" dur="500"/>
                                        <p:tgtEl>
                                          <p:spTgt spid="77"/>
                                        </p:tgtEl>
                                      </p:cBhvr>
                                    </p:animEffect>
                                  </p:childTnLst>
                                </p:cTn>
                              </p:par>
                            </p:childTnLst>
                          </p:cTn>
                        </p:par>
                      </p:childTnLst>
                    </p:cTn>
                  </p:par>
                  <p:par>
                    <p:cTn id="180" fill="hold">
                      <p:stCondLst>
                        <p:cond delay="indefinite"/>
                      </p:stCondLst>
                      <p:childTnLst>
                        <p:par>
                          <p:cTn id="181" fill="hold">
                            <p:stCondLst>
                              <p:cond delay="0"/>
                            </p:stCondLst>
                            <p:childTnLst>
                              <p:par>
                                <p:cTn id="182" presetID="2" presetClass="entr" presetSubtype="3" fill="hold" nodeType="clickEffect">
                                  <p:stCondLst>
                                    <p:cond delay="0"/>
                                  </p:stCondLst>
                                  <p:childTnLst>
                                    <p:set>
                                      <p:cBhvr>
                                        <p:cTn id="183" dur="1" fill="hold">
                                          <p:stCondLst>
                                            <p:cond delay="0"/>
                                          </p:stCondLst>
                                        </p:cTn>
                                        <p:tgtEl>
                                          <p:spTgt spid="78"/>
                                        </p:tgtEl>
                                        <p:attrNameLst>
                                          <p:attrName>style.visibility</p:attrName>
                                        </p:attrNameLst>
                                      </p:cBhvr>
                                      <p:to>
                                        <p:strVal val="visible"/>
                                      </p:to>
                                    </p:set>
                                    <p:anim calcmode="lin" valueType="num">
                                      <p:cBhvr additive="base">
                                        <p:cTn id="184" dur="500" fill="hold"/>
                                        <p:tgtEl>
                                          <p:spTgt spid="78"/>
                                        </p:tgtEl>
                                        <p:attrNameLst>
                                          <p:attrName>ppt_x</p:attrName>
                                        </p:attrNameLst>
                                      </p:cBhvr>
                                      <p:tavLst>
                                        <p:tav tm="0">
                                          <p:val>
                                            <p:strVal val="1+#ppt_w/2"/>
                                          </p:val>
                                        </p:tav>
                                        <p:tav tm="100000">
                                          <p:val>
                                            <p:strVal val="#ppt_x"/>
                                          </p:val>
                                        </p:tav>
                                      </p:tavLst>
                                    </p:anim>
                                    <p:anim calcmode="lin" valueType="num">
                                      <p:cBhvr additive="base">
                                        <p:cTn id="185" dur="500" fill="hold"/>
                                        <p:tgtEl>
                                          <p:spTgt spid="78"/>
                                        </p:tgtEl>
                                        <p:attrNameLst>
                                          <p:attrName>ppt_y</p:attrName>
                                        </p:attrNameLst>
                                      </p:cBhvr>
                                      <p:tavLst>
                                        <p:tav tm="0">
                                          <p:val>
                                            <p:strVal val="0-#ppt_h/2"/>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4" presetClass="entr" presetSubtype="16" fill="hold" grpId="0" nodeType="clickEffect">
                                  <p:stCondLst>
                                    <p:cond delay="0"/>
                                  </p:stCondLst>
                                  <p:childTnLst>
                                    <p:set>
                                      <p:cBhvr>
                                        <p:cTn id="189" dur="1" fill="hold">
                                          <p:stCondLst>
                                            <p:cond delay="0"/>
                                          </p:stCondLst>
                                        </p:cTn>
                                        <p:tgtEl>
                                          <p:spTgt spid="80"/>
                                        </p:tgtEl>
                                        <p:attrNameLst>
                                          <p:attrName>style.visibility</p:attrName>
                                        </p:attrNameLst>
                                      </p:cBhvr>
                                      <p:to>
                                        <p:strVal val="visible"/>
                                      </p:to>
                                    </p:set>
                                    <p:animEffect transition="in" filter="box(in)">
                                      <p:cBhvr>
                                        <p:cTn id="190" dur="500"/>
                                        <p:tgtEl>
                                          <p:spTgt spid="80"/>
                                        </p:tgtEl>
                                      </p:cBhvr>
                                    </p:animEffect>
                                  </p:childTnLst>
                                </p:cTn>
                              </p:par>
                            </p:childTnLst>
                          </p:cTn>
                        </p:par>
                      </p:childTnLst>
                    </p:cTn>
                  </p:par>
                  <p:par>
                    <p:cTn id="191" fill="hold">
                      <p:stCondLst>
                        <p:cond delay="indefinite"/>
                      </p:stCondLst>
                      <p:childTnLst>
                        <p:par>
                          <p:cTn id="192" fill="hold">
                            <p:stCondLst>
                              <p:cond delay="0"/>
                            </p:stCondLst>
                            <p:childTnLst>
                              <p:par>
                                <p:cTn id="193" presetID="2" presetClass="entr" presetSubtype="12" fill="hold" nodeType="clickEffect">
                                  <p:stCondLst>
                                    <p:cond delay="0"/>
                                  </p:stCondLst>
                                  <p:childTnLst>
                                    <p:set>
                                      <p:cBhvr>
                                        <p:cTn id="194" dur="1" fill="hold">
                                          <p:stCondLst>
                                            <p:cond delay="0"/>
                                          </p:stCondLst>
                                        </p:cTn>
                                        <p:tgtEl>
                                          <p:spTgt spid="82"/>
                                        </p:tgtEl>
                                        <p:attrNameLst>
                                          <p:attrName>style.visibility</p:attrName>
                                        </p:attrNameLst>
                                      </p:cBhvr>
                                      <p:to>
                                        <p:strVal val="visible"/>
                                      </p:to>
                                    </p:set>
                                    <p:anim calcmode="lin" valueType="num">
                                      <p:cBhvr additive="base">
                                        <p:cTn id="195" dur="500" fill="hold"/>
                                        <p:tgtEl>
                                          <p:spTgt spid="82"/>
                                        </p:tgtEl>
                                        <p:attrNameLst>
                                          <p:attrName>ppt_x</p:attrName>
                                        </p:attrNameLst>
                                      </p:cBhvr>
                                      <p:tavLst>
                                        <p:tav tm="0">
                                          <p:val>
                                            <p:strVal val="0-#ppt_w/2"/>
                                          </p:val>
                                        </p:tav>
                                        <p:tav tm="100000">
                                          <p:val>
                                            <p:strVal val="#ppt_x"/>
                                          </p:val>
                                        </p:tav>
                                      </p:tavLst>
                                    </p:anim>
                                    <p:anim calcmode="lin" valueType="num">
                                      <p:cBhvr additive="base">
                                        <p:cTn id="196"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4" presetClass="entr" presetSubtype="16" fill="hold" grpId="0" nodeType="clickEffect">
                                  <p:stCondLst>
                                    <p:cond delay="0"/>
                                  </p:stCondLst>
                                  <p:childTnLst>
                                    <p:set>
                                      <p:cBhvr>
                                        <p:cTn id="200" dur="1" fill="hold">
                                          <p:stCondLst>
                                            <p:cond delay="0"/>
                                          </p:stCondLst>
                                        </p:cTn>
                                        <p:tgtEl>
                                          <p:spTgt spid="86"/>
                                        </p:tgtEl>
                                        <p:attrNameLst>
                                          <p:attrName>style.visibility</p:attrName>
                                        </p:attrNameLst>
                                      </p:cBhvr>
                                      <p:to>
                                        <p:strVal val="visible"/>
                                      </p:to>
                                    </p:set>
                                    <p:animEffect transition="in" filter="box(in)">
                                      <p:cBhvr>
                                        <p:cTn id="201" dur="500"/>
                                        <p:tgtEl>
                                          <p:spTgt spid="86"/>
                                        </p:tgtEl>
                                      </p:cBhvr>
                                    </p:animEffect>
                                  </p:childTnLst>
                                </p:cTn>
                              </p:par>
                            </p:childTnLst>
                          </p:cTn>
                        </p:par>
                      </p:childTnLst>
                    </p:cTn>
                  </p:par>
                  <p:par>
                    <p:cTn id="202" fill="hold">
                      <p:stCondLst>
                        <p:cond delay="indefinite"/>
                      </p:stCondLst>
                      <p:childTnLst>
                        <p:par>
                          <p:cTn id="203" fill="hold">
                            <p:stCondLst>
                              <p:cond delay="0"/>
                            </p:stCondLst>
                            <p:childTnLst>
                              <p:par>
                                <p:cTn id="204" presetID="18" presetClass="entr" presetSubtype="9" fill="hold" nodeType="clickEffect">
                                  <p:stCondLst>
                                    <p:cond delay="0"/>
                                  </p:stCondLst>
                                  <p:childTnLst>
                                    <p:set>
                                      <p:cBhvr>
                                        <p:cTn id="205" dur="1" fill="hold">
                                          <p:stCondLst>
                                            <p:cond delay="0"/>
                                          </p:stCondLst>
                                        </p:cTn>
                                        <p:tgtEl>
                                          <p:spTgt spid="87"/>
                                        </p:tgtEl>
                                        <p:attrNameLst>
                                          <p:attrName>style.visibility</p:attrName>
                                        </p:attrNameLst>
                                      </p:cBhvr>
                                      <p:to>
                                        <p:strVal val="visible"/>
                                      </p:to>
                                    </p:set>
                                    <p:animEffect transition="in" filter="strips(upLeft)">
                                      <p:cBhvr>
                                        <p:cTn id="206" dur="500"/>
                                        <p:tgtEl>
                                          <p:spTgt spid="87"/>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8" fill="hold" grpId="0" nodeType="clickEffect">
                                  <p:stCondLst>
                                    <p:cond delay="0"/>
                                  </p:stCondLst>
                                  <p:childTnLst>
                                    <p:set>
                                      <p:cBhvr>
                                        <p:cTn id="210" dur="1" fill="hold">
                                          <p:stCondLst>
                                            <p:cond delay="0"/>
                                          </p:stCondLst>
                                        </p:cTn>
                                        <p:tgtEl>
                                          <p:spTgt spid="89"/>
                                        </p:tgtEl>
                                        <p:attrNameLst>
                                          <p:attrName>style.visibility</p:attrName>
                                        </p:attrNameLst>
                                      </p:cBhvr>
                                      <p:to>
                                        <p:strVal val="visible"/>
                                      </p:to>
                                    </p:set>
                                    <p:anim calcmode="lin" valueType="num">
                                      <p:cBhvr additive="base">
                                        <p:cTn id="211" dur="500" fill="hold"/>
                                        <p:tgtEl>
                                          <p:spTgt spid="89"/>
                                        </p:tgtEl>
                                        <p:attrNameLst>
                                          <p:attrName>ppt_x</p:attrName>
                                        </p:attrNameLst>
                                      </p:cBhvr>
                                      <p:tavLst>
                                        <p:tav tm="0">
                                          <p:val>
                                            <p:strVal val="0-#ppt_w/2"/>
                                          </p:val>
                                        </p:tav>
                                        <p:tav tm="100000">
                                          <p:val>
                                            <p:strVal val="#ppt_x"/>
                                          </p:val>
                                        </p:tav>
                                      </p:tavLst>
                                    </p:anim>
                                    <p:anim calcmode="lin" valueType="num">
                                      <p:cBhvr additive="base">
                                        <p:cTn id="212" dur="500" fill="hold"/>
                                        <p:tgtEl>
                                          <p:spTgt spid="89"/>
                                        </p:tgtEl>
                                        <p:attrNameLst>
                                          <p:attrName>ppt_y</p:attrName>
                                        </p:attrNameLst>
                                      </p:cBhvr>
                                      <p:tavLst>
                                        <p:tav tm="0">
                                          <p:val>
                                            <p:strVal val="#ppt_y"/>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18" presetClass="entr" presetSubtype="3" fill="hold" nodeType="clickEffect">
                                  <p:stCondLst>
                                    <p:cond delay="0"/>
                                  </p:stCondLst>
                                  <p:childTnLst>
                                    <p:set>
                                      <p:cBhvr>
                                        <p:cTn id="216" dur="1" fill="hold">
                                          <p:stCondLst>
                                            <p:cond delay="0"/>
                                          </p:stCondLst>
                                        </p:cTn>
                                        <p:tgtEl>
                                          <p:spTgt spid="90"/>
                                        </p:tgtEl>
                                        <p:attrNameLst>
                                          <p:attrName>style.visibility</p:attrName>
                                        </p:attrNameLst>
                                      </p:cBhvr>
                                      <p:to>
                                        <p:strVal val="visible"/>
                                      </p:to>
                                    </p:set>
                                    <p:animEffect transition="in" filter="strips(upRight)">
                                      <p:cBhvr>
                                        <p:cTn id="217" dur="500"/>
                                        <p:tgtEl>
                                          <p:spTgt spid="90"/>
                                        </p:tgtEl>
                                      </p:cBhvr>
                                    </p:animEffect>
                                  </p:childTnLst>
                                </p:cTn>
                              </p:par>
                            </p:childTnLst>
                          </p:cTn>
                        </p:par>
                      </p:childTnLst>
                    </p:cTn>
                  </p:par>
                  <p:par>
                    <p:cTn id="218" fill="hold">
                      <p:stCondLst>
                        <p:cond delay="indefinite"/>
                      </p:stCondLst>
                      <p:childTnLst>
                        <p:par>
                          <p:cTn id="219" fill="hold">
                            <p:stCondLst>
                              <p:cond delay="0"/>
                            </p:stCondLst>
                            <p:childTnLst>
                              <p:par>
                                <p:cTn id="220" presetID="18" presetClass="entr" presetSubtype="6" fill="hold" nodeType="clickEffect">
                                  <p:stCondLst>
                                    <p:cond delay="0"/>
                                  </p:stCondLst>
                                  <p:childTnLst>
                                    <p:set>
                                      <p:cBhvr>
                                        <p:cTn id="221" dur="1" fill="hold">
                                          <p:stCondLst>
                                            <p:cond delay="0"/>
                                          </p:stCondLst>
                                        </p:cTn>
                                        <p:tgtEl>
                                          <p:spTgt spid="91"/>
                                        </p:tgtEl>
                                        <p:attrNameLst>
                                          <p:attrName>style.visibility</p:attrName>
                                        </p:attrNameLst>
                                      </p:cBhvr>
                                      <p:to>
                                        <p:strVal val="visible"/>
                                      </p:to>
                                    </p:set>
                                    <p:animEffect transition="in" filter="strips(downRight)">
                                      <p:cBhvr>
                                        <p:cTn id="222" dur="500"/>
                                        <p:tgtEl>
                                          <p:spTgt spid="91"/>
                                        </p:tgtEl>
                                      </p:cBhvr>
                                    </p:animEffec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nodeType="clickEffect">
                                  <p:stCondLst>
                                    <p:cond delay="0"/>
                                  </p:stCondLst>
                                  <p:childTnLst>
                                    <p:set>
                                      <p:cBhvr>
                                        <p:cTn id="226"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4" grpId="0" animBg="1"/>
      <p:bldP spid="371758" grpId="0" animBg="1"/>
      <p:bldP spid="371759" grpId="0" animBg="1"/>
      <p:bldP spid="371760" grpId="0" animBg="1"/>
      <p:bldP spid="371780" grpId="0"/>
      <p:bldP spid="39" grpId="0" animBg="1"/>
      <p:bldP spid="72" grpId="0" animBg="1"/>
      <p:bldP spid="73" grpId="0" animBg="1"/>
      <p:bldP spid="80" grpId="0"/>
      <p:bldP spid="86" grpId="0"/>
      <p:bldP spid="8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2590800" y="0"/>
            <a:ext cx="3810000" cy="3657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Oval 9"/>
          <p:cNvSpPr/>
          <p:nvPr/>
        </p:nvSpPr>
        <p:spPr>
          <a:xfrm>
            <a:off x="2895600" y="3657600"/>
            <a:ext cx="3352800" cy="3200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Oval 10"/>
          <p:cNvSpPr/>
          <p:nvPr/>
        </p:nvSpPr>
        <p:spPr>
          <a:xfrm>
            <a:off x="3048000" y="457200"/>
            <a:ext cx="2895600" cy="2819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Oval 12"/>
          <p:cNvSpPr/>
          <p:nvPr/>
        </p:nvSpPr>
        <p:spPr>
          <a:xfrm>
            <a:off x="3276600" y="3962400"/>
            <a:ext cx="2590800" cy="2590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TextBox 13"/>
          <p:cNvSpPr txBox="1"/>
          <p:nvPr/>
        </p:nvSpPr>
        <p:spPr>
          <a:xfrm>
            <a:off x="6400800" y="3657600"/>
            <a:ext cx="13716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Base circle of Pinion</a:t>
            </a:r>
            <a:endParaRPr dirty="0">
              <a:latin typeface="Times New Roman" panose="02020603050405020304" pitchFamily="18" charset="0"/>
              <a:ea typeface="Times New Roman" panose="02020603050405020304" pitchFamily="18" charset="0"/>
            </a:endParaRPr>
          </a:p>
        </p:txBody>
      </p:sp>
      <p:cxnSp>
        <p:nvCxnSpPr>
          <p:cNvPr id="16" name="Straight Arrow Connector 15"/>
          <p:cNvCxnSpPr>
            <a:stCxn id="14" idx="2"/>
            <a:endCxn id="13" idx="6"/>
          </p:cNvCxnSpPr>
          <p:nvPr/>
        </p:nvCxnSpPr>
        <p:spPr>
          <a:xfrm flipH="1">
            <a:off x="5867400" y="4303713"/>
            <a:ext cx="1219200" cy="9540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1" idx="6"/>
          </p:cNvCxnSpPr>
          <p:nvPr/>
        </p:nvCxnSpPr>
        <p:spPr>
          <a:xfrm flipH="1">
            <a:off x="5943600" y="990600"/>
            <a:ext cx="762000" cy="8763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705600" y="762000"/>
            <a:ext cx="13716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Base circle of Wheel</a:t>
            </a:r>
            <a:endParaRPr dirty="0">
              <a:latin typeface="Times New Roman" panose="02020603050405020304" pitchFamily="18" charset="0"/>
              <a:ea typeface="Times New Roman" panose="02020603050405020304" pitchFamily="18" charset="0"/>
            </a:endParaRPr>
          </a:p>
        </p:txBody>
      </p:sp>
      <p:cxnSp>
        <p:nvCxnSpPr>
          <p:cNvPr id="34" name="Straight Arrow Connector 33"/>
          <p:cNvCxnSpPr>
            <a:endCxn id="9" idx="2"/>
          </p:cNvCxnSpPr>
          <p:nvPr/>
        </p:nvCxnSpPr>
        <p:spPr>
          <a:xfrm flipV="1">
            <a:off x="1066800" y="1828800"/>
            <a:ext cx="1524000" cy="1905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0" idx="2"/>
          </p:cNvCxnSpPr>
          <p:nvPr/>
        </p:nvCxnSpPr>
        <p:spPr>
          <a:xfrm>
            <a:off x="1066800" y="3733800"/>
            <a:ext cx="1828800" cy="1524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0" y="3048000"/>
            <a:ext cx="1371600" cy="923925"/>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Pitch circle of Pinion &amp; Wheel</a:t>
            </a:r>
            <a:endParaRPr dirty="0">
              <a:latin typeface="Times New Roman" panose="02020603050405020304" pitchFamily="18" charset="0"/>
              <a:ea typeface="Times New Roman" panose="02020603050405020304" pitchFamily="18" charset="0"/>
            </a:endParaRPr>
          </a:p>
        </p:txBody>
      </p:sp>
      <p:sp>
        <p:nvSpPr>
          <p:cNvPr id="45" name="TextBox 44"/>
          <p:cNvSpPr txBox="1"/>
          <p:nvPr/>
        </p:nvSpPr>
        <p:spPr>
          <a:xfrm>
            <a:off x="4267200" y="3810000"/>
            <a:ext cx="304800" cy="369888"/>
          </a:xfrm>
          <a:prstGeom prst="rect">
            <a:avLst/>
          </a:prstGeom>
          <a:noFill/>
          <a:ln w="9525">
            <a:noFill/>
          </a:ln>
        </p:spPr>
        <p:txBody>
          <a:bodyPr>
            <a:spAutoFit/>
          </a:bodyPr>
          <a:lstStyle/>
          <a:p>
            <a:r>
              <a:rPr dirty="0">
                <a:solidFill>
                  <a:srgbClr val="FF3399"/>
                </a:solidFill>
                <a:latin typeface="Times New Roman" panose="02020603050405020304" pitchFamily="18" charset="0"/>
                <a:cs typeface="Times New Roman" panose="02020603050405020304" pitchFamily="18" charset="0"/>
              </a:rPr>
              <a:t>P</a:t>
            </a:r>
            <a:endParaRPr dirty="0">
              <a:solidFill>
                <a:srgbClr val="FF3399"/>
              </a:solidFill>
              <a:latin typeface="Times New Roman" panose="02020603050405020304" pitchFamily="18" charset="0"/>
              <a:ea typeface="Times New Roman" panose="02020603050405020304" pitchFamily="18" charset="0"/>
            </a:endParaRPr>
          </a:p>
        </p:txBody>
      </p:sp>
      <p:sp>
        <p:nvSpPr>
          <p:cNvPr id="46" name="Oval 45"/>
          <p:cNvSpPr/>
          <p:nvPr/>
        </p:nvSpPr>
        <p:spPr>
          <a:xfrm>
            <a:off x="4525963" y="3657600"/>
            <a:ext cx="46038"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48" name="Straight Connector 47"/>
          <p:cNvCxnSpPr/>
          <p:nvPr/>
        </p:nvCxnSpPr>
        <p:spPr>
          <a:xfrm>
            <a:off x="45720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4648200" y="52578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648200" y="52578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4648200" y="5181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4958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572000" y="17526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572000" y="1752600"/>
            <a:ext cx="76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4572000" y="1676400"/>
            <a:ext cx="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724400" y="144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2</a:t>
            </a:r>
          </a:p>
          <a:p>
            <a:r>
              <a:rPr dirty="0">
                <a:latin typeface="Arial" panose="020B0604020202020204" pitchFamily="34" charset="0"/>
              </a:rPr>
              <a:t>Wheel  </a:t>
            </a:r>
          </a:p>
        </p:txBody>
      </p:sp>
      <p:sp>
        <p:nvSpPr>
          <p:cNvPr id="63" name="TextBox 62"/>
          <p:cNvSpPr txBox="1"/>
          <p:nvPr/>
        </p:nvSpPr>
        <p:spPr>
          <a:xfrm>
            <a:off x="4800600" y="5257800"/>
            <a:ext cx="838200" cy="646113"/>
          </a:xfrm>
          <a:prstGeom prst="rect">
            <a:avLst/>
          </a:prstGeom>
          <a:noFill/>
          <a:ln w="9525">
            <a:noFill/>
          </a:ln>
        </p:spPr>
        <p:txBody>
          <a:bodyPr>
            <a:spAutoFit/>
          </a:bodyPr>
          <a:lstStyle/>
          <a:p>
            <a:r>
              <a:rPr dirty="0">
                <a:latin typeface="Arial" panose="020B0604020202020204" pitchFamily="34" charset="0"/>
              </a:rPr>
              <a:t>O</a:t>
            </a:r>
            <a:r>
              <a:rPr baseline="-25000" dirty="0">
                <a:latin typeface="Arial" panose="020B0604020202020204" pitchFamily="34" charset="0"/>
              </a:rPr>
              <a:t>1 </a:t>
            </a:r>
            <a:r>
              <a:rPr dirty="0">
                <a:latin typeface="Arial" panose="020B0604020202020204" pitchFamily="34" charset="0"/>
              </a:rPr>
              <a:t>Pinion</a:t>
            </a:r>
          </a:p>
        </p:txBody>
      </p:sp>
      <p:sp>
        <p:nvSpPr>
          <p:cNvPr id="64" name="Oval 63"/>
          <p:cNvSpPr/>
          <p:nvPr/>
        </p:nvSpPr>
        <p:spPr>
          <a:xfrm>
            <a:off x="2514600" y="3352800"/>
            <a:ext cx="4038600" cy="37338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5" name="Oval 64"/>
          <p:cNvSpPr/>
          <p:nvPr/>
        </p:nvSpPr>
        <p:spPr>
          <a:xfrm>
            <a:off x="2286000" y="-304800"/>
            <a:ext cx="4419600" cy="419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67" name="Straight Arrow Connector 66"/>
          <p:cNvCxnSpPr>
            <a:endCxn id="65" idx="6"/>
          </p:cNvCxnSpPr>
          <p:nvPr/>
        </p:nvCxnSpPr>
        <p:spPr>
          <a:xfrm flipH="1" flipV="1">
            <a:off x="6705600" y="1790700"/>
            <a:ext cx="1600200" cy="14859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64" idx="6"/>
          </p:cNvCxnSpPr>
          <p:nvPr/>
        </p:nvCxnSpPr>
        <p:spPr>
          <a:xfrm flipH="1">
            <a:off x="6553200" y="3276600"/>
            <a:ext cx="1752600" cy="19431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772400" y="2514600"/>
            <a:ext cx="13716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Addandum  circles</a:t>
            </a:r>
            <a:endParaRPr dirty="0">
              <a:latin typeface="Times New Roman" panose="02020603050405020304" pitchFamily="18" charset="0"/>
              <a:ea typeface="Times New Roman" panose="02020603050405020304" pitchFamily="18" charset="0"/>
            </a:endParaRPr>
          </a:p>
        </p:txBody>
      </p:sp>
      <p:sp>
        <p:nvSpPr>
          <p:cNvPr id="77" name="Oval 76"/>
          <p:cNvSpPr/>
          <p:nvPr/>
        </p:nvSpPr>
        <p:spPr>
          <a:xfrm>
            <a:off x="4038600" y="3657600"/>
            <a:ext cx="990600" cy="990600"/>
          </a:xfrm>
          <a:prstGeom prst="ellipse">
            <a:avLst/>
          </a:prstGeom>
          <a:no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8" name="Arc 103"/>
          <p:cNvSpPr/>
          <p:nvPr/>
        </p:nvSpPr>
        <p:spPr>
          <a:xfrm rot="654156">
            <a:off x="4911725" y="3759200"/>
            <a:ext cx="319088" cy="482600"/>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chemeClr val="tx1">
                <a:alpha val="100000"/>
              </a:schemeClr>
            </a:solidFill>
            <a:prstDash val="solid"/>
            <a:round/>
            <a:headEnd type="triangle" w="med" len="med"/>
            <a:tailEnd type="none" w="med" len="med"/>
          </a:ln>
        </p:spPr>
        <p:txBody>
          <a:bodyPr/>
          <a:lstStyle/>
          <a:p>
            <a:endParaRPr lang="en-US"/>
          </a:p>
        </p:txBody>
      </p:sp>
      <p:sp>
        <p:nvSpPr>
          <p:cNvPr id="80" name="Arc 79"/>
          <p:cNvSpPr/>
          <p:nvPr/>
        </p:nvSpPr>
        <p:spPr>
          <a:xfrm flipH="1" flipV="1">
            <a:off x="4572000" y="3429000"/>
            <a:ext cx="152400" cy="533400"/>
          </a:xfrm>
          <a:prstGeom prst="arc">
            <a:avLst/>
          </a:prstGeom>
          <a:noFill/>
          <a:ln w="15875">
            <a:solidFill>
              <a:srgbClr val="FF3399"/>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81" name="Oval 80"/>
          <p:cNvSpPr/>
          <p:nvPr/>
        </p:nvSpPr>
        <p:spPr>
          <a:xfrm>
            <a:off x="3886200" y="2286000"/>
            <a:ext cx="1371600" cy="1371600"/>
          </a:xfrm>
          <a:prstGeom prst="ellipse">
            <a:avLst/>
          </a:prstGeom>
          <a:no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2" name="Arc 103"/>
          <p:cNvSpPr/>
          <p:nvPr/>
        </p:nvSpPr>
        <p:spPr>
          <a:xfrm rot="644065" flipH="1" flipV="1">
            <a:off x="3559175" y="2927350"/>
            <a:ext cx="377825" cy="6191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19050" cap="flat" cmpd="sng">
            <a:solidFill>
              <a:schemeClr val="tx1">
                <a:alpha val="100000"/>
              </a:schemeClr>
            </a:solidFill>
            <a:prstDash val="solid"/>
            <a:round/>
            <a:headEnd type="triangle" w="med" len="med"/>
            <a:tailEnd type="none" w="med" len="med"/>
          </a:ln>
        </p:spPr>
        <p:txBody>
          <a:bodyPr/>
          <a:lstStyle/>
          <a:p>
            <a:endParaRPr lang="en-US"/>
          </a:p>
        </p:txBody>
      </p:sp>
      <p:sp>
        <p:nvSpPr>
          <p:cNvPr id="83" name="Freeform 82"/>
          <p:cNvSpPr/>
          <p:nvPr/>
        </p:nvSpPr>
        <p:spPr>
          <a:xfrm>
            <a:off x="4476750" y="3352800"/>
            <a:ext cx="95250" cy="309563"/>
          </a:xfrm>
          <a:custGeom>
            <a:avLst/>
            <a:gdLst>
              <a:gd name="connsiteX0" fmla="*/ 95250 w 95250"/>
              <a:gd name="connsiteY0" fmla="*/ 309563 h 309563"/>
              <a:gd name="connsiteX1" fmla="*/ 76200 w 95250"/>
              <a:gd name="connsiteY1" fmla="*/ 157163 h 309563"/>
              <a:gd name="connsiteX2" fmla="*/ 0 w 95250"/>
              <a:gd name="connsiteY2" fmla="*/ 0 h 309563"/>
            </a:gdLst>
            <a:ahLst/>
            <a:cxnLst>
              <a:cxn ang="0">
                <a:pos x="connsiteX0" y="connsiteY0"/>
              </a:cxn>
              <a:cxn ang="0">
                <a:pos x="connsiteX1" y="connsiteY1"/>
              </a:cxn>
              <a:cxn ang="0">
                <a:pos x="connsiteX2" y="connsiteY2"/>
              </a:cxn>
            </a:cxnLst>
            <a:rect l="l" t="t" r="r" b="b"/>
            <a:pathLst>
              <a:path w="95250" h="309563">
                <a:moveTo>
                  <a:pt x="95250" y="309563"/>
                </a:moveTo>
                <a:cubicBezTo>
                  <a:pt x="93662" y="259160"/>
                  <a:pt x="92075" y="208757"/>
                  <a:pt x="76200" y="157163"/>
                </a:cubicBezTo>
                <a:cubicBezTo>
                  <a:pt x="60325" y="105569"/>
                  <a:pt x="16669" y="27781"/>
                  <a:pt x="0" y="0"/>
                </a:cubicBezTo>
              </a:path>
            </a:pathLst>
          </a:custGeom>
          <a:ln w="15875">
            <a:solidFill>
              <a:srgbClr val="FF3399"/>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84" name="Freeform 83"/>
          <p:cNvSpPr/>
          <p:nvPr/>
        </p:nvSpPr>
        <p:spPr>
          <a:xfrm>
            <a:off x="4476750" y="3336925"/>
            <a:ext cx="166688" cy="627063"/>
          </a:xfrm>
          <a:custGeom>
            <a:avLst/>
            <a:gdLst>
              <a:gd name="connsiteX0" fmla="*/ 166687 w 166687"/>
              <a:gd name="connsiteY0" fmla="*/ 627458 h 627458"/>
              <a:gd name="connsiteX1" fmla="*/ 133349 w 166687"/>
              <a:gd name="connsiteY1" fmla="*/ 586977 h 627458"/>
              <a:gd name="connsiteX2" fmla="*/ 104774 w 166687"/>
              <a:gd name="connsiteY2" fmla="*/ 475058 h 627458"/>
              <a:gd name="connsiteX3" fmla="*/ 97630 w 166687"/>
              <a:gd name="connsiteY3" fmla="*/ 334565 h 627458"/>
              <a:gd name="connsiteX4" fmla="*/ 90487 w 166687"/>
              <a:gd name="connsiteY4" fmla="*/ 232171 h 627458"/>
              <a:gd name="connsiteX5" fmla="*/ 66674 w 166687"/>
              <a:gd name="connsiteY5" fmla="*/ 139302 h 627458"/>
              <a:gd name="connsiteX6" fmla="*/ 35718 w 166687"/>
              <a:gd name="connsiteY6" fmla="*/ 77390 h 627458"/>
              <a:gd name="connsiteX7" fmla="*/ 4762 w 166687"/>
              <a:gd name="connsiteY7" fmla="*/ 20240 h 627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687" h="627458">
                <a:moveTo>
                  <a:pt x="166687" y="627458"/>
                </a:moveTo>
                <a:cubicBezTo>
                  <a:pt x="155177" y="619917"/>
                  <a:pt x="143668" y="612377"/>
                  <a:pt x="133349" y="586977"/>
                </a:cubicBezTo>
                <a:cubicBezTo>
                  <a:pt x="123030" y="561577"/>
                  <a:pt x="110727" y="517127"/>
                  <a:pt x="104774" y="475058"/>
                </a:cubicBezTo>
                <a:cubicBezTo>
                  <a:pt x="98821" y="432989"/>
                  <a:pt x="100011" y="375046"/>
                  <a:pt x="97630" y="334565"/>
                </a:cubicBezTo>
                <a:cubicBezTo>
                  <a:pt x="95249" y="294084"/>
                  <a:pt x="95646" y="264715"/>
                  <a:pt x="90487" y="232171"/>
                </a:cubicBezTo>
                <a:cubicBezTo>
                  <a:pt x="85328" y="199627"/>
                  <a:pt x="75802" y="165099"/>
                  <a:pt x="66674" y="139302"/>
                </a:cubicBezTo>
                <a:cubicBezTo>
                  <a:pt x="57546" y="113505"/>
                  <a:pt x="46037" y="97234"/>
                  <a:pt x="35718" y="77390"/>
                </a:cubicBezTo>
                <a:cubicBezTo>
                  <a:pt x="25399" y="57546"/>
                  <a:pt x="0" y="0"/>
                  <a:pt x="4762" y="20240"/>
                </a:cubicBezTo>
              </a:path>
            </a:pathLst>
          </a:custGeom>
          <a:ln w="15875">
            <a:solidFill>
              <a:srgbClr val="FF3399"/>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86" name="Freeform 85"/>
          <p:cNvSpPr/>
          <p:nvPr/>
        </p:nvSpPr>
        <p:spPr>
          <a:xfrm rot="20726326" flipH="1">
            <a:off x="4105275" y="3363913"/>
            <a:ext cx="171450" cy="663575"/>
          </a:xfrm>
          <a:custGeom>
            <a:avLst/>
            <a:gdLst>
              <a:gd name="connsiteX0" fmla="*/ 166687 w 166687"/>
              <a:gd name="connsiteY0" fmla="*/ 627458 h 627458"/>
              <a:gd name="connsiteX1" fmla="*/ 133349 w 166687"/>
              <a:gd name="connsiteY1" fmla="*/ 586977 h 627458"/>
              <a:gd name="connsiteX2" fmla="*/ 104774 w 166687"/>
              <a:gd name="connsiteY2" fmla="*/ 475058 h 627458"/>
              <a:gd name="connsiteX3" fmla="*/ 97630 w 166687"/>
              <a:gd name="connsiteY3" fmla="*/ 334565 h 627458"/>
              <a:gd name="connsiteX4" fmla="*/ 90487 w 166687"/>
              <a:gd name="connsiteY4" fmla="*/ 232171 h 627458"/>
              <a:gd name="connsiteX5" fmla="*/ 66674 w 166687"/>
              <a:gd name="connsiteY5" fmla="*/ 139302 h 627458"/>
              <a:gd name="connsiteX6" fmla="*/ 35718 w 166687"/>
              <a:gd name="connsiteY6" fmla="*/ 77390 h 627458"/>
              <a:gd name="connsiteX7" fmla="*/ 4762 w 166687"/>
              <a:gd name="connsiteY7" fmla="*/ 20240 h 627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687" h="627458">
                <a:moveTo>
                  <a:pt x="166687" y="627458"/>
                </a:moveTo>
                <a:cubicBezTo>
                  <a:pt x="155177" y="619917"/>
                  <a:pt x="143668" y="612377"/>
                  <a:pt x="133349" y="586977"/>
                </a:cubicBezTo>
                <a:cubicBezTo>
                  <a:pt x="123030" y="561577"/>
                  <a:pt x="110727" y="517127"/>
                  <a:pt x="104774" y="475058"/>
                </a:cubicBezTo>
                <a:cubicBezTo>
                  <a:pt x="98821" y="432989"/>
                  <a:pt x="100011" y="375046"/>
                  <a:pt x="97630" y="334565"/>
                </a:cubicBezTo>
                <a:cubicBezTo>
                  <a:pt x="95249" y="294084"/>
                  <a:pt x="95646" y="264715"/>
                  <a:pt x="90487" y="232171"/>
                </a:cubicBezTo>
                <a:cubicBezTo>
                  <a:pt x="85328" y="199627"/>
                  <a:pt x="75802" y="165099"/>
                  <a:pt x="66674" y="139302"/>
                </a:cubicBezTo>
                <a:cubicBezTo>
                  <a:pt x="57546" y="113505"/>
                  <a:pt x="46037" y="97234"/>
                  <a:pt x="35718" y="77390"/>
                </a:cubicBezTo>
                <a:cubicBezTo>
                  <a:pt x="25399" y="57546"/>
                  <a:pt x="0" y="0"/>
                  <a:pt x="4762" y="20240"/>
                </a:cubicBezTo>
              </a:path>
            </a:pathLst>
          </a:custGeom>
          <a:ln w="15875">
            <a:solidFill>
              <a:srgbClr val="FF3399"/>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88" name="Freeform 87"/>
          <p:cNvSpPr/>
          <p:nvPr/>
        </p:nvSpPr>
        <p:spPr>
          <a:xfrm>
            <a:off x="4186238" y="3346450"/>
            <a:ext cx="300038" cy="34925"/>
          </a:xfrm>
          <a:custGeom>
            <a:avLst/>
            <a:gdLst>
              <a:gd name="connsiteX0" fmla="*/ 0 w 300037"/>
              <a:gd name="connsiteY0" fmla="*/ 35718 h 35718"/>
              <a:gd name="connsiteX1" fmla="*/ 142875 w 300037"/>
              <a:gd name="connsiteY1" fmla="*/ 16668 h 35718"/>
              <a:gd name="connsiteX2" fmla="*/ 252412 w 300037"/>
              <a:gd name="connsiteY2" fmla="*/ 11906 h 35718"/>
              <a:gd name="connsiteX3" fmla="*/ 300037 w 300037"/>
              <a:gd name="connsiteY3" fmla="*/ 11906 h 35718"/>
            </a:gdLst>
            <a:ahLst/>
            <a:cxnLst>
              <a:cxn ang="0">
                <a:pos x="connsiteX0" y="connsiteY0"/>
              </a:cxn>
              <a:cxn ang="0">
                <a:pos x="connsiteX1" y="connsiteY1"/>
              </a:cxn>
              <a:cxn ang="0">
                <a:pos x="connsiteX2" y="connsiteY2"/>
              </a:cxn>
              <a:cxn ang="0">
                <a:pos x="connsiteX3" y="connsiteY3"/>
              </a:cxn>
            </a:cxnLst>
            <a:rect l="l" t="t" r="r" b="b"/>
            <a:pathLst>
              <a:path w="300037" h="35718">
                <a:moveTo>
                  <a:pt x="0" y="35718"/>
                </a:moveTo>
                <a:cubicBezTo>
                  <a:pt x="50403" y="28177"/>
                  <a:pt x="100806" y="20637"/>
                  <a:pt x="142875" y="16668"/>
                </a:cubicBezTo>
                <a:cubicBezTo>
                  <a:pt x="184944" y="12699"/>
                  <a:pt x="226218" y="12700"/>
                  <a:pt x="252412" y="11906"/>
                </a:cubicBezTo>
                <a:cubicBezTo>
                  <a:pt x="278606" y="11112"/>
                  <a:pt x="294481" y="0"/>
                  <a:pt x="300037" y="11906"/>
                </a:cubicBezTo>
              </a:path>
            </a:pathLst>
          </a:custGeom>
          <a:ln w="15875">
            <a:solidFill>
              <a:srgbClr val="FF3399"/>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89" name="TextBox 88"/>
          <p:cNvSpPr txBox="1"/>
          <p:nvPr/>
        </p:nvSpPr>
        <p:spPr>
          <a:xfrm>
            <a:off x="2133600" y="3505200"/>
            <a:ext cx="11430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Tooth of Pinion</a:t>
            </a:r>
            <a:endParaRPr baseline="-25000" dirty="0">
              <a:latin typeface="Times New Roman" panose="02020603050405020304" pitchFamily="18" charset="0"/>
              <a:ea typeface="Times New Roman" panose="02020603050405020304" pitchFamily="18" charset="0"/>
            </a:endParaRPr>
          </a:p>
        </p:txBody>
      </p:sp>
      <p:cxnSp>
        <p:nvCxnSpPr>
          <p:cNvPr id="91" name="Straight Arrow Connector 90"/>
          <p:cNvCxnSpPr/>
          <p:nvPr/>
        </p:nvCxnSpPr>
        <p:spPr>
          <a:xfrm flipV="1">
            <a:off x="3048000" y="3657600"/>
            <a:ext cx="1066800" cy="762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Freeform 95"/>
          <p:cNvSpPr/>
          <p:nvPr/>
        </p:nvSpPr>
        <p:spPr>
          <a:xfrm>
            <a:off x="4481513" y="3276600"/>
            <a:ext cx="166688" cy="609600"/>
          </a:xfrm>
          <a:custGeom>
            <a:avLst/>
            <a:gdLst>
              <a:gd name="connsiteX0" fmla="*/ 166687 w 166687"/>
              <a:gd name="connsiteY0" fmla="*/ 627458 h 627458"/>
              <a:gd name="connsiteX1" fmla="*/ 133349 w 166687"/>
              <a:gd name="connsiteY1" fmla="*/ 586977 h 627458"/>
              <a:gd name="connsiteX2" fmla="*/ 104774 w 166687"/>
              <a:gd name="connsiteY2" fmla="*/ 475058 h 627458"/>
              <a:gd name="connsiteX3" fmla="*/ 97630 w 166687"/>
              <a:gd name="connsiteY3" fmla="*/ 334565 h 627458"/>
              <a:gd name="connsiteX4" fmla="*/ 90487 w 166687"/>
              <a:gd name="connsiteY4" fmla="*/ 232171 h 627458"/>
              <a:gd name="connsiteX5" fmla="*/ 66674 w 166687"/>
              <a:gd name="connsiteY5" fmla="*/ 139302 h 627458"/>
              <a:gd name="connsiteX6" fmla="*/ 35718 w 166687"/>
              <a:gd name="connsiteY6" fmla="*/ 77390 h 627458"/>
              <a:gd name="connsiteX7" fmla="*/ 4762 w 166687"/>
              <a:gd name="connsiteY7" fmla="*/ 20240 h 627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687" h="627458">
                <a:moveTo>
                  <a:pt x="166687" y="627458"/>
                </a:moveTo>
                <a:cubicBezTo>
                  <a:pt x="155177" y="619917"/>
                  <a:pt x="143668" y="612377"/>
                  <a:pt x="133349" y="586977"/>
                </a:cubicBezTo>
                <a:cubicBezTo>
                  <a:pt x="123030" y="561577"/>
                  <a:pt x="110727" y="517127"/>
                  <a:pt x="104774" y="475058"/>
                </a:cubicBezTo>
                <a:cubicBezTo>
                  <a:pt x="98821" y="432989"/>
                  <a:pt x="100011" y="375046"/>
                  <a:pt x="97630" y="334565"/>
                </a:cubicBezTo>
                <a:cubicBezTo>
                  <a:pt x="95249" y="294084"/>
                  <a:pt x="95646" y="264715"/>
                  <a:pt x="90487" y="232171"/>
                </a:cubicBezTo>
                <a:cubicBezTo>
                  <a:pt x="85328" y="199627"/>
                  <a:pt x="75802" y="165099"/>
                  <a:pt x="66674" y="139302"/>
                </a:cubicBezTo>
                <a:cubicBezTo>
                  <a:pt x="57546" y="113505"/>
                  <a:pt x="46037" y="97234"/>
                  <a:pt x="35718" y="77390"/>
                </a:cubicBezTo>
                <a:cubicBezTo>
                  <a:pt x="25399" y="57546"/>
                  <a:pt x="0" y="0"/>
                  <a:pt x="4762" y="20240"/>
                </a:cubicBezTo>
              </a:path>
            </a:pathLst>
          </a:custGeom>
          <a:ln w="15875">
            <a:solidFill>
              <a:srgbClr val="FD130D"/>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97" name="Freeform 96"/>
          <p:cNvSpPr/>
          <p:nvPr/>
        </p:nvSpPr>
        <p:spPr>
          <a:xfrm rot="20567329" flipH="1">
            <a:off x="4808538" y="3222625"/>
            <a:ext cx="241300" cy="606425"/>
          </a:xfrm>
          <a:custGeom>
            <a:avLst/>
            <a:gdLst>
              <a:gd name="connsiteX0" fmla="*/ 166687 w 166687"/>
              <a:gd name="connsiteY0" fmla="*/ 627458 h 627458"/>
              <a:gd name="connsiteX1" fmla="*/ 133349 w 166687"/>
              <a:gd name="connsiteY1" fmla="*/ 586977 h 627458"/>
              <a:gd name="connsiteX2" fmla="*/ 104774 w 166687"/>
              <a:gd name="connsiteY2" fmla="*/ 475058 h 627458"/>
              <a:gd name="connsiteX3" fmla="*/ 97630 w 166687"/>
              <a:gd name="connsiteY3" fmla="*/ 334565 h 627458"/>
              <a:gd name="connsiteX4" fmla="*/ 90487 w 166687"/>
              <a:gd name="connsiteY4" fmla="*/ 232171 h 627458"/>
              <a:gd name="connsiteX5" fmla="*/ 66674 w 166687"/>
              <a:gd name="connsiteY5" fmla="*/ 139302 h 627458"/>
              <a:gd name="connsiteX6" fmla="*/ 35718 w 166687"/>
              <a:gd name="connsiteY6" fmla="*/ 77390 h 627458"/>
              <a:gd name="connsiteX7" fmla="*/ 4762 w 166687"/>
              <a:gd name="connsiteY7" fmla="*/ 20240 h 627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687" h="627458">
                <a:moveTo>
                  <a:pt x="166687" y="627458"/>
                </a:moveTo>
                <a:cubicBezTo>
                  <a:pt x="155177" y="619917"/>
                  <a:pt x="143668" y="612377"/>
                  <a:pt x="133349" y="586977"/>
                </a:cubicBezTo>
                <a:cubicBezTo>
                  <a:pt x="123030" y="561577"/>
                  <a:pt x="110727" y="517127"/>
                  <a:pt x="104774" y="475058"/>
                </a:cubicBezTo>
                <a:cubicBezTo>
                  <a:pt x="98821" y="432989"/>
                  <a:pt x="100011" y="375046"/>
                  <a:pt x="97630" y="334565"/>
                </a:cubicBezTo>
                <a:cubicBezTo>
                  <a:pt x="95249" y="294084"/>
                  <a:pt x="95646" y="264715"/>
                  <a:pt x="90487" y="232171"/>
                </a:cubicBezTo>
                <a:cubicBezTo>
                  <a:pt x="85328" y="199627"/>
                  <a:pt x="75802" y="165099"/>
                  <a:pt x="66674" y="139302"/>
                </a:cubicBezTo>
                <a:cubicBezTo>
                  <a:pt x="57546" y="113505"/>
                  <a:pt x="46037" y="97234"/>
                  <a:pt x="35718" y="77390"/>
                </a:cubicBezTo>
                <a:cubicBezTo>
                  <a:pt x="25399" y="57546"/>
                  <a:pt x="0" y="0"/>
                  <a:pt x="4762" y="20240"/>
                </a:cubicBezTo>
              </a:path>
            </a:pathLst>
          </a:custGeom>
          <a:ln w="15875">
            <a:solidFill>
              <a:srgbClr val="FD130D"/>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98" name="Freeform 97"/>
          <p:cNvSpPr/>
          <p:nvPr/>
        </p:nvSpPr>
        <p:spPr>
          <a:xfrm>
            <a:off x="4649788" y="3840163"/>
            <a:ext cx="303213" cy="46038"/>
          </a:xfrm>
          <a:custGeom>
            <a:avLst/>
            <a:gdLst>
              <a:gd name="connsiteX0" fmla="*/ 0 w 328613"/>
              <a:gd name="connsiteY0" fmla="*/ 40482 h 40482"/>
              <a:gd name="connsiteX1" fmla="*/ 88107 w 328613"/>
              <a:gd name="connsiteY1" fmla="*/ 33338 h 40482"/>
              <a:gd name="connsiteX2" fmla="*/ 109538 w 328613"/>
              <a:gd name="connsiteY2" fmla="*/ 33338 h 40482"/>
              <a:gd name="connsiteX3" fmla="*/ 133350 w 328613"/>
              <a:gd name="connsiteY3" fmla="*/ 28575 h 40482"/>
              <a:gd name="connsiteX4" fmla="*/ 159544 w 328613"/>
              <a:gd name="connsiteY4" fmla="*/ 26194 h 40482"/>
              <a:gd name="connsiteX5" fmla="*/ 178594 w 328613"/>
              <a:gd name="connsiteY5" fmla="*/ 21432 h 40482"/>
              <a:gd name="connsiteX6" fmla="*/ 214313 w 328613"/>
              <a:gd name="connsiteY6" fmla="*/ 19050 h 40482"/>
              <a:gd name="connsiteX7" fmla="*/ 242888 w 328613"/>
              <a:gd name="connsiteY7" fmla="*/ 14288 h 40482"/>
              <a:gd name="connsiteX8" fmla="*/ 266700 w 328613"/>
              <a:gd name="connsiteY8" fmla="*/ 11907 h 40482"/>
              <a:gd name="connsiteX9" fmla="*/ 292894 w 328613"/>
              <a:gd name="connsiteY9" fmla="*/ 7144 h 40482"/>
              <a:gd name="connsiteX10" fmla="*/ 328613 w 328613"/>
              <a:gd name="connsiteY10" fmla="*/ 0 h 4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8613" h="40482">
                <a:moveTo>
                  <a:pt x="0" y="40482"/>
                </a:moveTo>
                <a:lnTo>
                  <a:pt x="88107" y="33338"/>
                </a:lnTo>
                <a:cubicBezTo>
                  <a:pt x="106363" y="32147"/>
                  <a:pt x="101998" y="34132"/>
                  <a:pt x="109538" y="33338"/>
                </a:cubicBezTo>
                <a:cubicBezTo>
                  <a:pt x="117078" y="32544"/>
                  <a:pt x="125016" y="29766"/>
                  <a:pt x="133350" y="28575"/>
                </a:cubicBezTo>
                <a:cubicBezTo>
                  <a:pt x="141684" y="27384"/>
                  <a:pt x="152003" y="27385"/>
                  <a:pt x="159544" y="26194"/>
                </a:cubicBezTo>
                <a:cubicBezTo>
                  <a:pt x="167085" y="25004"/>
                  <a:pt x="169466" y="22623"/>
                  <a:pt x="178594" y="21432"/>
                </a:cubicBezTo>
                <a:cubicBezTo>
                  <a:pt x="187722" y="20241"/>
                  <a:pt x="203598" y="20241"/>
                  <a:pt x="214313" y="19050"/>
                </a:cubicBezTo>
                <a:cubicBezTo>
                  <a:pt x="225028" y="17859"/>
                  <a:pt x="234157" y="15478"/>
                  <a:pt x="242888" y="14288"/>
                </a:cubicBezTo>
                <a:cubicBezTo>
                  <a:pt x="251619" y="13098"/>
                  <a:pt x="258366" y="13098"/>
                  <a:pt x="266700" y="11907"/>
                </a:cubicBezTo>
                <a:cubicBezTo>
                  <a:pt x="275034" y="10716"/>
                  <a:pt x="292894" y="7144"/>
                  <a:pt x="292894" y="7144"/>
                </a:cubicBezTo>
                <a:lnTo>
                  <a:pt x="328613" y="0"/>
                </a:lnTo>
              </a:path>
            </a:pathLst>
          </a:custGeom>
          <a:ln w="15875">
            <a:solidFill>
              <a:srgbClr val="FD130D"/>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69" name="Straight Arrow Connector 68"/>
          <p:cNvCxnSpPr>
            <a:endCxn id="97" idx="2"/>
          </p:cNvCxnSpPr>
          <p:nvPr/>
        </p:nvCxnSpPr>
        <p:spPr>
          <a:xfrm flipH="1">
            <a:off x="4945063" y="3429000"/>
            <a:ext cx="1608138" cy="2555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553200" y="2971800"/>
            <a:ext cx="1143000" cy="646113"/>
          </a:xfrm>
          <a:prstGeom prst="rect">
            <a:avLst/>
          </a:prstGeom>
          <a:noFill/>
          <a:ln w="9525">
            <a:noFill/>
          </a:ln>
        </p:spPr>
        <p:txBody>
          <a:bodyPr>
            <a:spAutoFit/>
          </a:bodyPr>
          <a:lstStyle/>
          <a:p>
            <a:r>
              <a:rPr dirty="0">
                <a:latin typeface="Times New Roman" panose="02020603050405020304" pitchFamily="18" charset="0"/>
                <a:cs typeface="Times New Roman" panose="02020603050405020304" pitchFamily="18" charset="0"/>
              </a:rPr>
              <a:t>Tooth  of wheel</a:t>
            </a:r>
            <a:endParaRPr baseline="-25000" dirty="0">
              <a:latin typeface="Times New Roman" panose="02020603050405020304" pitchFamily="18" charset="0"/>
              <a:ea typeface="Times New Roman" panose="02020603050405020304" pitchFamily="18" charset="0"/>
            </a:endParaRPr>
          </a:p>
        </p:txBody>
      </p:sp>
      <p:sp>
        <p:nvSpPr>
          <p:cNvPr id="8238" name="TextBox 46"/>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ox(in)">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ircle(in)">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box(in)">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ircle(in)">
                                      <p:cBhvr>
                                        <p:cTn id="35" dur="500"/>
                                        <p:tgtEl>
                                          <p:spTgt spid="9"/>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circle(in)">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ppt_x"/>
                                          </p:val>
                                        </p:tav>
                                        <p:tav tm="100000">
                                          <p:val>
                                            <p:strVal val="#ppt_x"/>
                                          </p:val>
                                        </p:tav>
                                      </p:tavLst>
                                    </p:anim>
                                    <p:anim calcmode="lin" valueType="num">
                                      <p:cBhvr additive="base">
                                        <p:cTn id="4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box(in)">
                                      <p:cBhvr>
                                        <p:cTn id="53" dur="5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box(in)">
                                      <p:cBhvr>
                                        <p:cTn id="58" dur="500"/>
                                        <p:tgtEl>
                                          <p:spTgt spid="45"/>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circle(in)">
                                      <p:cBhvr>
                                        <p:cTn id="63" dur="500"/>
                                        <p:tgtEl>
                                          <p:spTgt spid="46"/>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48"/>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49"/>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51"/>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52"/>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63"/>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54"/>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55"/>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56"/>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57"/>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62"/>
                                        </p:tgtEl>
                                        <p:attrNameLst>
                                          <p:attrName>style.visibility</p:attrName>
                                        </p:attrNameLst>
                                      </p:cBhvr>
                                      <p:to>
                                        <p:strVal val="visible"/>
                                      </p:to>
                                    </p:set>
                                  </p:childTnLst>
                                </p:cTn>
                              </p:par>
                              <p:par>
                                <p:cTn id="88" presetID="6" presetClass="entr" presetSubtype="16" fill="hold" grpId="0" nodeType="withEffect">
                                  <p:stCondLst>
                                    <p:cond delay="0"/>
                                  </p:stCondLst>
                                  <p:childTnLst>
                                    <p:set>
                                      <p:cBhvr>
                                        <p:cTn id="89" dur="1" fill="hold">
                                          <p:stCondLst>
                                            <p:cond delay="0"/>
                                          </p:stCondLst>
                                        </p:cTn>
                                        <p:tgtEl>
                                          <p:spTgt spid="64"/>
                                        </p:tgtEl>
                                        <p:attrNameLst>
                                          <p:attrName>style.visibility</p:attrName>
                                        </p:attrNameLst>
                                      </p:cBhvr>
                                      <p:to>
                                        <p:strVal val="visible"/>
                                      </p:to>
                                    </p:set>
                                    <p:animEffect transition="in" filter="circle(in)">
                                      <p:cBhvr>
                                        <p:cTn id="90" dur="500"/>
                                        <p:tgtEl>
                                          <p:spTgt spid="64"/>
                                        </p:tgtEl>
                                      </p:cBhvr>
                                    </p:animEffect>
                                  </p:childTnLst>
                                </p:cTn>
                              </p:par>
                            </p:childTnLst>
                          </p:cTn>
                        </p:par>
                      </p:childTnLst>
                    </p:cTn>
                  </p:par>
                  <p:par>
                    <p:cTn id="91" fill="hold">
                      <p:stCondLst>
                        <p:cond delay="indefinite"/>
                      </p:stCondLst>
                      <p:childTnLst>
                        <p:par>
                          <p:cTn id="92" fill="hold">
                            <p:stCondLst>
                              <p:cond delay="0"/>
                            </p:stCondLst>
                            <p:childTnLst>
                              <p:par>
                                <p:cTn id="93" presetID="6" presetClass="entr" presetSubtype="16" fill="hold" grpId="0" nodeType="clickEffect">
                                  <p:stCondLst>
                                    <p:cond delay="0"/>
                                  </p:stCondLst>
                                  <p:childTnLst>
                                    <p:set>
                                      <p:cBhvr>
                                        <p:cTn id="94" dur="1" fill="hold">
                                          <p:stCondLst>
                                            <p:cond delay="0"/>
                                          </p:stCondLst>
                                        </p:cTn>
                                        <p:tgtEl>
                                          <p:spTgt spid="65"/>
                                        </p:tgtEl>
                                        <p:attrNameLst>
                                          <p:attrName>style.visibility</p:attrName>
                                        </p:attrNameLst>
                                      </p:cBhvr>
                                      <p:to>
                                        <p:strVal val="visible"/>
                                      </p:to>
                                    </p:set>
                                    <p:animEffect transition="in" filter="circle(in)">
                                      <p:cBhvr>
                                        <p:cTn id="95" dur="500"/>
                                        <p:tgtEl>
                                          <p:spTgt spid="65"/>
                                        </p:tgtEl>
                                      </p:cBhvr>
                                    </p:animEffect>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nodeType="click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additive="base">
                                        <p:cTn id="100" dur="500" fill="hold"/>
                                        <p:tgtEl>
                                          <p:spTgt spid="67"/>
                                        </p:tgtEl>
                                        <p:attrNameLst>
                                          <p:attrName>ppt_x</p:attrName>
                                        </p:attrNameLst>
                                      </p:cBhvr>
                                      <p:tavLst>
                                        <p:tav tm="0">
                                          <p:val>
                                            <p:strVal val="#ppt_x"/>
                                          </p:val>
                                        </p:tav>
                                        <p:tav tm="100000">
                                          <p:val>
                                            <p:strVal val="#ppt_x"/>
                                          </p:val>
                                        </p:tav>
                                      </p:tavLst>
                                    </p:anim>
                                    <p:anim calcmode="lin" valueType="num">
                                      <p:cBhvr additive="base">
                                        <p:cTn id="101" dur="500" fill="hold"/>
                                        <p:tgtEl>
                                          <p:spTgt spid="67"/>
                                        </p:tgtEl>
                                        <p:attrNameLst>
                                          <p:attrName>ppt_y</p:attrName>
                                        </p:attrNameLst>
                                      </p:cBhvr>
                                      <p:tavLst>
                                        <p:tav tm="0">
                                          <p:val>
                                            <p:strVal val="1+#ppt_h/2"/>
                                          </p:val>
                                        </p:tav>
                                        <p:tav tm="100000">
                                          <p:val>
                                            <p:strVal val="#ppt_y"/>
                                          </p:val>
                                        </p:tav>
                                      </p:tavLst>
                                    </p:anim>
                                  </p:childTnLst>
                                </p:cTn>
                              </p:par>
                              <p:par>
                                <p:cTn id="102" presetID="2" presetClass="entr" presetSubtype="4" fill="hold" nodeType="withEffect">
                                  <p:stCondLst>
                                    <p:cond delay="0"/>
                                  </p:stCondLst>
                                  <p:childTnLst>
                                    <p:set>
                                      <p:cBhvr>
                                        <p:cTn id="103" dur="1" fill="hold">
                                          <p:stCondLst>
                                            <p:cond delay="0"/>
                                          </p:stCondLst>
                                        </p:cTn>
                                        <p:tgtEl>
                                          <p:spTgt spid="68"/>
                                        </p:tgtEl>
                                        <p:attrNameLst>
                                          <p:attrName>style.visibility</p:attrName>
                                        </p:attrNameLst>
                                      </p:cBhvr>
                                      <p:to>
                                        <p:strVal val="visible"/>
                                      </p:to>
                                    </p:set>
                                    <p:anim calcmode="lin" valueType="num">
                                      <p:cBhvr additive="base">
                                        <p:cTn id="104" dur="500" fill="hold"/>
                                        <p:tgtEl>
                                          <p:spTgt spid="68"/>
                                        </p:tgtEl>
                                        <p:attrNameLst>
                                          <p:attrName>ppt_x</p:attrName>
                                        </p:attrNameLst>
                                      </p:cBhvr>
                                      <p:tavLst>
                                        <p:tav tm="0">
                                          <p:val>
                                            <p:strVal val="#ppt_x"/>
                                          </p:val>
                                        </p:tav>
                                        <p:tav tm="100000">
                                          <p:val>
                                            <p:strVal val="#ppt_x"/>
                                          </p:val>
                                        </p:tav>
                                      </p:tavLst>
                                    </p:anim>
                                    <p:anim calcmode="lin" valueType="num">
                                      <p:cBhvr additive="base">
                                        <p:cTn id="105"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 presetClass="entr" presetSubtype="16" fill="hold" grpId="0" nodeType="click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box(in)">
                                      <p:cBhvr>
                                        <p:cTn id="110" dur="500"/>
                                        <p:tgtEl>
                                          <p:spTgt spid="76"/>
                                        </p:tgtEl>
                                      </p:cBhvr>
                                    </p:animEffect>
                                  </p:childTnLst>
                                </p:cTn>
                              </p:par>
                            </p:childTnLst>
                          </p:cTn>
                        </p:par>
                      </p:childTnLst>
                    </p:cTn>
                  </p:par>
                  <p:par>
                    <p:cTn id="111" fill="hold">
                      <p:stCondLst>
                        <p:cond delay="indefinite"/>
                      </p:stCondLst>
                      <p:childTnLst>
                        <p:par>
                          <p:cTn id="112" fill="hold">
                            <p:stCondLst>
                              <p:cond delay="0"/>
                            </p:stCondLst>
                            <p:childTnLst>
                              <p:par>
                                <p:cTn id="113" presetID="6" presetClass="entr" presetSubtype="16" fill="hold" grpId="0" nodeType="clickEffect">
                                  <p:stCondLst>
                                    <p:cond delay="0"/>
                                  </p:stCondLst>
                                  <p:childTnLst>
                                    <p:set>
                                      <p:cBhvr>
                                        <p:cTn id="114" dur="1" fill="hold">
                                          <p:stCondLst>
                                            <p:cond delay="0"/>
                                          </p:stCondLst>
                                        </p:cTn>
                                        <p:tgtEl>
                                          <p:spTgt spid="77"/>
                                        </p:tgtEl>
                                        <p:attrNameLst>
                                          <p:attrName>style.visibility</p:attrName>
                                        </p:attrNameLst>
                                      </p:cBhvr>
                                      <p:to>
                                        <p:strVal val="visible"/>
                                      </p:to>
                                    </p:set>
                                    <p:animEffect transition="in" filter="circle(in)">
                                      <p:cBhvr>
                                        <p:cTn id="115" dur="500"/>
                                        <p:tgtEl>
                                          <p:spTgt spid="77"/>
                                        </p:tgtEl>
                                      </p:cBhvr>
                                    </p:animEffect>
                                  </p:childTnLst>
                                </p:cTn>
                              </p:par>
                            </p:childTnLst>
                          </p:cTn>
                        </p:par>
                      </p:childTnLst>
                    </p:cTn>
                  </p:par>
                  <p:par>
                    <p:cTn id="116" fill="hold">
                      <p:stCondLst>
                        <p:cond delay="indefinite"/>
                      </p:stCondLst>
                      <p:childTnLst>
                        <p:par>
                          <p:cTn id="117" fill="hold">
                            <p:stCondLst>
                              <p:cond delay="0"/>
                            </p:stCondLst>
                            <p:childTnLst>
                              <p:par>
                                <p:cTn id="118" presetID="18" presetClass="entr" presetSubtype="3" fill="hold" nodeType="clickEffect">
                                  <p:stCondLst>
                                    <p:cond delay="0"/>
                                  </p:stCondLst>
                                  <p:childTnLst>
                                    <p:set>
                                      <p:cBhvr>
                                        <p:cTn id="119" dur="1" fill="hold">
                                          <p:stCondLst>
                                            <p:cond delay="0"/>
                                          </p:stCondLst>
                                        </p:cTn>
                                        <p:tgtEl>
                                          <p:spTgt spid="78"/>
                                        </p:tgtEl>
                                        <p:attrNameLst>
                                          <p:attrName>style.visibility</p:attrName>
                                        </p:attrNameLst>
                                      </p:cBhvr>
                                      <p:to>
                                        <p:strVal val="visible"/>
                                      </p:to>
                                    </p:set>
                                    <p:animEffect transition="in" filter="strips(upRight)">
                                      <p:cBhvr>
                                        <p:cTn id="120" dur="500"/>
                                        <p:tgtEl>
                                          <p:spTgt spid="78"/>
                                        </p:tgtEl>
                                      </p:cBhvr>
                                    </p:animEffect>
                                  </p:childTnLst>
                                </p:cTn>
                              </p:par>
                            </p:childTnLst>
                          </p:cTn>
                        </p:par>
                      </p:childTnLst>
                    </p:cTn>
                  </p:par>
                  <p:par>
                    <p:cTn id="121" fill="hold">
                      <p:stCondLst>
                        <p:cond delay="indefinite"/>
                      </p:stCondLst>
                      <p:childTnLst>
                        <p:par>
                          <p:cTn id="122" fill="hold">
                            <p:stCondLst>
                              <p:cond delay="0"/>
                            </p:stCondLst>
                            <p:childTnLst>
                              <p:par>
                                <p:cTn id="123" presetID="21" presetClass="entr" presetSubtype="2" fill="hold" nodeType="clickEffect">
                                  <p:stCondLst>
                                    <p:cond delay="0"/>
                                  </p:stCondLst>
                                  <p:childTnLst>
                                    <p:set>
                                      <p:cBhvr>
                                        <p:cTn id="124" dur="1" fill="hold">
                                          <p:stCondLst>
                                            <p:cond delay="0"/>
                                          </p:stCondLst>
                                        </p:cTn>
                                        <p:tgtEl>
                                          <p:spTgt spid="80"/>
                                        </p:tgtEl>
                                        <p:attrNameLst>
                                          <p:attrName>style.visibility</p:attrName>
                                        </p:attrNameLst>
                                      </p:cBhvr>
                                      <p:to>
                                        <p:strVal val="visible"/>
                                      </p:to>
                                    </p:set>
                                    <p:animEffect transition="in" filter="wheel(2)">
                                      <p:cBhvr>
                                        <p:cTn id="125" dur="500"/>
                                        <p:tgtEl>
                                          <p:spTgt spid="80"/>
                                        </p:tgtEl>
                                      </p:cBhvr>
                                    </p:animEffect>
                                  </p:childTnLst>
                                </p:cTn>
                              </p:par>
                            </p:childTnLst>
                          </p:cTn>
                        </p:par>
                      </p:childTnLst>
                    </p:cTn>
                  </p:par>
                  <p:par>
                    <p:cTn id="126" fill="hold">
                      <p:stCondLst>
                        <p:cond delay="indefinite"/>
                      </p:stCondLst>
                      <p:childTnLst>
                        <p:par>
                          <p:cTn id="127" fill="hold">
                            <p:stCondLst>
                              <p:cond delay="0"/>
                            </p:stCondLst>
                            <p:childTnLst>
                              <p:par>
                                <p:cTn id="128" presetID="6" presetClass="entr" presetSubtype="16" fill="hold" grpId="0" nodeType="clickEffect">
                                  <p:stCondLst>
                                    <p:cond delay="0"/>
                                  </p:stCondLst>
                                  <p:childTnLst>
                                    <p:set>
                                      <p:cBhvr>
                                        <p:cTn id="129" dur="1" fill="hold">
                                          <p:stCondLst>
                                            <p:cond delay="0"/>
                                          </p:stCondLst>
                                        </p:cTn>
                                        <p:tgtEl>
                                          <p:spTgt spid="81"/>
                                        </p:tgtEl>
                                        <p:attrNameLst>
                                          <p:attrName>style.visibility</p:attrName>
                                        </p:attrNameLst>
                                      </p:cBhvr>
                                      <p:to>
                                        <p:strVal val="visible"/>
                                      </p:to>
                                    </p:set>
                                    <p:animEffect transition="in" filter="circle(in)">
                                      <p:cBhvr>
                                        <p:cTn id="130" dur="2000"/>
                                        <p:tgtEl>
                                          <p:spTgt spid="81"/>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6" fill="hold" nodeType="clickEffect">
                                  <p:stCondLst>
                                    <p:cond delay="0"/>
                                  </p:stCondLst>
                                  <p:childTnLst>
                                    <p:set>
                                      <p:cBhvr>
                                        <p:cTn id="134" dur="1" fill="hold">
                                          <p:stCondLst>
                                            <p:cond delay="0"/>
                                          </p:stCondLst>
                                        </p:cTn>
                                        <p:tgtEl>
                                          <p:spTgt spid="82"/>
                                        </p:tgtEl>
                                        <p:attrNameLst>
                                          <p:attrName>style.visibility</p:attrName>
                                        </p:attrNameLst>
                                      </p:cBhvr>
                                      <p:to>
                                        <p:strVal val="visible"/>
                                      </p:to>
                                    </p:set>
                                    <p:animEffect transition="in" filter="strips(downRight)">
                                      <p:cBhvr>
                                        <p:cTn id="135" dur="500"/>
                                        <p:tgtEl>
                                          <p:spTgt spid="82"/>
                                        </p:tgtEl>
                                      </p:cBhvr>
                                    </p:animEffect>
                                  </p:childTnLst>
                                </p:cTn>
                              </p:par>
                            </p:childTnLst>
                          </p:cTn>
                        </p:par>
                      </p:childTnLst>
                    </p:cTn>
                  </p:par>
                  <p:par>
                    <p:cTn id="136" fill="hold">
                      <p:stCondLst>
                        <p:cond delay="indefinite"/>
                      </p:stCondLst>
                      <p:childTnLst>
                        <p:par>
                          <p:cTn id="137" fill="hold">
                            <p:stCondLst>
                              <p:cond delay="0"/>
                            </p:stCondLst>
                            <p:childTnLst>
                              <p:par>
                                <p:cTn id="138" presetID="6" presetClass="entr" presetSubtype="16" fill="hold" nodeType="clickEffect">
                                  <p:stCondLst>
                                    <p:cond delay="0"/>
                                  </p:stCondLst>
                                  <p:childTnLst>
                                    <p:set>
                                      <p:cBhvr>
                                        <p:cTn id="139" dur="1" fill="hold">
                                          <p:stCondLst>
                                            <p:cond delay="0"/>
                                          </p:stCondLst>
                                        </p:cTn>
                                        <p:tgtEl>
                                          <p:spTgt spid="83"/>
                                        </p:tgtEl>
                                        <p:attrNameLst>
                                          <p:attrName>style.visibility</p:attrName>
                                        </p:attrNameLst>
                                      </p:cBhvr>
                                      <p:to>
                                        <p:strVal val="visible"/>
                                      </p:to>
                                    </p:set>
                                    <p:animEffect transition="in" filter="circle(in)">
                                      <p:cBhvr>
                                        <p:cTn id="140" dur="2000"/>
                                        <p:tgtEl>
                                          <p:spTgt spid="83"/>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84"/>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86"/>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88"/>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2" presetClass="entr" presetSubtype="8" fill="hold" nodeType="clickEffect">
                                  <p:stCondLst>
                                    <p:cond delay="0"/>
                                  </p:stCondLst>
                                  <p:childTnLst>
                                    <p:set>
                                      <p:cBhvr>
                                        <p:cTn id="156" dur="1" fill="hold">
                                          <p:stCondLst>
                                            <p:cond delay="0"/>
                                          </p:stCondLst>
                                        </p:cTn>
                                        <p:tgtEl>
                                          <p:spTgt spid="91"/>
                                        </p:tgtEl>
                                        <p:attrNameLst>
                                          <p:attrName>style.visibility</p:attrName>
                                        </p:attrNameLst>
                                      </p:cBhvr>
                                      <p:to>
                                        <p:strVal val="visible"/>
                                      </p:to>
                                    </p:set>
                                    <p:anim calcmode="lin" valueType="num">
                                      <p:cBhvr additive="base">
                                        <p:cTn id="157" dur="500" fill="hold"/>
                                        <p:tgtEl>
                                          <p:spTgt spid="91"/>
                                        </p:tgtEl>
                                        <p:attrNameLst>
                                          <p:attrName>ppt_x</p:attrName>
                                        </p:attrNameLst>
                                      </p:cBhvr>
                                      <p:tavLst>
                                        <p:tav tm="0">
                                          <p:val>
                                            <p:strVal val="0-#ppt_w/2"/>
                                          </p:val>
                                        </p:tav>
                                        <p:tav tm="100000">
                                          <p:val>
                                            <p:strVal val="#ppt_x"/>
                                          </p:val>
                                        </p:tav>
                                      </p:tavLst>
                                    </p:anim>
                                    <p:anim calcmode="lin" valueType="num">
                                      <p:cBhvr additive="base">
                                        <p:cTn id="158" dur="500" fill="hold"/>
                                        <p:tgtEl>
                                          <p:spTgt spid="91"/>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4" presetClass="entr" presetSubtype="16" fill="hold" grpId="0" nodeType="clickEffect">
                                  <p:stCondLst>
                                    <p:cond delay="0"/>
                                  </p:stCondLst>
                                  <p:childTnLst>
                                    <p:set>
                                      <p:cBhvr>
                                        <p:cTn id="162" dur="1" fill="hold">
                                          <p:stCondLst>
                                            <p:cond delay="0"/>
                                          </p:stCondLst>
                                        </p:cTn>
                                        <p:tgtEl>
                                          <p:spTgt spid="89"/>
                                        </p:tgtEl>
                                        <p:attrNameLst>
                                          <p:attrName>style.visibility</p:attrName>
                                        </p:attrNameLst>
                                      </p:cBhvr>
                                      <p:to>
                                        <p:strVal val="visible"/>
                                      </p:to>
                                    </p:set>
                                    <p:animEffect transition="in" filter="box(in)">
                                      <p:cBhvr>
                                        <p:cTn id="163" dur="500"/>
                                        <p:tgtEl>
                                          <p:spTgt spid="89"/>
                                        </p:tgtEl>
                                      </p:cBhvr>
                                    </p:animEffec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nodeType="clickEffect">
                                  <p:stCondLst>
                                    <p:cond delay="0"/>
                                  </p:stCondLst>
                                  <p:childTnLst>
                                    <p:set>
                                      <p:cBhvr>
                                        <p:cTn id="167" dur="1" fill="hold">
                                          <p:stCondLst>
                                            <p:cond delay="0"/>
                                          </p:stCondLst>
                                        </p:cTn>
                                        <p:tgtEl>
                                          <p:spTgt spid="96"/>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nodeType="clickEffect">
                                  <p:stCondLst>
                                    <p:cond delay="0"/>
                                  </p:stCondLst>
                                  <p:childTnLst>
                                    <p:set>
                                      <p:cBhvr>
                                        <p:cTn id="171" dur="1" fill="hold">
                                          <p:stCondLst>
                                            <p:cond delay="0"/>
                                          </p:stCondLst>
                                        </p:cTn>
                                        <p:tgtEl>
                                          <p:spTgt spid="97"/>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1" presetClass="entr" presetSubtype="0" fill="hold" nodeType="clickEffect">
                                  <p:stCondLst>
                                    <p:cond delay="0"/>
                                  </p:stCondLst>
                                  <p:childTnLst>
                                    <p:set>
                                      <p:cBhvr>
                                        <p:cTn id="175" dur="1" fill="hold">
                                          <p:stCondLst>
                                            <p:cond delay="0"/>
                                          </p:stCondLst>
                                        </p:cTn>
                                        <p:tgtEl>
                                          <p:spTgt spid="98"/>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2" presetClass="entr" presetSubtype="8" fill="hold" nodeType="clickEffect">
                                  <p:stCondLst>
                                    <p:cond delay="0"/>
                                  </p:stCondLst>
                                  <p:childTnLst>
                                    <p:set>
                                      <p:cBhvr>
                                        <p:cTn id="179" dur="1" fill="hold">
                                          <p:stCondLst>
                                            <p:cond delay="0"/>
                                          </p:stCondLst>
                                        </p:cTn>
                                        <p:tgtEl>
                                          <p:spTgt spid="69"/>
                                        </p:tgtEl>
                                        <p:attrNameLst>
                                          <p:attrName>style.visibility</p:attrName>
                                        </p:attrNameLst>
                                      </p:cBhvr>
                                      <p:to>
                                        <p:strVal val="visible"/>
                                      </p:to>
                                    </p:set>
                                    <p:anim calcmode="lin" valueType="num">
                                      <p:cBhvr additive="base">
                                        <p:cTn id="180" dur="500" fill="hold"/>
                                        <p:tgtEl>
                                          <p:spTgt spid="69"/>
                                        </p:tgtEl>
                                        <p:attrNameLst>
                                          <p:attrName>ppt_x</p:attrName>
                                        </p:attrNameLst>
                                      </p:cBhvr>
                                      <p:tavLst>
                                        <p:tav tm="0">
                                          <p:val>
                                            <p:strVal val="0-#ppt_w/2"/>
                                          </p:val>
                                        </p:tav>
                                        <p:tav tm="100000">
                                          <p:val>
                                            <p:strVal val="#ppt_x"/>
                                          </p:val>
                                        </p:tav>
                                      </p:tavLst>
                                    </p:anim>
                                    <p:anim calcmode="lin" valueType="num">
                                      <p:cBhvr additive="base">
                                        <p:cTn id="181" dur="500" fill="hold"/>
                                        <p:tgtEl>
                                          <p:spTgt spid="69"/>
                                        </p:tgtEl>
                                        <p:attrNameLst>
                                          <p:attrName>ppt_y</p:attrName>
                                        </p:attrNameLst>
                                      </p:cBhvr>
                                      <p:tavLst>
                                        <p:tav tm="0">
                                          <p:val>
                                            <p:strVal val="#ppt_y"/>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4" presetClass="entr" presetSubtype="16" fill="hold" grpId="0" nodeType="clickEffect">
                                  <p:stCondLst>
                                    <p:cond delay="0"/>
                                  </p:stCondLst>
                                  <p:childTnLst>
                                    <p:set>
                                      <p:cBhvr>
                                        <p:cTn id="185" dur="1" fill="hold">
                                          <p:stCondLst>
                                            <p:cond delay="0"/>
                                          </p:stCondLst>
                                        </p:cTn>
                                        <p:tgtEl>
                                          <p:spTgt spid="73"/>
                                        </p:tgtEl>
                                        <p:attrNameLst>
                                          <p:attrName>style.visibility</p:attrName>
                                        </p:attrNameLst>
                                      </p:cBhvr>
                                      <p:to>
                                        <p:strVal val="visible"/>
                                      </p:to>
                                    </p:set>
                                    <p:animEffect transition="in" filter="box(in)">
                                      <p:cBhvr>
                                        <p:cTn id="186"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p:bldP spid="26" grpId="0"/>
      <p:bldP spid="44" grpId="0"/>
      <p:bldP spid="45" grpId="0"/>
      <p:bldP spid="46" grpId="0" animBg="1"/>
      <p:bldP spid="62" grpId="0"/>
      <p:bldP spid="63" grpId="0"/>
      <p:bldP spid="64" grpId="0" animBg="1"/>
      <p:bldP spid="65" grpId="0" animBg="1"/>
      <p:bldP spid="76" grpId="0"/>
      <p:bldP spid="77" grpId="0" animBg="1"/>
      <p:bldP spid="81" grpId="0" animBg="1"/>
      <p:bldP spid="89" grpId="0"/>
      <p:bldP spid="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6" name="Oval 6"/>
          <p:cNvSpPr/>
          <p:nvPr/>
        </p:nvSpPr>
        <p:spPr>
          <a:xfrm>
            <a:off x="3292475" y="3816350"/>
            <a:ext cx="1279525" cy="1281113"/>
          </a:xfrm>
          <a:prstGeom prst="ellipse">
            <a:avLst/>
          </a:prstGeom>
          <a:solidFill>
            <a:schemeClr val="bg1"/>
          </a:solidFill>
          <a:ln w="28575" cap="flat" cmpd="sng">
            <a:solidFill>
              <a:schemeClr val="tx1"/>
            </a:solidFill>
            <a:prstDash val="solid"/>
            <a:headEnd type="none" w="med" len="med"/>
            <a:tailEnd type="none" w="med" len="med"/>
          </a:ln>
        </p:spPr>
        <p:txBody>
          <a:bodyPr wrap="none" anchor="ctr" anchorCtr="0"/>
          <a:lstStyle/>
          <a:p>
            <a:pPr algn="ctr" eaLnBrk="0" hangingPunct="0"/>
            <a:endParaRPr sz="1400" dirty="0">
              <a:latin typeface="Times New Roman" panose="02020603050405020304" pitchFamily="18" charset="0"/>
            </a:endParaRPr>
          </a:p>
        </p:txBody>
      </p:sp>
      <p:sp>
        <p:nvSpPr>
          <p:cNvPr id="363527" name="Line 7"/>
          <p:cNvSpPr/>
          <p:nvPr/>
        </p:nvSpPr>
        <p:spPr>
          <a:xfrm>
            <a:off x="3940175" y="3816350"/>
            <a:ext cx="0" cy="1281113"/>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28" name="Line 8"/>
          <p:cNvSpPr/>
          <p:nvPr/>
        </p:nvSpPr>
        <p:spPr>
          <a:xfrm>
            <a:off x="3278188" y="4454525"/>
            <a:ext cx="1282700" cy="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29" name="Line 9"/>
          <p:cNvSpPr/>
          <p:nvPr/>
        </p:nvSpPr>
        <p:spPr>
          <a:xfrm>
            <a:off x="3468688" y="4017963"/>
            <a:ext cx="944562" cy="877887"/>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0" name="Line 10"/>
          <p:cNvSpPr/>
          <p:nvPr/>
        </p:nvSpPr>
        <p:spPr>
          <a:xfrm flipH="1">
            <a:off x="3468688" y="4017963"/>
            <a:ext cx="944562" cy="877887"/>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1" name="Line 11"/>
          <p:cNvSpPr/>
          <p:nvPr/>
        </p:nvSpPr>
        <p:spPr>
          <a:xfrm>
            <a:off x="3940175" y="5097463"/>
            <a:ext cx="3846513" cy="0"/>
          </a:xfrm>
          <a:prstGeom prst="line">
            <a:avLst/>
          </a:prstGeom>
          <a:ln w="28575" cap="flat" cmpd="sng">
            <a:solidFill>
              <a:schemeClr val="tx1"/>
            </a:solidFill>
            <a:prstDash val="solid"/>
            <a:headEnd type="none" w="med" len="med"/>
            <a:tailEnd type="none" w="med" len="med"/>
          </a:ln>
        </p:spPr>
        <p:txBody>
          <a:bodyPr/>
          <a:lstStyle/>
          <a:p>
            <a:endParaRPr lang="en-IN"/>
          </a:p>
        </p:txBody>
      </p:sp>
      <p:sp>
        <p:nvSpPr>
          <p:cNvPr id="363532" name="Line 12"/>
          <p:cNvSpPr/>
          <p:nvPr/>
        </p:nvSpPr>
        <p:spPr>
          <a:xfrm>
            <a:off x="4479925" y="5032375"/>
            <a:ext cx="0" cy="13335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3" name="Line 13"/>
          <p:cNvSpPr/>
          <p:nvPr/>
        </p:nvSpPr>
        <p:spPr>
          <a:xfrm>
            <a:off x="4948238" y="5032375"/>
            <a:ext cx="0" cy="13335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4" name="Line 14"/>
          <p:cNvSpPr/>
          <p:nvPr/>
        </p:nvSpPr>
        <p:spPr>
          <a:xfrm>
            <a:off x="5416550" y="5032375"/>
            <a:ext cx="0" cy="13335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5" name="Line 15"/>
          <p:cNvSpPr/>
          <p:nvPr/>
        </p:nvSpPr>
        <p:spPr>
          <a:xfrm>
            <a:off x="5883275" y="5032375"/>
            <a:ext cx="0" cy="13335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6" name="Line 16"/>
          <p:cNvSpPr/>
          <p:nvPr/>
        </p:nvSpPr>
        <p:spPr>
          <a:xfrm>
            <a:off x="6351588" y="5032375"/>
            <a:ext cx="0" cy="13335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7" name="Line 17"/>
          <p:cNvSpPr/>
          <p:nvPr/>
        </p:nvSpPr>
        <p:spPr>
          <a:xfrm>
            <a:off x="6819900" y="5032375"/>
            <a:ext cx="0" cy="13335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8" name="Line 18"/>
          <p:cNvSpPr/>
          <p:nvPr/>
        </p:nvSpPr>
        <p:spPr>
          <a:xfrm>
            <a:off x="7289800" y="5032375"/>
            <a:ext cx="0" cy="13335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39" name="Line 19"/>
          <p:cNvSpPr/>
          <p:nvPr/>
        </p:nvSpPr>
        <p:spPr>
          <a:xfrm>
            <a:off x="7758113" y="5032375"/>
            <a:ext cx="0" cy="133350"/>
          </a:xfrm>
          <a:prstGeom prst="line">
            <a:avLst/>
          </a:prstGeom>
          <a:ln w="9525" cap="flat" cmpd="sng">
            <a:solidFill>
              <a:schemeClr val="tx1"/>
            </a:solidFill>
            <a:prstDash val="solid"/>
            <a:headEnd type="none" w="med" len="med"/>
            <a:tailEnd type="none" w="med" len="med"/>
          </a:ln>
        </p:spPr>
        <p:txBody>
          <a:bodyPr/>
          <a:lstStyle/>
          <a:p>
            <a:endParaRPr lang="en-IN"/>
          </a:p>
        </p:txBody>
      </p:sp>
      <p:grpSp>
        <p:nvGrpSpPr>
          <p:cNvPr id="2" name="Group 20"/>
          <p:cNvGrpSpPr/>
          <p:nvPr/>
        </p:nvGrpSpPr>
        <p:grpSpPr>
          <a:xfrm>
            <a:off x="4370388" y="5127625"/>
            <a:ext cx="3616325" cy="322263"/>
            <a:chOff x="2274" y="3045"/>
            <a:chExt cx="2572" cy="229"/>
          </a:xfrm>
        </p:grpSpPr>
        <p:sp>
          <p:nvSpPr>
            <p:cNvPr id="9293" name="Text Box 21"/>
            <p:cNvSpPr txBox="1"/>
            <p:nvPr/>
          </p:nvSpPr>
          <p:spPr>
            <a:xfrm>
              <a:off x="2274" y="3045"/>
              <a:ext cx="574" cy="216"/>
            </a:xfrm>
            <a:prstGeom prst="rect">
              <a:avLst/>
            </a:prstGeom>
            <a:noFill/>
            <a:ln w="9525">
              <a:noFill/>
            </a:ln>
          </p:spPr>
          <p:txBody>
            <a:bodyPr wrap="none">
              <a:spAutoFit/>
            </a:bodyPr>
            <a:lstStyle/>
            <a:p>
              <a:pPr eaLnBrk="0" hangingPunct="0"/>
              <a:r>
                <a:rPr sz="1400" dirty="0">
                  <a:latin typeface="Times New Roman" panose="02020603050405020304" pitchFamily="18" charset="0"/>
                </a:rPr>
                <a:t>1          2</a:t>
              </a:r>
            </a:p>
          </p:txBody>
        </p:sp>
        <p:sp>
          <p:nvSpPr>
            <p:cNvPr id="9294" name="Text Box 22"/>
            <p:cNvSpPr txBox="1"/>
            <p:nvPr/>
          </p:nvSpPr>
          <p:spPr>
            <a:xfrm>
              <a:off x="2927" y="3049"/>
              <a:ext cx="573"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3          4</a:t>
              </a:r>
            </a:p>
          </p:txBody>
        </p:sp>
        <p:sp>
          <p:nvSpPr>
            <p:cNvPr id="9295" name="Text Box 23"/>
            <p:cNvSpPr txBox="1"/>
            <p:nvPr/>
          </p:nvSpPr>
          <p:spPr>
            <a:xfrm>
              <a:off x="3581" y="3057"/>
              <a:ext cx="511"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5        6</a:t>
              </a:r>
            </a:p>
          </p:txBody>
        </p:sp>
        <p:sp>
          <p:nvSpPr>
            <p:cNvPr id="9296" name="Text Box 24"/>
            <p:cNvSpPr txBox="1"/>
            <p:nvPr/>
          </p:nvSpPr>
          <p:spPr>
            <a:xfrm>
              <a:off x="4273" y="3053"/>
              <a:ext cx="573"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7          8</a:t>
              </a:r>
            </a:p>
          </p:txBody>
        </p:sp>
      </p:grpSp>
      <p:sp>
        <p:nvSpPr>
          <p:cNvPr id="363545" name="Line 25"/>
          <p:cNvSpPr/>
          <p:nvPr/>
        </p:nvSpPr>
        <p:spPr>
          <a:xfrm rot="-2930999">
            <a:off x="3805238" y="3668713"/>
            <a:ext cx="3373437" cy="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46" name="Oval 26"/>
          <p:cNvSpPr/>
          <p:nvPr/>
        </p:nvSpPr>
        <p:spPr>
          <a:xfrm>
            <a:off x="7718425" y="5060950"/>
            <a:ext cx="68263" cy="66675"/>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363547" name="Line 27"/>
          <p:cNvSpPr/>
          <p:nvPr/>
        </p:nvSpPr>
        <p:spPr>
          <a:xfrm rot="-5400000">
            <a:off x="3155950" y="3073400"/>
            <a:ext cx="2832100" cy="1588"/>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48" name="Line 28"/>
          <p:cNvSpPr/>
          <p:nvPr/>
        </p:nvSpPr>
        <p:spPr>
          <a:xfrm rot="-8249128">
            <a:off x="2317750" y="3209925"/>
            <a:ext cx="2427288" cy="1588"/>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49" name="Line 29"/>
          <p:cNvSpPr/>
          <p:nvPr/>
        </p:nvSpPr>
        <p:spPr>
          <a:xfrm>
            <a:off x="1976438" y="3816350"/>
            <a:ext cx="1957387" cy="1588"/>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50" name="Line 30"/>
          <p:cNvSpPr/>
          <p:nvPr/>
        </p:nvSpPr>
        <p:spPr>
          <a:xfrm rot="-2714553">
            <a:off x="2216150" y="4529138"/>
            <a:ext cx="1484313" cy="1587"/>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51" name="Line 31"/>
          <p:cNvSpPr/>
          <p:nvPr/>
        </p:nvSpPr>
        <p:spPr>
          <a:xfrm rot="5400000">
            <a:off x="2776538" y="4959350"/>
            <a:ext cx="1011237" cy="0"/>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52" name="Line 32"/>
          <p:cNvSpPr/>
          <p:nvPr/>
        </p:nvSpPr>
        <p:spPr>
          <a:xfrm rot="2560537">
            <a:off x="3387725" y="5086350"/>
            <a:ext cx="541338" cy="1588"/>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363553" name="Text Box 33"/>
          <p:cNvSpPr txBox="1"/>
          <p:nvPr/>
        </p:nvSpPr>
        <p:spPr>
          <a:xfrm>
            <a:off x="7802563" y="4978400"/>
            <a:ext cx="282575" cy="304800"/>
          </a:xfrm>
          <a:prstGeom prst="rect">
            <a:avLst/>
          </a:prstGeom>
          <a:noFill/>
          <a:ln w="9525">
            <a:noFill/>
          </a:ln>
        </p:spPr>
        <p:txBody>
          <a:bodyPr wrap="none">
            <a:spAutoFit/>
          </a:bodyPr>
          <a:lstStyle/>
          <a:p>
            <a:pPr eaLnBrk="0" hangingPunct="0"/>
            <a:r>
              <a:rPr sz="1400" dirty="0">
                <a:latin typeface="Times New Roman" panose="02020603050405020304" pitchFamily="18" charset="0"/>
              </a:rPr>
              <a:t>P</a:t>
            </a:r>
          </a:p>
        </p:txBody>
      </p:sp>
      <p:sp>
        <p:nvSpPr>
          <p:cNvPr id="363554" name="Text Box 34"/>
          <p:cNvSpPr txBox="1"/>
          <p:nvPr/>
        </p:nvSpPr>
        <p:spPr>
          <a:xfrm>
            <a:off x="3916363" y="5094288"/>
            <a:ext cx="339725" cy="304800"/>
          </a:xfrm>
          <a:prstGeom prst="rect">
            <a:avLst/>
          </a:prstGeom>
          <a:noFill/>
          <a:ln w="9525">
            <a:noFill/>
          </a:ln>
        </p:spPr>
        <p:txBody>
          <a:bodyPr wrap="none">
            <a:spAutoFit/>
          </a:bodyPr>
          <a:lstStyle/>
          <a:p>
            <a:pPr eaLnBrk="0" hangingPunct="0"/>
            <a:r>
              <a:rPr sz="1400" dirty="0">
                <a:latin typeface="Times New Roman" panose="02020603050405020304" pitchFamily="18" charset="0"/>
              </a:rPr>
              <a:t>P</a:t>
            </a:r>
            <a:r>
              <a:rPr sz="1400" baseline="-25000" dirty="0">
                <a:latin typeface="Times New Roman" panose="02020603050405020304" pitchFamily="18" charset="0"/>
              </a:rPr>
              <a:t>8</a:t>
            </a:r>
          </a:p>
        </p:txBody>
      </p:sp>
      <p:sp>
        <p:nvSpPr>
          <p:cNvPr id="363555" name="Oval 35"/>
          <p:cNvSpPr/>
          <p:nvPr/>
        </p:nvSpPr>
        <p:spPr>
          <a:xfrm>
            <a:off x="3898900" y="5056188"/>
            <a:ext cx="66675" cy="68262"/>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9244" name="Arc 36"/>
          <p:cNvSpPr/>
          <p:nvPr/>
        </p:nvSpPr>
        <p:spPr>
          <a:xfrm rot="-5216126" flipV="1">
            <a:off x="4165600" y="1978025"/>
            <a:ext cx="3908425" cy="3406775"/>
          </a:xfrm>
          <a:custGeom>
            <a:avLst/>
            <a:gdLst>
              <a:gd name="txL" fmla="*/ 0 w 21600"/>
              <a:gd name="txT" fmla="*/ 0 h 24136"/>
              <a:gd name="txR" fmla="*/ 21600 w 21600"/>
              <a:gd name="txB" fmla="*/ 24136 h 24136"/>
            </a:gdLst>
            <a:ahLst/>
            <a:cxnLst>
              <a:cxn ang="0">
                <a:pos x="2147483647" y="0"/>
              </a:cxn>
              <a:cxn ang="0">
                <a:pos x="2147483647" y="2147483647"/>
              </a:cxn>
              <a:cxn ang="0">
                <a:pos x="0" y="2147483647"/>
              </a:cxn>
            </a:cxnLst>
            <a:rect l="txL" t="txT" r="txR" b="txB"/>
            <a:pathLst>
              <a:path w="21600" h="24136" fill="none">
                <a:moveTo>
                  <a:pt x="3152" y="0"/>
                </a:moveTo>
                <a:cubicBezTo>
                  <a:pt x="13749" y="1563"/>
                  <a:pt x="21600" y="10657"/>
                  <a:pt x="21600" y="21369"/>
                </a:cubicBezTo>
                <a:cubicBezTo>
                  <a:pt x="21600" y="22294"/>
                  <a:pt x="21540" y="23218"/>
                  <a:pt x="21422" y="24136"/>
                </a:cubicBezTo>
              </a:path>
              <a:path w="21600" h="24136" stroke="0">
                <a:moveTo>
                  <a:pt x="3152" y="0"/>
                </a:moveTo>
                <a:cubicBezTo>
                  <a:pt x="13749" y="1563"/>
                  <a:pt x="21600" y="10657"/>
                  <a:pt x="21600" y="21369"/>
                </a:cubicBezTo>
                <a:cubicBezTo>
                  <a:pt x="21600" y="22294"/>
                  <a:pt x="21540" y="23218"/>
                  <a:pt x="21422" y="24136"/>
                </a:cubicBezTo>
                <a:lnTo>
                  <a:pt x="0" y="21369"/>
                </a:lnTo>
                <a:lnTo>
                  <a:pt x="3152" y="0"/>
                </a:lnTo>
                <a:close/>
              </a:path>
            </a:pathLst>
          </a:custGeom>
          <a:noFill/>
          <a:ln w="9525" cap="flat" cmpd="sng">
            <a:solidFill>
              <a:schemeClr val="tx1">
                <a:alpha val="100000"/>
              </a:schemeClr>
            </a:solidFill>
            <a:prstDash val="solid"/>
            <a:round/>
            <a:headEnd type="none" w="med" len="med"/>
            <a:tailEnd type="none" w="med" len="med"/>
          </a:ln>
        </p:spPr>
        <p:txBody>
          <a:bodyPr/>
          <a:lstStyle/>
          <a:p>
            <a:endParaRPr lang="en-US"/>
          </a:p>
        </p:txBody>
      </p:sp>
      <p:sp>
        <p:nvSpPr>
          <p:cNvPr id="363557" name="Arc 37"/>
          <p:cNvSpPr/>
          <p:nvPr/>
        </p:nvSpPr>
        <p:spPr>
          <a:xfrm flipH="1">
            <a:off x="1984375" y="1658938"/>
            <a:ext cx="2563813" cy="2157412"/>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lstStyle/>
          <a:p>
            <a:endParaRPr lang="en-US"/>
          </a:p>
        </p:txBody>
      </p:sp>
      <p:sp>
        <p:nvSpPr>
          <p:cNvPr id="363558" name="Arc 38"/>
          <p:cNvSpPr/>
          <p:nvPr/>
        </p:nvSpPr>
        <p:spPr>
          <a:xfrm rot="-23340" flipH="1" flipV="1">
            <a:off x="1984375" y="3816350"/>
            <a:ext cx="1281113" cy="1685925"/>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lstStyle/>
          <a:p>
            <a:endParaRPr lang="en-US"/>
          </a:p>
        </p:txBody>
      </p:sp>
      <p:sp>
        <p:nvSpPr>
          <p:cNvPr id="363559" name="Arc 39"/>
          <p:cNvSpPr/>
          <p:nvPr/>
        </p:nvSpPr>
        <p:spPr>
          <a:xfrm flipV="1">
            <a:off x="3265488" y="5097463"/>
            <a:ext cx="674687" cy="404812"/>
          </a:xfrm>
          <a:custGeom>
            <a:avLst/>
            <a:gdLst>
              <a:gd name="txL" fmla="*/ 0 w 21600"/>
              <a:gd name="txT" fmla="*/ 0 h 21600"/>
              <a:gd name="txR" fmla="*/ 21600 w 21600"/>
              <a:gd name="txB" fmla="*/ 21600 h 21600"/>
            </a:gdLst>
            <a:ahLst/>
            <a:cxnLst>
              <a:cxn ang="0">
                <a:pos x="0" y="0"/>
              </a:cxn>
              <a:cxn ang="0">
                <a:pos x="2147483647" y="2147483647"/>
              </a:cxn>
              <a:cxn ang="0">
                <a:pos x="0" y="2147483647"/>
              </a:cxn>
            </a:cxnLst>
            <a:rect l="txL" t="txT" r="txR" b="txB"/>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lstStyle/>
          <a:p>
            <a:endParaRPr lang="en-US"/>
          </a:p>
        </p:txBody>
      </p:sp>
      <p:grpSp>
        <p:nvGrpSpPr>
          <p:cNvPr id="3" name="Group 40"/>
          <p:cNvGrpSpPr/>
          <p:nvPr/>
        </p:nvGrpSpPr>
        <p:grpSpPr>
          <a:xfrm>
            <a:off x="3251200" y="3749675"/>
            <a:ext cx="1387475" cy="1417638"/>
            <a:chOff x="1478" y="2064"/>
            <a:chExt cx="986" cy="1009"/>
          </a:xfrm>
        </p:grpSpPr>
        <p:sp>
          <p:nvSpPr>
            <p:cNvPr id="9285" name="Text Box 41"/>
            <p:cNvSpPr txBox="1"/>
            <p:nvPr/>
          </p:nvSpPr>
          <p:spPr>
            <a:xfrm>
              <a:off x="2221" y="2694"/>
              <a:ext cx="195"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1</a:t>
              </a:r>
            </a:p>
          </p:txBody>
        </p:sp>
        <p:sp>
          <p:nvSpPr>
            <p:cNvPr id="9286" name="Text Box 42"/>
            <p:cNvSpPr txBox="1"/>
            <p:nvPr/>
          </p:nvSpPr>
          <p:spPr>
            <a:xfrm>
              <a:off x="2270" y="2407"/>
              <a:ext cx="194" cy="218"/>
            </a:xfrm>
            <a:prstGeom prst="rect">
              <a:avLst/>
            </a:prstGeom>
            <a:noFill/>
            <a:ln w="9525">
              <a:noFill/>
            </a:ln>
          </p:spPr>
          <p:txBody>
            <a:bodyPr wrap="none">
              <a:spAutoFit/>
            </a:bodyPr>
            <a:lstStyle/>
            <a:p>
              <a:pPr eaLnBrk="0" hangingPunct="0"/>
              <a:r>
                <a:rPr sz="1400" dirty="0">
                  <a:latin typeface="Times New Roman" panose="02020603050405020304" pitchFamily="18" charset="0"/>
                </a:rPr>
                <a:t>2</a:t>
              </a:r>
            </a:p>
          </p:txBody>
        </p:sp>
        <p:sp>
          <p:nvSpPr>
            <p:cNvPr id="9287" name="Text Box 43"/>
            <p:cNvSpPr txBox="1"/>
            <p:nvPr/>
          </p:nvSpPr>
          <p:spPr>
            <a:xfrm>
              <a:off x="2136" y="2160"/>
              <a:ext cx="170" cy="217"/>
            </a:xfrm>
            <a:prstGeom prst="rect">
              <a:avLst/>
            </a:prstGeom>
            <a:noFill/>
            <a:ln w="9525">
              <a:noFill/>
            </a:ln>
          </p:spPr>
          <p:txBody>
            <a:bodyPr>
              <a:spAutoFit/>
            </a:bodyPr>
            <a:lstStyle/>
            <a:p>
              <a:pPr eaLnBrk="0" hangingPunct="0"/>
              <a:r>
                <a:rPr sz="1400" dirty="0">
                  <a:latin typeface="Times New Roman" panose="02020603050405020304" pitchFamily="18" charset="0"/>
                </a:rPr>
                <a:t>3</a:t>
              </a:r>
            </a:p>
          </p:txBody>
        </p:sp>
        <p:sp>
          <p:nvSpPr>
            <p:cNvPr id="9288" name="Text Box 44"/>
            <p:cNvSpPr txBox="1"/>
            <p:nvPr/>
          </p:nvSpPr>
          <p:spPr>
            <a:xfrm>
              <a:off x="1823" y="2064"/>
              <a:ext cx="194"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4</a:t>
              </a:r>
            </a:p>
          </p:txBody>
        </p:sp>
        <p:sp>
          <p:nvSpPr>
            <p:cNvPr id="9289" name="Text Box 45"/>
            <p:cNvSpPr txBox="1"/>
            <p:nvPr/>
          </p:nvSpPr>
          <p:spPr>
            <a:xfrm>
              <a:off x="1535" y="2257"/>
              <a:ext cx="195"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5</a:t>
              </a:r>
            </a:p>
          </p:txBody>
        </p:sp>
        <p:sp>
          <p:nvSpPr>
            <p:cNvPr id="9290" name="Text Box 46"/>
            <p:cNvSpPr txBox="1"/>
            <p:nvPr/>
          </p:nvSpPr>
          <p:spPr>
            <a:xfrm>
              <a:off x="1478" y="2527"/>
              <a:ext cx="193"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6</a:t>
              </a:r>
            </a:p>
          </p:txBody>
        </p:sp>
        <p:sp>
          <p:nvSpPr>
            <p:cNvPr id="9291" name="Text Box 47"/>
            <p:cNvSpPr txBox="1"/>
            <p:nvPr/>
          </p:nvSpPr>
          <p:spPr>
            <a:xfrm>
              <a:off x="1669" y="2791"/>
              <a:ext cx="195" cy="216"/>
            </a:xfrm>
            <a:prstGeom prst="rect">
              <a:avLst/>
            </a:prstGeom>
            <a:noFill/>
            <a:ln w="9525">
              <a:noFill/>
            </a:ln>
          </p:spPr>
          <p:txBody>
            <a:bodyPr wrap="none">
              <a:spAutoFit/>
            </a:bodyPr>
            <a:lstStyle/>
            <a:p>
              <a:pPr eaLnBrk="0" hangingPunct="0"/>
              <a:r>
                <a:rPr sz="1400" dirty="0">
                  <a:latin typeface="Times New Roman" panose="02020603050405020304" pitchFamily="18" charset="0"/>
                </a:rPr>
                <a:t>7</a:t>
              </a:r>
            </a:p>
          </p:txBody>
        </p:sp>
        <p:sp>
          <p:nvSpPr>
            <p:cNvPr id="9292" name="Text Box 48"/>
            <p:cNvSpPr txBox="1"/>
            <p:nvPr/>
          </p:nvSpPr>
          <p:spPr>
            <a:xfrm>
              <a:off x="1920" y="2856"/>
              <a:ext cx="194"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8</a:t>
              </a:r>
            </a:p>
          </p:txBody>
        </p:sp>
      </p:grpSp>
      <p:grpSp>
        <p:nvGrpSpPr>
          <p:cNvPr id="4" name="Group 49"/>
          <p:cNvGrpSpPr/>
          <p:nvPr/>
        </p:nvGrpSpPr>
        <p:grpSpPr>
          <a:xfrm>
            <a:off x="2389188" y="2063750"/>
            <a:ext cx="1211262" cy="996950"/>
            <a:chOff x="864" y="864"/>
            <a:chExt cx="863" cy="709"/>
          </a:xfrm>
        </p:grpSpPr>
        <p:sp>
          <p:nvSpPr>
            <p:cNvPr id="9282" name="Oval 50"/>
            <p:cNvSpPr/>
            <p:nvPr/>
          </p:nvSpPr>
          <p:spPr>
            <a:xfrm>
              <a:off x="1005" y="1071"/>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9283" name="Text Box 51"/>
            <p:cNvSpPr txBox="1"/>
            <p:nvPr/>
          </p:nvSpPr>
          <p:spPr>
            <a:xfrm>
              <a:off x="864" y="864"/>
              <a:ext cx="242"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P</a:t>
              </a:r>
              <a:r>
                <a:rPr sz="1400" baseline="-25000" dirty="0">
                  <a:latin typeface="Times New Roman" panose="02020603050405020304" pitchFamily="18" charset="0"/>
                </a:rPr>
                <a:t>3</a:t>
              </a:r>
            </a:p>
          </p:txBody>
        </p:sp>
        <p:sp>
          <p:nvSpPr>
            <p:cNvPr id="9284" name="Text Box 52"/>
            <p:cNvSpPr txBox="1"/>
            <p:nvPr/>
          </p:nvSpPr>
          <p:spPr>
            <a:xfrm rot="2637252">
              <a:off x="1389" y="1399"/>
              <a:ext cx="338" cy="174"/>
            </a:xfrm>
            <a:prstGeom prst="rect">
              <a:avLst/>
            </a:prstGeom>
            <a:noFill/>
            <a:ln w="9525">
              <a:noFill/>
            </a:ln>
          </p:spPr>
          <p:txBody>
            <a:bodyPr wrap="none">
              <a:spAutoFit/>
            </a:bodyPr>
            <a:lstStyle/>
            <a:p>
              <a:pPr eaLnBrk="0" hangingPunct="0"/>
              <a:r>
                <a:rPr sz="1000" dirty="0">
                  <a:latin typeface="Times New Roman" panose="02020603050405020304" pitchFamily="18" charset="0"/>
                </a:rPr>
                <a:t>3 to p</a:t>
              </a:r>
            </a:p>
          </p:txBody>
        </p:sp>
      </p:grpSp>
      <p:grpSp>
        <p:nvGrpSpPr>
          <p:cNvPr id="5" name="Group 53"/>
          <p:cNvGrpSpPr/>
          <p:nvPr/>
        </p:nvGrpSpPr>
        <p:grpSpPr>
          <a:xfrm>
            <a:off x="1676400" y="3602038"/>
            <a:ext cx="1252538" cy="328612"/>
            <a:chOff x="357" y="1999"/>
            <a:chExt cx="891" cy="235"/>
          </a:xfrm>
        </p:grpSpPr>
        <p:sp>
          <p:nvSpPr>
            <p:cNvPr id="9279" name="Oval 54"/>
            <p:cNvSpPr/>
            <p:nvPr/>
          </p:nvSpPr>
          <p:spPr>
            <a:xfrm>
              <a:off x="546" y="2088"/>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9280" name="Text Box 55"/>
            <p:cNvSpPr txBox="1"/>
            <p:nvPr/>
          </p:nvSpPr>
          <p:spPr>
            <a:xfrm>
              <a:off x="357" y="2017"/>
              <a:ext cx="242"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P</a:t>
              </a:r>
              <a:r>
                <a:rPr sz="1400" baseline="-25000" dirty="0">
                  <a:latin typeface="Times New Roman" panose="02020603050405020304" pitchFamily="18" charset="0"/>
                </a:rPr>
                <a:t>4</a:t>
              </a:r>
            </a:p>
          </p:txBody>
        </p:sp>
        <p:sp>
          <p:nvSpPr>
            <p:cNvPr id="9281" name="Text Box 56"/>
            <p:cNvSpPr txBox="1"/>
            <p:nvPr/>
          </p:nvSpPr>
          <p:spPr>
            <a:xfrm>
              <a:off x="912" y="1999"/>
              <a:ext cx="336" cy="175"/>
            </a:xfrm>
            <a:prstGeom prst="rect">
              <a:avLst/>
            </a:prstGeom>
            <a:noFill/>
            <a:ln w="9525">
              <a:noFill/>
            </a:ln>
          </p:spPr>
          <p:txBody>
            <a:bodyPr wrap="none">
              <a:spAutoFit/>
            </a:bodyPr>
            <a:lstStyle/>
            <a:p>
              <a:pPr eaLnBrk="0" hangingPunct="0"/>
              <a:r>
                <a:rPr sz="1000" dirty="0">
                  <a:latin typeface="Times New Roman" panose="02020603050405020304" pitchFamily="18" charset="0"/>
                </a:rPr>
                <a:t>4 to p</a:t>
              </a:r>
            </a:p>
          </p:txBody>
        </p:sp>
      </p:grpSp>
      <p:grpSp>
        <p:nvGrpSpPr>
          <p:cNvPr id="6" name="Group 57"/>
          <p:cNvGrpSpPr/>
          <p:nvPr/>
        </p:nvGrpSpPr>
        <p:grpSpPr>
          <a:xfrm>
            <a:off x="2185988" y="4362450"/>
            <a:ext cx="738187" cy="971550"/>
            <a:chOff x="720" y="2500"/>
            <a:chExt cx="524" cy="691"/>
          </a:xfrm>
        </p:grpSpPr>
        <p:sp>
          <p:nvSpPr>
            <p:cNvPr id="9276" name="Oval 58"/>
            <p:cNvSpPr/>
            <p:nvPr/>
          </p:nvSpPr>
          <p:spPr>
            <a:xfrm>
              <a:off x="858" y="2985"/>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9277" name="Text Box 59"/>
            <p:cNvSpPr txBox="1"/>
            <p:nvPr/>
          </p:nvSpPr>
          <p:spPr>
            <a:xfrm>
              <a:off x="720" y="2974"/>
              <a:ext cx="241"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P</a:t>
              </a:r>
              <a:r>
                <a:rPr sz="1400" baseline="-25000" dirty="0">
                  <a:latin typeface="Times New Roman" panose="02020603050405020304" pitchFamily="18" charset="0"/>
                </a:rPr>
                <a:t>5</a:t>
              </a:r>
            </a:p>
          </p:txBody>
        </p:sp>
        <p:sp>
          <p:nvSpPr>
            <p:cNvPr id="9278" name="Text Box 60"/>
            <p:cNvSpPr txBox="1"/>
            <p:nvPr/>
          </p:nvSpPr>
          <p:spPr>
            <a:xfrm rot="-2947799">
              <a:off x="989" y="2582"/>
              <a:ext cx="337" cy="173"/>
            </a:xfrm>
            <a:prstGeom prst="rect">
              <a:avLst/>
            </a:prstGeom>
            <a:noFill/>
            <a:ln w="9525">
              <a:noFill/>
            </a:ln>
          </p:spPr>
          <p:txBody>
            <a:bodyPr wrap="none">
              <a:spAutoFit/>
            </a:bodyPr>
            <a:lstStyle/>
            <a:p>
              <a:pPr eaLnBrk="0" hangingPunct="0"/>
              <a:r>
                <a:rPr sz="1000" dirty="0">
                  <a:latin typeface="Times New Roman" panose="02020603050405020304" pitchFamily="18" charset="0"/>
                </a:rPr>
                <a:t>5 to p</a:t>
              </a:r>
            </a:p>
          </p:txBody>
        </p:sp>
      </p:grpSp>
      <p:grpSp>
        <p:nvGrpSpPr>
          <p:cNvPr id="7" name="Group 61"/>
          <p:cNvGrpSpPr/>
          <p:nvPr/>
        </p:nvGrpSpPr>
        <p:grpSpPr>
          <a:xfrm>
            <a:off x="3409950" y="5072063"/>
            <a:ext cx="668338" cy="533400"/>
            <a:chOff x="1590" y="3005"/>
            <a:chExt cx="476" cy="380"/>
          </a:xfrm>
        </p:grpSpPr>
        <p:sp>
          <p:nvSpPr>
            <p:cNvPr id="9273" name="Oval 62"/>
            <p:cNvSpPr/>
            <p:nvPr/>
          </p:nvSpPr>
          <p:spPr>
            <a:xfrm>
              <a:off x="1896" y="3126"/>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9274" name="Text Box 63"/>
            <p:cNvSpPr txBox="1"/>
            <p:nvPr/>
          </p:nvSpPr>
          <p:spPr>
            <a:xfrm>
              <a:off x="1824" y="3168"/>
              <a:ext cx="242"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P</a:t>
              </a:r>
              <a:r>
                <a:rPr sz="1400" baseline="-25000" dirty="0">
                  <a:latin typeface="Times New Roman" panose="02020603050405020304" pitchFamily="18" charset="0"/>
                </a:rPr>
                <a:t>7</a:t>
              </a:r>
            </a:p>
          </p:txBody>
        </p:sp>
        <p:sp>
          <p:nvSpPr>
            <p:cNvPr id="9275" name="Text Box 64"/>
            <p:cNvSpPr txBox="1"/>
            <p:nvPr/>
          </p:nvSpPr>
          <p:spPr>
            <a:xfrm rot="2607090">
              <a:off x="1590" y="3005"/>
              <a:ext cx="337" cy="174"/>
            </a:xfrm>
            <a:prstGeom prst="rect">
              <a:avLst/>
            </a:prstGeom>
            <a:noFill/>
            <a:ln w="9525">
              <a:noFill/>
            </a:ln>
          </p:spPr>
          <p:txBody>
            <a:bodyPr wrap="none">
              <a:spAutoFit/>
            </a:bodyPr>
            <a:lstStyle/>
            <a:p>
              <a:pPr eaLnBrk="0" hangingPunct="0"/>
              <a:r>
                <a:rPr sz="1000" dirty="0">
                  <a:latin typeface="Times New Roman" panose="02020603050405020304" pitchFamily="18" charset="0"/>
                </a:rPr>
                <a:t>7 to p</a:t>
              </a:r>
            </a:p>
          </p:txBody>
        </p:sp>
      </p:grpSp>
      <p:grpSp>
        <p:nvGrpSpPr>
          <p:cNvPr id="8" name="Group 65"/>
          <p:cNvGrpSpPr/>
          <p:nvPr/>
        </p:nvGrpSpPr>
        <p:grpSpPr>
          <a:xfrm>
            <a:off x="3087688" y="4891088"/>
            <a:ext cx="384175" cy="915987"/>
            <a:chOff x="1361" y="2876"/>
            <a:chExt cx="273" cy="653"/>
          </a:xfrm>
        </p:grpSpPr>
        <p:sp>
          <p:nvSpPr>
            <p:cNvPr id="9270" name="Oval 66"/>
            <p:cNvSpPr/>
            <p:nvPr/>
          </p:nvSpPr>
          <p:spPr>
            <a:xfrm>
              <a:off x="1470" y="3276"/>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9271" name="Text Box 67"/>
            <p:cNvSpPr txBox="1"/>
            <p:nvPr/>
          </p:nvSpPr>
          <p:spPr>
            <a:xfrm>
              <a:off x="1392" y="3312"/>
              <a:ext cx="242"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P</a:t>
              </a:r>
              <a:r>
                <a:rPr sz="1400" baseline="-25000" dirty="0">
                  <a:latin typeface="Times New Roman" panose="02020603050405020304" pitchFamily="18" charset="0"/>
                </a:rPr>
                <a:t>6</a:t>
              </a:r>
            </a:p>
          </p:txBody>
        </p:sp>
        <p:sp>
          <p:nvSpPr>
            <p:cNvPr id="9272" name="Text Box 68"/>
            <p:cNvSpPr txBox="1"/>
            <p:nvPr/>
          </p:nvSpPr>
          <p:spPr>
            <a:xfrm rot="-5360352">
              <a:off x="1279" y="2957"/>
              <a:ext cx="337" cy="174"/>
            </a:xfrm>
            <a:prstGeom prst="rect">
              <a:avLst/>
            </a:prstGeom>
            <a:noFill/>
            <a:ln w="9525">
              <a:noFill/>
            </a:ln>
          </p:spPr>
          <p:txBody>
            <a:bodyPr wrap="none">
              <a:spAutoFit/>
            </a:bodyPr>
            <a:lstStyle/>
            <a:p>
              <a:pPr eaLnBrk="0" hangingPunct="0"/>
              <a:r>
                <a:rPr sz="1000" dirty="0">
                  <a:latin typeface="Times New Roman" panose="02020603050405020304" pitchFamily="18" charset="0"/>
                </a:rPr>
                <a:t>6 to p</a:t>
              </a:r>
            </a:p>
          </p:txBody>
        </p:sp>
      </p:grpSp>
      <p:grpSp>
        <p:nvGrpSpPr>
          <p:cNvPr id="9" name="Group 69"/>
          <p:cNvGrpSpPr/>
          <p:nvPr/>
        </p:nvGrpSpPr>
        <p:grpSpPr>
          <a:xfrm>
            <a:off x="4451350" y="1422400"/>
            <a:ext cx="338138" cy="1552575"/>
            <a:chOff x="2331" y="408"/>
            <a:chExt cx="240" cy="1105"/>
          </a:xfrm>
        </p:grpSpPr>
        <p:sp>
          <p:nvSpPr>
            <p:cNvPr id="9267" name="Oval 70"/>
            <p:cNvSpPr/>
            <p:nvPr/>
          </p:nvSpPr>
          <p:spPr>
            <a:xfrm>
              <a:off x="2385" y="558"/>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9268" name="Text Box 71"/>
            <p:cNvSpPr txBox="1"/>
            <p:nvPr/>
          </p:nvSpPr>
          <p:spPr>
            <a:xfrm>
              <a:off x="2331" y="408"/>
              <a:ext cx="240" cy="217"/>
            </a:xfrm>
            <a:prstGeom prst="rect">
              <a:avLst/>
            </a:prstGeom>
            <a:noFill/>
            <a:ln w="9525">
              <a:noFill/>
            </a:ln>
          </p:spPr>
          <p:txBody>
            <a:bodyPr wrap="none">
              <a:spAutoFit/>
            </a:bodyPr>
            <a:lstStyle/>
            <a:p>
              <a:pPr eaLnBrk="0" hangingPunct="0"/>
              <a:r>
                <a:rPr sz="1400" dirty="0">
                  <a:latin typeface="Times New Roman" panose="02020603050405020304" pitchFamily="18" charset="0"/>
                </a:rPr>
                <a:t>P</a:t>
              </a:r>
              <a:r>
                <a:rPr sz="1400" baseline="-25000" dirty="0">
                  <a:latin typeface="Times New Roman" panose="02020603050405020304" pitchFamily="18" charset="0"/>
                </a:rPr>
                <a:t>2</a:t>
              </a:r>
            </a:p>
          </p:txBody>
        </p:sp>
        <p:sp>
          <p:nvSpPr>
            <p:cNvPr id="9269" name="Text Box 72"/>
            <p:cNvSpPr txBox="1"/>
            <p:nvPr/>
          </p:nvSpPr>
          <p:spPr>
            <a:xfrm rot="-5425552">
              <a:off x="2254" y="1196"/>
              <a:ext cx="460" cy="173"/>
            </a:xfrm>
            <a:prstGeom prst="rect">
              <a:avLst/>
            </a:prstGeom>
            <a:noFill/>
            <a:ln w="9525">
              <a:noFill/>
            </a:ln>
          </p:spPr>
          <p:txBody>
            <a:bodyPr>
              <a:spAutoFit/>
            </a:bodyPr>
            <a:lstStyle/>
            <a:p>
              <a:pPr eaLnBrk="0" hangingPunct="0"/>
              <a:r>
                <a:rPr sz="1000" dirty="0">
                  <a:latin typeface="Times New Roman" panose="02020603050405020304" pitchFamily="18" charset="0"/>
                </a:rPr>
                <a:t>2 to p</a:t>
              </a:r>
            </a:p>
          </p:txBody>
        </p:sp>
      </p:grpSp>
      <p:grpSp>
        <p:nvGrpSpPr>
          <p:cNvPr id="10" name="Group 73"/>
          <p:cNvGrpSpPr/>
          <p:nvPr/>
        </p:nvGrpSpPr>
        <p:grpSpPr>
          <a:xfrm>
            <a:off x="5916613" y="2168525"/>
            <a:ext cx="1016000" cy="1301750"/>
            <a:chOff x="3373" y="939"/>
            <a:chExt cx="724" cy="926"/>
          </a:xfrm>
        </p:grpSpPr>
        <p:sp>
          <p:nvSpPr>
            <p:cNvPr id="9264" name="Oval 74"/>
            <p:cNvSpPr/>
            <p:nvPr/>
          </p:nvSpPr>
          <p:spPr>
            <a:xfrm>
              <a:off x="3822" y="1095"/>
              <a:ext cx="48" cy="48"/>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lstStyle/>
            <a:p>
              <a:endParaRPr dirty="0">
                <a:latin typeface="Arial" panose="020B0604020202020204" pitchFamily="34" charset="0"/>
              </a:endParaRPr>
            </a:p>
          </p:txBody>
        </p:sp>
        <p:sp>
          <p:nvSpPr>
            <p:cNvPr id="9265" name="Text Box 75"/>
            <p:cNvSpPr txBox="1"/>
            <p:nvPr/>
          </p:nvSpPr>
          <p:spPr>
            <a:xfrm>
              <a:off x="3855" y="939"/>
              <a:ext cx="242" cy="216"/>
            </a:xfrm>
            <a:prstGeom prst="rect">
              <a:avLst/>
            </a:prstGeom>
            <a:noFill/>
            <a:ln w="9525">
              <a:noFill/>
            </a:ln>
          </p:spPr>
          <p:txBody>
            <a:bodyPr wrap="none">
              <a:spAutoFit/>
            </a:bodyPr>
            <a:lstStyle/>
            <a:p>
              <a:pPr eaLnBrk="0" hangingPunct="0"/>
              <a:r>
                <a:rPr sz="1400" dirty="0">
                  <a:latin typeface="Times New Roman" panose="02020603050405020304" pitchFamily="18" charset="0"/>
                </a:rPr>
                <a:t>P</a:t>
              </a:r>
              <a:r>
                <a:rPr sz="1400" baseline="-25000" dirty="0">
                  <a:latin typeface="Times New Roman" panose="02020603050405020304" pitchFamily="18" charset="0"/>
                </a:rPr>
                <a:t>1</a:t>
              </a:r>
            </a:p>
          </p:txBody>
        </p:sp>
        <p:sp>
          <p:nvSpPr>
            <p:cNvPr id="9266" name="Text Box 76"/>
            <p:cNvSpPr txBox="1"/>
            <p:nvPr/>
          </p:nvSpPr>
          <p:spPr>
            <a:xfrm rot="-2947799">
              <a:off x="3292" y="1610"/>
              <a:ext cx="336" cy="174"/>
            </a:xfrm>
            <a:prstGeom prst="rect">
              <a:avLst/>
            </a:prstGeom>
            <a:noFill/>
            <a:ln w="9525">
              <a:noFill/>
            </a:ln>
          </p:spPr>
          <p:txBody>
            <a:bodyPr wrap="none">
              <a:spAutoFit/>
            </a:bodyPr>
            <a:lstStyle/>
            <a:p>
              <a:pPr eaLnBrk="0" hangingPunct="0"/>
              <a:r>
                <a:rPr sz="1000" dirty="0">
                  <a:latin typeface="Times New Roman" panose="02020603050405020304" pitchFamily="18" charset="0"/>
                </a:rPr>
                <a:t>1 to p</a:t>
              </a:r>
            </a:p>
          </p:txBody>
        </p:sp>
      </p:grpSp>
      <p:grpSp>
        <p:nvGrpSpPr>
          <p:cNvPr id="11" name="Group 77"/>
          <p:cNvGrpSpPr/>
          <p:nvPr/>
        </p:nvGrpSpPr>
        <p:grpSpPr>
          <a:xfrm>
            <a:off x="3940175" y="5435600"/>
            <a:ext cx="3813175" cy="444500"/>
            <a:chOff x="1968" y="3264"/>
            <a:chExt cx="2712" cy="316"/>
          </a:xfrm>
        </p:grpSpPr>
        <p:sp>
          <p:nvSpPr>
            <p:cNvPr id="9259" name="Line 78"/>
            <p:cNvSpPr/>
            <p:nvPr/>
          </p:nvSpPr>
          <p:spPr>
            <a:xfrm>
              <a:off x="1968" y="3360"/>
              <a:ext cx="0" cy="192"/>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9260" name="Line 79"/>
            <p:cNvSpPr/>
            <p:nvPr/>
          </p:nvSpPr>
          <p:spPr>
            <a:xfrm>
              <a:off x="4674" y="3264"/>
              <a:ext cx="0" cy="288"/>
            </a:xfrm>
            <a:prstGeom prst="line">
              <a:avLst/>
            </a:prstGeom>
            <a:ln w="9525" cap="flat" cmpd="sng">
              <a:solidFill>
                <a:schemeClr val="tx1"/>
              </a:solidFill>
              <a:prstDash val="solid"/>
              <a:headEnd type="none" w="med" len="med"/>
              <a:tailEnd type="none" w="med" len="med"/>
            </a:ln>
          </p:spPr>
          <p:txBody>
            <a:bodyPr/>
            <a:lstStyle/>
            <a:p>
              <a:endParaRPr lang="en-IN"/>
            </a:p>
          </p:txBody>
        </p:sp>
        <p:sp>
          <p:nvSpPr>
            <p:cNvPr id="9261" name="Line 80"/>
            <p:cNvSpPr/>
            <p:nvPr/>
          </p:nvSpPr>
          <p:spPr>
            <a:xfrm flipH="1">
              <a:off x="1968" y="3456"/>
              <a:ext cx="1104" cy="0"/>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9262" name="Line 81"/>
            <p:cNvSpPr/>
            <p:nvPr/>
          </p:nvSpPr>
          <p:spPr>
            <a:xfrm>
              <a:off x="3672" y="3456"/>
              <a:ext cx="1008" cy="0"/>
            </a:xfrm>
            <a:prstGeom prst="line">
              <a:avLst/>
            </a:prstGeom>
            <a:ln w="9525" cap="flat" cmpd="sng">
              <a:solidFill>
                <a:schemeClr val="tx1"/>
              </a:solidFill>
              <a:prstDash val="solid"/>
              <a:headEnd type="none" w="med" len="med"/>
              <a:tailEnd type="triangle" w="med" len="med"/>
            </a:ln>
          </p:spPr>
          <p:txBody>
            <a:bodyPr/>
            <a:lstStyle/>
            <a:p>
              <a:endParaRPr lang="en-IN"/>
            </a:p>
          </p:txBody>
        </p:sp>
        <p:sp>
          <p:nvSpPr>
            <p:cNvPr id="9263" name="Text Box 82"/>
            <p:cNvSpPr txBox="1"/>
            <p:nvPr/>
          </p:nvSpPr>
          <p:spPr>
            <a:xfrm>
              <a:off x="3215" y="3361"/>
              <a:ext cx="449" cy="219"/>
            </a:xfrm>
            <a:prstGeom prst="rect">
              <a:avLst/>
            </a:prstGeom>
            <a:noFill/>
            <a:ln w="9525">
              <a:noFill/>
            </a:ln>
          </p:spPr>
          <p:txBody>
            <a:bodyPr>
              <a:spAutoFit/>
            </a:bodyPr>
            <a:lstStyle/>
            <a:p>
              <a:pPr eaLnBrk="0" hangingPunct="0">
                <a:spcBef>
                  <a:spcPct val="50000"/>
                </a:spcBef>
              </a:pPr>
              <a:r>
                <a:rPr sz="1400" dirty="0">
                  <a:latin typeface="Times New Roman" panose="02020603050405020304" pitchFamily="18" charset="0"/>
                  <a:cs typeface="Times New Roman" panose="02020603050405020304" pitchFamily="18" charset="0"/>
                  <a:sym typeface="Symbol" panose="05050102010706020507" pitchFamily="18" charset="2"/>
                </a:rPr>
                <a:t>D</a:t>
              </a:r>
              <a:r>
                <a:rPr sz="1400" dirty="0">
                  <a:latin typeface="Times New Roman" panose="02020603050405020304" pitchFamily="18" charset="0"/>
                </a:rPr>
                <a:t> </a:t>
              </a:r>
            </a:p>
          </p:txBody>
        </p:sp>
      </p:grpSp>
      <p:sp>
        <p:nvSpPr>
          <p:cNvPr id="363603" name="Text Box 83"/>
          <p:cNvSpPr txBox="1"/>
          <p:nvPr/>
        </p:nvSpPr>
        <p:spPr>
          <a:xfrm>
            <a:off x="3721100" y="4865688"/>
            <a:ext cx="276225" cy="246062"/>
          </a:xfrm>
          <a:prstGeom prst="rect">
            <a:avLst/>
          </a:prstGeom>
          <a:noFill/>
          <a:ln w="9525">
            <a:noFill/>
          </a:ln>
        </p:spPr>
        <p:txBody>
          <a:bodyPr wrap="none">
            <a:spAutoFit/>
          </a:bodyPr>
          <a:lstStyle/>
          <a:p>
            <a:pPr eaLnBrk="0" hangingPunct="0"/>
            <a:r>
              <a:rPr sz="1000" b="1" dirty="0">
                <a:latin typeface="Times New Roman" panose="02020603050405020304" pitchFamily="18" charset="0"/>
              </a:rPr>
              <a:t>A</a:t>
            </a:r>
          </a:p>
        </p:txBody>
      </p:sp>
      <p:sp>
        <p:nvSpPr>
          <p:cNvPr id="9258" name="TextBox 79"/>
          <p:cNvSpPr txBox="1"/>
          <p:nvPr/>
        </p:nvSpPr>
        <p:spPr>
          <a:xfrm>
            <a:off x="7467600" y="0"/>
            <a:ext cx="1676400" cy="554038"/>
          </a:xfrm>
          <a:prstGeom prst="rect">
            <a:avLst/>
          </a:prstGeom>
          <a:noFill/>
          <a:ln w="9525">
            <a:noFill/>
          </a:ln>
        </p:spPr>
        <p:txBody>
          <a:bodyPr>
            <a:spAutoFit/>
          </a:bodyPr>
          <a:lstStyle/>
          <a:p>
            <a:r>
              <a:rPr sz="1000" dirty="0">
                <a:latin typeface="Times New Roman" panose="02020603050405020304" pitchFamily="18" charset="0"/>
                <a:cs typeface="Times New Roman" panose="02020603050405020304" pitchFamily="18" charset="0"/>
              </a:rPr>
              <a:t>Prepared by Prof. D.B.Patel</a:t>
            </a:r>
          </a:p>
          <a:p>
            <a:r>
              <a:rPr sz="1000" dirty="0">
                <a:latin typeface="Times New Roman" panose="02020603050405020304" pitchFamily="18" charset="0"/>
                <a:cs typeface="Times New Roman" panose="02020603050405020304" pitchFamily="18" charset="0"/>
              </a:rPr>
              <a:t>Mechanical Engg. Dept</a:t>
            </a:r>
          </a:p>
          <a:p>
            <a:r>
              <a:rPr sz="1000" dirty="0">
                <a:latin typeface="Times New Roman" panose="02020603050405020304" pitchFamily="18" charset="0"/>
                <a:cs typeface="Times New Roman" panose="02020603050405020304" pitchFamily="18" charset="0"/>
              </a:rPr>
              <a:t>LE. College, Morbi</a:t>
            </a:r>
            <a:endParaRPr sz="1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3526"/>
                                        </p:tgtEl>
                                        <p:attrNameLst>
                                          <p:attrName>style.visibility</p:attrName>
                                        </p:attrNameLst>
                                      </p:cBhvr>
                                      <p:to>
                                        <p:strVal val="visible"/>
                                      </p:to>
                                    </p:set>
                                    <p:anim calcmode="lin" valueType="num">
                                      <p:cBhvr>
                                        <p:cTn id="7" dur="500" fill="hold"/>
                                        <p:tgtEl>
                                          <p:spTgt spid="363526"/>
                                        </p:tgtEl>
                                        <p:attrNameLst>
                                          <p:attrName>ppt_w</p:attrName>
                                        </p:attrNameLst>
                                      </p:cBhvr>
                                      <p:tavLst>
                                        <p:tav tm="0">
                                          <p:val>
                                            <p:fltVal val="0"/>
                                          </p:val>
                                        </p:tav>
                                        <p:tav tm="100000">
                                          <p:val>
                                            <p:strVal val="#ppt_w"/>
                                          </p:val>
                                        </p:tav>
                                      </p:tavLst>
                                    </p:anim>
                                    <p:anim calcmode="lin" valueType="num">
                                      <p:cBhvr>
                                        <p:cTn id="8" dur="500" fill="hold"/>
                                        <p:tgtEl>
                                          <p:spTgt spid="3635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63527"/>
                                        </p:tgtEl>
                                        <p:attrNameLst>
                                          <p:attrName>style.visibility</p:attrName>
                                        </p:attrNameLst>
                                      </p:cBhvr>
                                      <p:to>
                                        <p:strVal val="visible"/>
                                      </p:to>
                                    </p:set>
                                    <p:anim calcmode="lin" valueType="num">
                                      <p:cBhvr>
                                        <p:cTn id="13" dur="500" fill="hold"/>
                                        <p:tgtEl>
                                          <p:spTgt spid="363527"/>
                                        </p:tgtEl>
                                        <p:attrNameLst>
                                          <p:attrName>ppt_w</p:attrName>
                                        </p:attrNameLst>
                                      </p:cBhvr>
                                      <p:tavLst>
                                        <p:tav tm="0">
                                          <p:val>
                                            <p:fltVal val="0"/>
                                          </p:val>
                                        </p:tav>
                                        <p:tav tm="100000">
                                          <p:val>
                                            <p:strVal val="#ppt_w"/>
                                          </p:val>
                                        </p:tav>
                                      </p:tavLst>
                                    </p:anim>
                                    <p:anim calcmode="lin" valueType="num">
                                      <p:cBhvr>
                                        <p:cTn id="14" dur="500" fill="hold"/>
                                        <p:tgtEl>
                                          <p:spTgt spid="36352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63528"/>
                                        </p:tgtEl>
                                        <p:attrNameLst>
                                          <p:attrName>style.visibility</p:attrName>
                                        </p:attrNameLst>
                                      </p:cBhvr>
                                      <p:to>
                                        <p:strVal val="visible"/>
                                      </p:to>
                                    </p:set>
                                    <p:anim calcmode="lin" valueType="num">
                                      <p:cBhvr>
                                        <p:cTn id="19" dur="500" fill="hold"/>
                                        <p:tgtEl>
                                          <p:spTgt spid="363528"/>
                                        </p:tgtEl>
                                        <p:attrNameLst>
                                          <p:attrName>ppt_w</p:attrName>
                                        </p:attrNameLst>
                                      </p:cBhvr>
                                      <p:tavLst>
                                        <p:tav tm="0">
                                          <p:val>
                                            <p:fltVal val="0"/>
                                          </p:val>
                                        </p:tav>
                                        <p:tav tm="100000">
                                          <p:val>
                                            <p:strVal val="#ppt_w"/>
                                          </p:val>
                                        </p:tav>
                                      </p:tavLst>
                                    </p:anim>
                                    <p:anim calcmode="lin" valueType="num">
                                      <p:cBhvr>
                                        <p:cTn id="20" dur="500" fill="hold"/>
                                        <p:tgtEl>
                                          <p:spTgt spid="36352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63529"/>
                                        </p:tgtEl>
                                        <p:attrNameLst>
                                          <p:attrName>style.visibility</p:attrName>
                                        </p:attrNameLst>
                                      </p:cBhvr>
                                      <p:to>
                                        <p:strVal val="visible"/>
                                      </p:to>
                                    </p:set>
                                    <p:anim calcmode="lin" valueType="num">
                                      <p:cBhvr>
                                        <p:cTn id="25" dur="500" fill="hold"/>
                                        <p:tgtEl>
                                          <p:spTgt spid="363529"/>
                                        </p:tgtEl>
                                        <p:attrNameLst>
                                          <p:attrName>ppt_w</p:attrName>
                                        </p:attrNameLst>
                                      </p:cBhvr>
                                      <p:tavLst>
                                        <p:tav tm="0">
                                          <p:val>
                                            <p:fltVal val="0"/>
                                          </p:val>
                                        </p:tav>
                                        <p:tav tm="100000">
                                          <p:val>
                                            <p:strVal val="#ppt_w"/>
                                          </p:val>
                                        </p:tav>
                                      </p:tavLst>
                                    </p:anim>
                                    <p:anim calcmode="lin" valueType="num">
                                      <p:cBhvr>
                                        <p:cTn id="26" dur="500" fill="hold"/>
                                        <p:tgtEl>
                                          <p:spTgt spid="363529"/>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63530"/>
                                        </p:tgtEl>
                                        <p:attrNameLst>
                                          <p:attrName>style.visibility</p:attrName>
                                        </p:attrNameLst>
                                      </p:cBhvr>
                                      <p:to>
                                        <p:strVal val="visible"/>
                                      </p:to>
                                    </p:set>
                                    <p:anim calcmode="lin" valueType="num">
                                      <p:cBhvr>
                                        <p:cTn id="31" dur="500" fill="hold"/>
                                        <p:tgtEl>
                                          <p:spTgt spid="363530"/>
                                        </p:tgtEl>
                                        <p:attrNameLst>
                                          <p:attrName>ppt_w</p:attrName>
                                        </p:attrNameLst>
                                      </p:cBhvr>
                                      <p:tavLst>
                                        <p:tav tm="0">
                                          <p:val>
                                            <p:fltVal val="0"/>
                                          </p:val>
                                        </p:tav>
                                        <p:tav tm="100000">
                                          <p:val>
                                            <p:strVal val="#ppt_w"/>
                                          </p:val>
                                        </p:tav>
                                      </p:tavLst>
                                    </p:anim>
                                    <p:anim calcmode="lin" valueType="num">
                                      <p:cBhvr>
                                        <p:cTn id="32" dur="500" fill="hold"/>
                                        <p:tgtEl>
                                          <p:spTgt spid="363530"/>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63531"/>
                                        </p:tgtEl>
                                        <p:attrNameLst>
                                          <p:attrName>style.visibility</p:attrName>
                                        </p:attrNameLst>
                                      </p:cBhvr>
                                      <p:to>
                                        <p:strVal val="visible"/>
                                      </p:to>
                                    </p:set>
                                    <p:anim calcmode="lin" valueType="num">
                                      <p:cBhvr additive="base">
                                        <p:cTn id="43" dur="500" fill="hold"/>
                                        <p:tgtEl>
                                          <p:spTgt spid="363531"/>
                                        </p:tgtEl>
                                        <p:attrNameLst>
                                          <p:attrName>ppt_x</p:attrName>
                                        </p:attrNameLst>
                                      </p:cBhvr>
                                      <p:tavLst>
                                        <p:tav tm="0">
                                          <p:val>
                                            <p:strVal val="#ppt_x"/>
                                          </p:val>
                                        </p:tav>
                                        <p:tav tm="100000">
                                          <p:val>
                                            <p:strVal val="#ppt_x"/>
                                          </p:val>
                                        </p:tav>
                                      </p:tavLst>
                                    </p:anim>
                                    <p:anim calcmode="lin" valueType="num">
                                      <p:cBhvr additive="base">
                                        <p:cTn id="44" dur="500" fill="hold"/>
                                        <p:tgtEl>
                                          <p:spTgt spid="36353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63603"/>
                                        </p:tgtEl>
                                        <p:attrNameLst>
                                          <p:attrName>style.visibility</p:attrName>
                                        </p:attrNameLst>
                                      </p:cBhvr>
                                      <p:to>
                                        <p:strVal val="visible"/>
                                      </p:to>
                                    </p:set>
                                    <p:anim calcmode="lin" valueType="num">
                                      <p:cBhvr additive="base">
                                        <p:cTn id="49" dur="500" fill="hold"/>
                                        <p:tgtEl>
                                          <p:spTgt spid="363603"/>
                                        </p:tgtEl>
                                        <p:attrNameLst>
                                          <p:attrName>ppt_x</p:attrName>
                                        </p:attrNameLst>
                                      </p:cBhvr>
                                      <p:tavLst>
                                        <p:tav tm="0">
                                          <p:val>
                                            <p:strVal val="#ppt_x"/>
                                          </p:val>
                                        </p:tav>
                                        <p:tav tm="100000">
                                          <p:val>
                                            <p:strVal val="#ppt_x"/>
                                          </p:val>
                                        </p:tav>
                                      </p:tavLst>
                                    </p:anim>
                                    <p:anim calcmode="lin" valueType="num">
                                      <p:cBhvr additive="base">
                                        <p:cTn id="50" dur="500" fill="hold"/>
                                        <p:tgtEl>
                                          <p:spTgt spid="36360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63546"/>
                                        </p:tgtEl>
                                        <p:attrNameLst>
                                          <p:attrName>style.visibility</p:attrName>
                                        </p:attrNameLst>
                                      </p:cBhvr>
                                      <p:to>
                                        <p:strVal val="visible"/>
                                      </p:to>
                                    </p:set>
                                    <p:anim calcmode="lin" valueType="num">
                                      <p:cBhvr additive="base">
                                        <p:cTn id="55" dur="500" fill="hold"/>
                                        <p:tgtEl>
                                          <p:spTgt spid="363546"/>
                                        </p:tgtEl>
                                        <p:attrNameLst>
                                          <p:attrName>ppt_x</p:attrName>
                                        </p:attrNameLst>
                                      </p:cBhvr>
                                      <p:tavLst>
                                        <p:tav tm="0">
                                          <p:val>
                                            <p:strVal val="1+#ppt_w/2"/>
                                          </p:val>
                                        </p:tav>
                                        <p:tav tm="100000">
                                          <p:val>
                                            <p:strVal val="#ppt_x"/>
                                          </p:val>
                                        </p:tav>
                                      </p:tavLst>
                                    </p:anim>
                                    <p:anim calcmode="lin" valueType="num">
                                      <p:cBhvr additive="base">
                                        <p:cTn id="56" dur="500" fill="hold"/>
                                        <p:tgtEl>
                                          <p:spTgt spid="36354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63553"/>
                                        </p:tgtEl>
                                        <p:attrNameLst>
                                          <p:attrName>style.visibility</p:attrName>
                                        </p:attrNameLst>
                                      </p:cBhvr>
                                      <p:to>
                                        <p:strVal val="visible"/>
                                      </p:to>
                                    </p:set>
                                    <p:anim calcmode="lin" valueType="num">
                                      <p:cBhvr additive="base">
                                        <p:cTn id="61" dur="500" fill="hold"/>
                                        <p:tgtEl>
                                          <p:spTgt spid="363553"/>
                                        </p:tgtEl>
                                        <p:attrNameLst>
                                          <p:attrName>ppt_x</p:attrName>
                                        </p:attrNameLst>
                                      </p:cBhvr>
                                      <p:tavLst>
                                        <p:tav tm="0">
                                          <p:val>
                                            <p:strVal val="1+#ppt_w/2"/>
                                          </p:val>
                                        </p:tav>
                                        <p:tav tm="100000">
                                          <p:val>
                                            <p:strVal val="#ppt_x"/>
                                          </p:val>
                                        </p:tav>
                                      </p:tavLst>
                                    </p:anim>
                                    <p:anim calcmode="lin" valueType="num">
                                      <p:cBhvr additive="base">
                                        <p:cTn id="62" dur="500" fill="hold"/>
                                        <p:tgtEl>
                                          <p:spTgt spid="363553"/>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8" fill="hold" nodeType="click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ppt_x</p:attrName>
                                        </p:attrNameLst>
                                      </p:cBhvr>
                                      <p:tavLst>
                                        <p:tav tm="0">
                                          <p:val>
                                            <p:strVal val="#ppt_x-#ppt_w/2"/>
                                          </p:val>
                                        </p:tav>
                                        <p:tav tm="100000">
                                          <p:val>
                                            <p:strVal val="#ppt_x"/>
                                          </p:val>
                                        </p:tav>
                                      </p:tavLst>
                                    </p:anim>
                                    <p:anim calcmode="lin" valueType="num">
                                      <p:cBhvr>
                                        <p:cTn id="68" dur="500" fill="hold"/>
                                        <p:tgtEl>
                                          <p:spTgt spid="11"/>
                                        </p:tgtEl>
                                        <p:attrNameLst>
                                          <p:attrName>ppt_y</p:attrName>
                                        </p:attrNameLst>
                                      </p:cBhvr>
                                      <p:tavLst>
                                        <p:tav tm="0">
                                          <p:val>
                                            <p:strVal val="#ppt_y"/>
                                          </p:val>
                                        </p:tav>
                                        <p:tav tm="100000">
                                          <p:val>
                                            <p:strVal val="#ppt_y"/>
                                          </p:val>
                                        </p:tav>
                                      </p:tavLst>
                                    </p:anim>
                                    <p:anim calcmode="lin" valueType="num">
                                      <p:cBhvr>
                                        <p:cTn id="69" dur="500" fill="hold"/>
                                        <p:tgtEl>
                                          <p:spTgt spid="11"/>
                                        </p:tgtEl>
                                        <p:attrNameLst>
                                          <p:attrName>ppt_w</p:attrName>
                                        </p:attrNameLst>
                                      </p:cBhvr>
                                      <p:tavLst>
                                        <p:tav tm="0">
                                          <p:val>
                                            <p:fltVal val="0"/>
                                          </p:val>
                                        </p:tav>
                                        <p:tav tm="100000">
                                          <p:val>
                                            <p:strVal val="#ppt_w"/>
                                          </p:val>
                                        </p:tav>
                                      </p:tavLst>
                                    </p:anim>
                                    <p:anim calcmode="lin" valueType="num">
                                      <p:cBhvr>
                                        <p:cTn id="7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63532"/>
                                        </p:tgtEl>
                                        <p:attrNameLst>
                                          <p:attrName>style.visibility</p:attrName>
                                        </p:attrNameLst>
                                      </p:cBhvr>
                                      <p:to>
                                        <p:strVal val="visible"/>
                                      </p:to>
                                    </p:set>
                                    <p:anim calcmode="lin" valueType="num">
                                      <p:cBhvr additive="base">
                                        <p:cTn id="75" dur="500" fill="hold"/>
                                        <p:tgtEl>
                                          <p:spTgt spid="363532"/>
                                        </p:tgtEl>
                                        <p:attrNameLst>
                                          <p:attrName>ppt_x</p:attrName>
                                        </p:attrNameLst>
                                      </p:cBhvr>
                                      <p:tavLst>
                                        <p:tav tm="0">
                                          <p:val>
                                            <p:strVal val="#ppt_x"/>
                                          </p:val>
                                        </p:tav>
                                        <p:tav tm="100000">
                                          <p:val>
                                            <p:strVal val="#ppt_x"/>
                                          </p:val>
                                        </p:tav>
                                      </p:tavLst>
                                    </p:anim>
                                    <p:anim calcmode="lin" valueType="num">
                                      <p:cBhvr additive="base">
                                        <p:cTn id="76" dur="500" fill="hold"/>
                                        <p:tgtEl>
                                          <p:spTgt spid="363532"/>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363533"/>
                                        </p:tgtEl>
                                        <p:attrNameLst>
                                          <p:attrName>style.visibility</p:attrName>
                                        </p:attrNameLst>
                                      </p:cBhvr>
                                      <p:to>
                                        <p:strVal val="visible"/>
                                      </p:to>
                                    </p:set>
                                    <p:anim calcmode="lin" valueType="num">
                                      <p:cBhvr additive="base">
                                        <p:cTn id="81" dur="500" fill="hold"/>
                                        <p:tgtEl>
                                          <p:spTgt spid="363533"/>
                                        </p:tgtEl>
                                        <p:attrNameLst>
                                          <p:attrName>ppt_x</p:attrName>
                                        </p:attrNameLst>
                                      </p:cBhvr>
                                      <p:tavLst>
                                        <p:tav tm="0">
                                          <p:val>
                                            <p:strVal val="#ppt_x"/>
                                          </p:val>
                                        </p:tav>
                                        <p:tav tm="100000">
                                          <p:val>
                                            <p:strVal val="#ppt_x"/>
                                          </p:val>
                                        </p:tav>
                                      </p:tavLst>
                                    </p:anim>
                                    <p:anim calcmode="lin" valueType="num">
                                      <p:cBhvr additive="base">
                                        <p:cTn id="82" dur="500" fill="hold"/>
                                        <p:tgtEl>
                                          <p:spTgt spid="363533"/>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363534"/>
                                        </p:tgtEl>
                                        <p:attrNameLst>
                                          <p:attrName>style.visibility</p:attrName>
                                        </p:attrNameLst>
                                      </p:cBhvr>
                                      <p:to>
                                        <p:strVal val="visible"/>
                                      </p:to>
                                    </p:set>
                                    <p:anim calcmode="lin" valueType="num">
                                      <p:cBhvr additive="base">
                                        <p:cTn id="87" dur="500" fill="hold"/>
                                        <p:tgtEl>
                                          <p:spTgt spid="363534"/>
                                        </p:tgtEl>
                                        <p:attrNameLst>
                                          <p:attrName>ppt_x</p:attrName>
                                        </p:attrNameLst>
                                      </p:cBhvr>
                                      <p:tavLst>
                                        <p:tav tm="0">
                                          <p:val>
                                            <p:strVal val="#ppt_x"/>
                                          </p:val>
                                        </p:tav>
                                        <p:tav tm="100000">
                                          <p:val>
                                            <p:strVal val="#ppt_x"/>
                                          </p:val>
                                        </p:tav>
                                      </p:tavLst>
                                    </p:anim>
                                    <p:anim calcmode="lin" valueType="num">
                                      <p:cBhvr additive="base">
                                        <p:cTn id="88" dur="500" fill="hold"/>
                                        <p:tgtEl>
                                          <p:spTgt spid="363534"/>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363535"/>
                                        </p:tgtEl>
                                        <p:attrNameLst>
                                          <p:attrName>style.visibility</p:attrName>
                                        </p:attrNameLst>
                                      </p:cBhvr>
                                      <p:to>
                                        <p:strVal val="visible"/>
                                      </p:to>
                                    </p:set>
                                    <p:anim calcmode="lin" valueType="num">
                                      <p:cBhvr additive="base">
                                        <p:cTn id="93" dur="500" fill="hold"/>
                                        <p:tgtEl>
                                          <p:spTgt spid="363535"/>
                                        </p:tgtEl>
                                        <p:attrNameLst>
                                          <p:attrName>ppt_x</p:attrName>
                                        </p:attrNameLst>
                                      </p:cBhvr>
                                      <p:tavLst>
                                        <p:tav tm="0">
                                          <p:val>
                                            <p:strVal val="#ppt_x"/>
                                          </p:val>
                                        </p:tav>
                                        <p:tav tm="100000">
                                          <p:val>
                                            <p:strVal val="#ppt_x"/>
                                          </p:val>
                                        </p:tav>
                                      </p:tavLst>
                                    </p:anim>
                                    <p:anim calcmode="lin" valueType="num">
                                      <p:cBhvr additive="base">
                                        <p:cTn id="94" dur="500" fill="hold"/>
                                        <p:tgtEl>
                                          <p:spTgt spid="363535"/>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363536"/>
                                        </p:tgtEl>
                                        <p:attrNameLst>
                                          <p:attrName>style.visibility</p:attrName>
                                        </p:attrNameLst>
                                      </p:cBhvr>
                                      <p:to>
                                        <p:strVal val="visible"/>
                                      </p:to>
                                    </p:set>
                                    <p:anim calcmode="lin" valueType="num">
                                      <p:cBhvr additive="base">
                                        <p:cTn id="99" dur="500" fill="hold"/>
                                        <p:tgtEl>
                                          <p:spTgt spid="363536"/>
                                        </p:tgtEl>
                                        <p:attrNameLst>
                                          <p:attrName>ppt_x</p:attrName>
                                        </p:attrNameLst>
                                      </p:cBhvr>
                                      <p:tavLst>
                                        <p:tav tm="0">
                                          <p:val>
                                            <p:strVal val="#ppt_x"/>
                                          </p:val>
                                        </p:tav>
                                        <p:tav tm="100000">
                                          <p:val>
                                            <p:strVal val="#ppt_x"/>
                                          </p:val>
                                        </p:tav>
                                      </p:tavLst>
                                    </p:anim>
                                    <p:anim calcmode="lin" valueType="num">
                                      <p:cBhvr additive="base">
                                        <p:cTn id="100" dur="500" fill="hold"/>
                                        <p:tgtEl>
                                          <p:spTgt spid="363536"/>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363537"/>
                                        </p:tgtEl>
                                        <p:attrNameLst>
                                          <p:attrName>style.visibility</p:attrName>
                                        </p:attrNameLst>
                                      </p:cBhvr>
                                      <p:to>
                                        <p:strVal val="visible"/>
                                      </p:to>
                                    </p:set>
                                    <p:anim calcmode="lin" valueType="num">
                                      <p:cBhvr additive="base">
                                        <p:cTn id="105" dur="500" fill="hold"/>
                                        <p:tgtEl>
                                          <p:spTgt spid="363537"/>
                                        </p:tgtEl>
                                        <p:attrNameLst>
                                          <p:attrName>ppt_x</p:attrName>
                                        </p:attrNameLst>
                                      </p:cBhvr>
                                      <p:tavLst>
                                        <p:tav tm="0">
                                          <p:val>
                                            <p:strVal val="#ppt_x"/>
                                          </p:val>
                                        </p:tav>
                                        <p:tav tm="100000">
                                          <p:val>
                                            <p:strVal val="#ppt_x"/>
                                          </p:val>
                                        </p:tav>
                                      </p:tavLst>
                                    </p:anim>
                                    <p:anim calcmode="lin" valueType="num">
                                      <p:cBhvr additive="base">
                                        <p:cTn id="106" dur="500" fill="hold"/>
                                        <p:tgtEl>
                                          <p:spTgt spid="363537"/>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363538"/>
                                        </p:tgtEl>
                                        <p:attrNameLst>
                                          <p:attrName>style.visibility</p:attrName>
                                        </p:attrNameLst>
                                      </p:cBhvr>
                                      <p:to>
                                        <p:strVal val="visible"/>
                                      </p:to>
                                    </p:set>
                                    <p:anim calcmode="lin" valueType="num">
                                      <p:cBhvr additive="base">
                                        <p:cTn id="111" dur="500" fill="hold"/>
                                        <p:tgtEl>
                                          <p:spTgt spid="363538"/>
                                        </p:tgtEl>
                                        <p:attrNameLst>
                                          <p:attrName>ppt_x</p:attrName>
                                        </p:attrNameLst>
                                      </p:cBhvr>
                                      <p:tavLst>
                                        <p:tav tm="0">
                                          <p:val>
                                            <p:strVal val="#ppt_x"/>
                                          </p:val>
                                        </p:tav>
                                        <p:tav tm="100000">
                                          <p:val>
                                            <p:strVal val="#ppt_x"/>
                                          </p:val>
                                        </p:tav>
                                      </p:tavLst>
                                    </p:anim>
                                    <p:anim calcmode="lin" valueType="num">
                                      <p:cBhvr additive="base">
                                        <p:cTn id="112" dur="500" fill="hold"/>
                                        <p:tgtEl>
                                          <p:spTgt spid="363538"/>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363539"/>
                                        </p:tgtEl>
                                        <p:attrNameLst>
                                          <p:attrName>style.visibility</p:attrName>
                                        </p:attrNameLst>
                                      </p:cBhvr>
                                      <p:to>
                                        <p:strVal val="visible"/>
                                      </p:to>
                                    </p:set>
                                    <p:anim calcmode="lin" valueType="num">
                                      <p:cBhvr additive="base">
                                        <p:cTn id="117" dur="500" fill="hold"/>
                                        <p:tgtEl>
                                          <p:spTgt spid="363539"/>
                                        </p:tgtEl>
                                        <p:attrNameLst>
                                          <p:attrName>ppt_x</p:attrName>
                                        </p:attrNameLst>
                                      </p:cBhvr>
                                      <p:tavLst>
                                        <p:tav tm="0">
                                          <p:val>
                                            <p:strVal val="#ppt_x"/>
                                          </p:val>
                                        </p:tav>
                                        <p:tav tm="100000">
                                          <p:val>
                                            <p:strVal val="#ppt_x"/>
                                          </p:val>
                                        </p:tav>
                                      </p:tavLst>
                                    </p:anim>
                                    <p:anim calcmode="lin" valueType="num">
                                      <p:cBhvr additive="base">
                                        <p:cTn id="118" dur="500" fill="hold"/>
                                        <p:tgtEl>
                                          <p:spTgt spid="363539"/>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17" presetClass="entr" presetSubtype="8" fill="hold" nodeType="clickEffect">
                                  <p:stCondLst>
                                    <p:cond delay="0"/>
                                  </p:stCondLst>
                                  <p:childTnLst>
                                    <p:set>
                                      <p:cBhvr>
                                        <p:cTn id="122" dur="1" fill="hold">
                                          <p:stCondLst>
                                            <p:cond delay="0"/>
                                          </p:stCondLst>
                                        </p:cTn>
                                        <p:tgtEl>
                                          <p:spTgt spid="2"/>
                                        </p:tgtEl>
                                        <p:attrNameLst>
                                          <p:attrName>style.visibility</p:attrName>
                                        </p:attrNameLst>
                                      </p:cBhvr>
                                      <p:to>
                                        <p:strVal val="visible"/>
                                      </p:to>
                                    </p:set>
                                    <p:anim calcmode="lin" valueType="num">
                                      <p:cBhvr>
                                        <p:cTn id="123" dur="500" fill="hold"/>
                                        <p:tgtEl>
                                          <p:spTgt spid="2"/>
                                        </p:tgtEl>
                                        <p:attrNameLst>
                                          <p:attrName>ppt_x</p:attrName>
                                        </p:attrNameLst>
                                      </p:cBhvr>
                                      <p:tavLst>
                                        <p:tav tm="0">
                                          <p:val>
                                            <p:strVal val="#ppt_x-#ppt_w/2"/>
                                          </p:val>
                                        </p:tav>
                                        <p:tav tm="100000">
                                          <p:val>
                                            <p:strVal val="#ppt_x"/>
                                          </p:val>
                                        </p:tav>
                                      </p:tavLst>
                                    </p:anim>
                                    <p:anim calcmode="lin" valueType="num">
                                      <p:cBhvr>
                                        <p:cTn id="124" dur="500" fill="hold"/>
                                        <p:tgtEl>
                                          <p:spTgt spid="2"/>
                                        </p:tgtEl>
                                        <p:attrNameLst>
                                          <p:attrName>ppt_y</p:attrName>
                                        </p:attrNameLst>
                                      </p:cBhvr>
                                      <p:tavLst>
                                        <p:tav tm="0">
                                          <p:val>
                                            <p:strVal val="#ppt_y"/>
                                          </p:val>
                                        </p:tav>
                                        <p:tav tm="100000">
                                          <p:val>
                                            <p:strVal val="#ppt_y"/>
                                          </p:val>
                                        </p:tav>
                                      </p:tavLst>
                                    </p:anim>
                                    <p:anim calcmode="lin" valueType="num">
                                      <p:cBhvr>
                                        <p:cTn id="125" dur="500" fill="hold"/>
                                        <p:tgtEl>
                                          <p:spTgt spid="2"/>
                                        </p:tgtEl>
                                        <p:attrNameLst>
                                          <p:attrName>ppt_w</p:attrName>
                                        </p:attrNameLst>
                                      </p:cBhvr>
                                      <p:tavLst>
                                        <p:tav tm="0">
                                          <p:val>
                                            <p:fltVal val="0"/>
                                          </p:val>
                                        </p:tav>
                                        <p:tav tm="100000">
                                          <p:val>
                                            <p:strVal val="#ppt_w"/>
                                          </p:val>
                                        </p:tav>
                                      </p:tavLst>
                                    </p:anim>
                                    <p:anim calcmode="lin" valueType="num">
                                      <p:cBhvr>
                                        <p:cTn id="126"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27" fill="hold">
                      <p:stCondLst>
                        <p:cond delay="indefinite"/>
                      </p:stCondLst>
                      <p:childTnLst>
                        <p:par>
                          <p:cTn id="128" fill="hold">
                            <p:stCondLst>
                              <p:cond delay="0"/>
                            </p:stCondLst>
                            <p:childTnLst>
                              <p:par>
                                <p:cTn id="129" presetID="18" presetClass="entr" presetSubtype="3" fill="hold" nodeType="clickEffect">
                                  <p:stCondLst>
                                    <p:cond delay="0"/>
                                  </p:stCondLst>
                                  <p:childTnLst>
                                    <p:set>
                                      <p:cBhvr>
                                        <p:cTn id="130" dur="1" fill="hold">
                                          <p:stCondLst>
                                            <p:cond delay="0"/>
                                          </p:stCondLst>
                                        </p:cTn>
                                        <p:tgtEl>
                                          <p:spTgt spid="363545"/>
                                        </p:tgtEl>
                                        <p:attrNameLst>
                                          <p:attrName>style.visibility</p:attrName>
                                        </p:attrNameLst>
                                      </p:cBhvr>
                                      <p:to>
                                        <p:strVal val="visible"/>
                                      </p:to>
                                    </p:set>
                                    <p:animEffect transition="in" filter="strips(upRight)">
                                      <p:cBhvr>
                                        <p:cTn id="131" dur="500"/>
                                        <p:tgtEl>
                                          <p:spTgt spid="363545"/>
                                        </p:tgtEl>
                                      </p:cBhvr>
                                    </p:animEffect>
                                  </p:childTnLst>
                                </p:cTn>
                              </p:par>
                            </p:childTnLst>
                          </p:cTn>
                        </p:par>
                      </p:childTnLst>
                    </p:cTn>
                  </p:par>
                  <p:par>
                    <p:cTn id="132" fill="hold">
                      <p:stCondLst>
                        <p:cond delay="indefinite"/>
                      </p:stCondLst>
                      <p:childTnLst>
                        <p:par>
                          <p:cTn id="133" fill="hold">
                            <p:stCondLst>
                              <p:cond delay="0"/>
                            </p:stCondLst>
                            <p:childTnLst>
                              <p:par>
                                <p:cTn id="134" presetID="17" presetClass="entr" presetSubtype="4" fill="hold" nodeType="clickEffect">
                                  <p:stCondLst>
                                    <p:cond delay="0"/>
                                  </p:stCondLst>
                                  <p:childTnLst>
                                    <p:set>
                                      <p:cBhvr>
                                        <p:cTn id="135" dur="1" fill="hold">
                                          <p:stCondLst>
                                            <p:cond delay="0"/>
                                          </p:stCondLst>
                                        </p:cTn>
                                        <p:tgtEl>
                                          <p:spTgt spid="363547"/>
                                        </p:tgtEl>
                                        <p:attrNameLst>
                                          <p:attrName>style.visibility</p:attrName>
                                        </p:attrNameLst>
                                      </p:cBhvr>
                                      <p:to>
                                        <p:strVal val="visible"/>
                                      </p:to>
                                    </p:set>
                                    <p:anim calcmode="lin" valueType="num">
                                      <p:cBhvr>
                                        <p:cTn id="136" dur="500" fill="hold"/>
                                        <p:tgtEl>
                                          <p:spTgt spid="363547"/>
                                        </p:tgtEl>
                                        <p:attrNameLst>
                                          <p:attrName>ppt_x</p:attrName>
                                        </p:attrNameLst>
                                      </p:cBhvr>
                                      <p:tavLst>
                                        <p:tav tm="0">
                                          <p:val>
                                            <p:strVal val="#ppt_x"/>
                                          </p:val>
                                        </p:tav>
                                        <p:tav tm="100000">
                                          <p:val>
                                            <p:strVal val="#ppt_x"/>
                                          </p:val>
                                        </p:tav>
                                      </p:tavLst>
                                    </p:anim>
                                    <p:anim calcmode="lin" valueType="num">
                                      <p:cBhvr>
                                        <p:cTn id="137" dur="500" fill="hold"/>
                                        <p:tgtEl>
                                          <p:spTgt spid="363547"/>
                                        </p:tgtEl>
                                        <p:attrNameLst>
                                          <p:attrName>ppt_y</p:attrName>
                                        </p:attrNameLst>
                                      </p:cBhvr>
                                      <p:tavLst>
                                        <p:tav tm="0">
                                          <p:val>
                                            <p:strVal val="#ppt_y+#ppt_h/2"/>
                                          </p:val>
                                        </p:tav>
                                        <p:tav tm="100000">
                                          <p:val>
                                            <p:strVal val="#ppt_y"/>
                                          </p:val>
                                        </p:tav>
                                      </p:tavLst>
                                    </p:anim>
                                    <p:anim calcmode="lin" valueType="num">
                                      <p:cBhvr>
                                        <p:cTn id="138" dur="500" fill="hold"/>
                                        <p:tgtEl>
                                          <p:spTgt spid="363547"/>
                                        </p:tgtEl>
                                        <p:attrNameLst>
                                          <p:attrName>ppt_w</p:attrName>
                                        </p:attrNameLst>
                                      </p:cBhvr>
                                      <p:tavLst>
                                        <p:tav tm="0">
                                          <p:val>
                                            <p:strVal val="#ppt_w"/>
                                          </p:val>
                                        </p:tav>
                                        <p:tav tm="100000">
                                          <p:val>
                                            <p:strVal val="#ppt_w"/>
                                          </p:val>
                                        </p:tav>
                                      </p:tavLst>
                                    </p:anim>
                                    <p:anim calcmode="lin" valueType="num">
                                      <p:cBhvr>
                                        <p:cTn id="139" dur="500" fill="hold"/>
                                        <p:tgtEl>
                                          <p:spTgt spid="363547"/>
                                        </p:tgtEl>
                                        <p:attrNameLst>
                                          <p:attrName>ppt_h</p:attrName>
                                        </p:attrNameLst>
                                      </p:cBhvr>
                                      <p:tavLst>
                                        <p:tav tm="0">
                                          <p:val>
                                            <p:fltVal val="0"/>
                                          </p:val>
                                        </p:tav>
                                        <p:tav tm="100000">
                                          <p:val>
                                            <p:strVal val="#ppt_h"/>
                                          </p:val>
                                        </p:tav>
                                      </p:tavLst>
                                    </p:anim>
                                  </p:childTnLst>
                                </p:cTn>
                              </p:par>
                            </p:childTnLst>
                          </p:cTn>
                        </p:par>
                      </p:childTnLst>
                    </p:cTn>
                  </p:par>
                  <p:par>
                    <p:cTn id="140" fill="hold">
                      <p:stCondLst>
                        <p:cond delay="indefinite"/>
                      </p:stCondLst>
                      <p:childTnLst>
                        <p:par>
                          <p:cTn id="141" fill="hold">
                            <p:stCondLst>
                              <p:cond delay="0"/>
                            </p:stCondLst>
                            <p:childTnLst>
                              <p:par>
                                <p:cTn id="142" presetID="18" presetClass="entr" presetSubtype="9" fill="hold" nodeType="clickEffect">
                                  <p:stCondLst>
                                    <p:cond delay="0"/>
                                  </p:stCondLst>
                                  <p:childTnLst>
                                    <p:set>
                                      <p:cBhvr>
                                        <p:cTn id="143" dur="1" fill="hold">
                                          <p:stCondLst>
                                            <p:cond delay="0"/>
                                          </p:stCondLst>
                                        </p:cTn>
                                        <p:tgtEl>
                                          <p:spTgt spid="363548"/>
                                        </p:tgtEl>
                                        <p:attrNameLst>
                                          <p:attrName>style.visibility</p:attrName>
                                        </p:attrNameLst>
                                      </p:cBhvr>
                                      <p:to>
                                        <p:strVal val="visible"/>
                                      </p:to>
                                    </p:set>
                                    <p:animEffect transition="in" filter="strips(upLeft)">
                                      <p:cBhvr>
                                        <p:cTn id="144" dur="500"/>
                                        <p:tgtEl>
                                          <p:spTgt spid="363548"/>
                                        </p:tgtEl>
                                      </p:cBhvr>
                                    </p:animEffect>
                                  </p:childTnLst>
                                </p:cTn>
                              </p:par>
                            </p:childTnLst>
                          </p:cTn>
                        </p:par>
                      </p:childTnLst>
                    </p:cTn>
                  </p:par>
                  <p:par>
                    <p:cTn id="145" fill="hold">
                      <p:stCondLst>
                        <p:cond delay="indefinite"/>
                      </p:stCondLst>
                      <p:childTnLst>
                        <p:par>
                          <p:cTn id="146" fill="hold">
                            <p:stCondLst>
                              <p:cond delay="0"/>
                            </p:stCondLst>
                            <p:childTnLst>
                              <p:par>
                                <p:cTn id="147" presetID="17" presetClass="entr" presetSubtype="2" fill="hold" nodeType="clickEffect">
                                  <p:stCondLst>
                                    <p:cond delay="0"/>
                                  </p:stCondLst>
                                  <p:childTnLst>
                                    <p:set>
                                      <p:cBhvr>
                                        <p:cTn id="148" dur="1" fill="hold">
                                          <p:stCondLst>
                                            <p:cond delay="0"/>
                                          </p:stCondLst>
                                        </p:cTn>
                                        <p:tgtEl>
                                          <p:spTgt spid="363549"/>
                                        </p:tgtEl>
                                        <p:attrNameLst>
                                          <p:attrName>style.visibility</p:attrName>
                                        </p:attrNameLst>
                                      </p:cBhvr>
                                      <p:to>
                                        <p:strVal val="visible"/>
                                      </p:to>
                                    </p:set>
                                    <p:anim calcmode="lin" valueType="num">
                                      <p:cBhvr>
                                        <p:cTn id="149" dur="500" fill="hold"/>
                                        <p:tgtEl>
                                          <p:spTgt spid="363549"/>
                                        </p:tgtEl>
                                        <p:attrNameLst>
                                          <p:attrName>ppt_x</p:attrName>
                                        </p:attrNameLst>
                                      </p:cBhvr>
                                      <p:tavLst>
                                        <p:tav tm="0">
                                          <p:val>
                                            <p:strVal val="#ppt_x+#ppt_w/2"/>
                                          </p:val>
                                        </p:tav>
                                        <p:tav tm="100000">
                                          <p:val>
                                            <p:strVal val="#ppt_x"/>
                                          </p:val>
                                        </p:tav>
                                      </p:tavLst>
                                    </p:anim>
                                    <p:anim calcmode="lin" valueType="num">
                                      <p:cBhvr>
                                        <p:cTn id="150" dur="500" fill="hold"/>
                                        <p:tgtEl>
                                          <p:spTgt spid="363549"/>
                                        </p:tgtEl>
                                        <p:attrNameLst>
                                          <p:attrName>ppt_y</p:attrName>
                                        </p:attrNameLst>
                                      </p:cBhvr>
                                      <p:tavLst>
                                        <p:tav tm="0">
                                          <p:val>
                                            <p:strVal val="#ppt_y"/>
                                          </p:val>
                                        </p:tav>
                                        <p:tav tm="100000">
                                          <p:val>
                                            <p:strVal val="#ppt_y"/>
                                          </p:val>
                                        </p:tav>
                                      </p:tavLst>
                                    </p:anim>
                                    <p:anim calcmode="lin" valueType="num">
                                      <p:cBhvr>
                                        <p:cTn id="151" dur="500" fill="hold"/>
                                        <p:tgtEl>
                                          <p:spTgt spid="363549"/>
                                        </p:tgtEl>
                                        <p:attrNameLst>
                                          <p:attrName>ppt_w</p:attrName>
                                        </p:attrNameLst>
                                      </p:cBhvr>
                                      <p:tavLst>
                                        <p:tav tm="0">
                                          <p:val>
                                            <p:fltVal val="0"/>
                                          </p:val>
                                        </p:tav>
                                        <p:tav tm="100000">
                                          <p:val>
                                            <p:strVal val="#ppt_w"/>
                                          </p:val>
                                        </p:tav>
                                      </p:tavLst>
                                    </p:anim>
                                    <p:anim calcmode="lin" valueType="num">
                                      <p:cBhvr>
                                        <p:cTn id="152" dur="500" fill="hold"/>
                                        <p:tgtEl>
                                          <p:spTgt spid="363549"/>
                                        </p:tgtEl>
                                        <p:attrNameLst>
                                          <p:attrName>ppt_h</p:attrName>
                                        </p:attrNameLst>
                                      </p:cBhvr>
                                      <p:tavLst>
                                        <p:tav tm="0">
                                          <p:val>
                                            <p:strVal val="#ppt_h"/>
                                          </p:val>
                                        </p:tav>
                                        <p:tav tm="100000">
                                          <p:val>
                                            <p:strVal val="#ppt_h"/>
                                          </p:val>
                                        </p:tav>
                                      </p:tavLst>
                                    </p:anim>
                                  </p:childTnLst>
                                </p:cTn>
                              </p:par>
                            </p:childTnLst>
                          </p:cTn>
                        </p:par>
                      </p:childTnLst>
                    </p:cTn>
                  </p:par>
                  <p:par>
                    <p:cTn id="153" fill="hold">
                      <p:stCondLst>
                        <p:cond delay="indefinite"/>
                      </p:stCondLst>
                      <p:childTnLst>
                        <p:par>
                          <p:cTn id="154" fill="hold">
                            <p:stCondLst>
                              <p:cond delay="0"/>
                            </p:stCondLst>
                            <p:childTnLst>
                              <p:par>
                                <p:cTn id="155" presetID="18" presetClass="entr" presetSubtype="12" fill="hold" nodeType="clickEffect">
                                  <p:stCondLst>
                                    <p:cond delay="0"/>
                                  </p:stCondLst>
                                  <p:childTnLst>
                                    <p:set>
                                      <p:cBhvr>
                                        <p:cTn id="156" dur="1" fill="hold">
                                          <p:stCondLst>
                                            <p:cond delay="0"/>
                                          </p:stCondLst>
                                        </p:cTn>
                                        <p:tgtEl>
                                          <p:spTgt spid="363550"/>
                                        </p:tgtEl>
                                        <p:attrNameLst>
                                          <p:attrName>style.visibility</p:attrName>
                                        </p:attrNameLst>
                                      </p:cBhvr>
                                      <p:to>
                                        <p:strVal val="visible"/>
                                      </p:to>
                                    </p:set>
                                    <p:animEffect transition="in" filter="strips(downLeft)">
                                      <p:cBhvr>
                                        <p:cTn id="157" dur="500"/>
                                        <p:tgtEl>
                                          <p:spTgt spid="363550"/>
                                        </p:tgtEl>
                                      </p:cBhvr>
                                    </p:animEffect>
                                  </p:childTnLst>
                                </p:cTn>
                              </p:par>
                            </p:childTnLst>
                          </p:cTn>
                        </p:par>
                      </p:childTnLst>
                    </p:cTn>
                  </p:par>
                  <p:par>
                    <p:cTn id="158" fill="hold">
                      <p:stCondLst>
                        <p:cond delay="indefinite"/>
                      </p:stCondLst>
                      <p:childTnLst>
                        <p:par>
                          <p:cTn id="159" fill="hold">
                            <p:stCondLst>
                              <p:cond delay="0"/>
                            </p:stCondLst>
                            <p:childTnLst>
                              <p:par>
                                <p:cTn id="160" presetID="17" presetClass="entr" presetSubtype="1" fill="hold" nodeType="clickEffect">
                                  <p:stCondLst>
                                    <p:cond delay="0"/>
                                  </p:stCondLst>
                                  <p:childTnLst>
                                    <p:set>
                                      <p:cBhvr>
                                        <p:cTn id="161" dur="1" fill="hold">
                                          <p:stCondLst>
                                            <p:cond delay="0"/>
                                          </p:stCondLst>
                                        </p:cTn>
                                        <p:tgtEl>
                                          <p:spTgt spid="363551"/>
                                        </p:tgtEl>
                                        <p:attrNameLst>
                                          <p:attrName>style.visibility</p:attrName>
                                        </p:attrNameLst>
                                      </p:cBhvr>
                                      <p:to>
                                        <p:strVal val="visible"/>
                                      </p:to>
                                    </p:set>
                                    <p:anim calcmode="lin" valueType="num">
                                      <p:cBhvr>
                                        <p:cTn id="162" dur="500" fill="hold"/>
                                        <p:tgtEl>
                                          <p:spTgt spid="363551"/>
                                        </p:tgtEl>
                                        <p:attrNameLst>
                                          <p:attrName>ppt_x</p:attrName>
                                        </p:attrNameLst>
                                      </p:cBhvr>
                                      <p:tavLst>
                                        <p:tav tm="0">
                                          <p:val>
                                            <p:strVal val="#ppt_x"/>
                                          </p:val>
                                        </p:tav>
                                        <p:tav tm="100000">
                                          <p:val>
                                            <p:strVal val="#ppt_x"/>
                                          </p:val>
                                        </p:tav>
                                      </p:tavLst>
                                    </p:anim>
                                    <p:anim calcmode="lin" valueType="num">
                                      <p:cBhvr>
                                        <p:cTn id="163" dur="500" fill="hold"/>
                                        <p:tgtEl>
                                          <p:spTgt spid="363551"/>
                                        </p:tgtEl>
                                        <p:attrNameLst>
                                          <p:attrName>ppt_y</p:attrName>
                                        </p:attrNameLst>
                                      </p:cBhvr>
                                      <p:tavLst>
                                        <p:tav tm="0">
                                          <p:val>
                                            <p:strVal val="#ppt_y-#ppt_h/2"/>
                                          </p:val>
                                        </p:tav>
                                        <p:tav tm="100000">
                                          <p:val>
                                            <p:strVal val="#ppt_y"/>
                                          </p:val>
                                        </p:tav>
                                      </p:tavLst>
                                    </p:anim>
                                    <p:anim calcmode="lin" valueType="num">
                                      <p:cBhvr>
                                        <p:cTn id="164" dur="500" fill="hold"/>
                                        <p:tgtEl>
                                          <p:spTgt spid="363551"/>
                                        </p:tgtEl>
                                        <p:attrNameLst>
                                          <p:attrName>ppt_w</p:attrName>
                                        </p:attrNameLst>
                                      </p:cBhvr>
                                      <p:tavLst>
                                        <p:tav tm="0">
                                          <p:val>
                                            <p:strVal val="#ppt_w"/>
                                          </p:val>
                                        </p:tav>
                                        <p:tav tm="100000">
                                          <p:val>
                                            <p:strVal val="#ppt_w"/>
                                          </p:val>
                                        </p:tav>
                                      </p:tavLst>
                                    </p:anim>
                                    <p:anim calcmode="lin" valueType="num">
                                      <p:cBhvr>
                                        <p:cTn id="165" dur="500" fill="hold"/>
                                        <p:tgtEl>
                                          <p:spTgt spid="363551"/>
                                        </p:tgtEl>
                                        <p:attrNameLst>
                                          <p:attrName>ppt_h</p:attrName>
                                        </p:attrNameLst>
                                      </p:cBhvr>
                                      <p:tavLst>
                                        <p:tav tm="0">
                                          <p:val>
                                            <p:fltVal val="0"/>
                                          </p:val>
                                        </p:tav>
                                        <p:tav tm="100000">
                                          <p:val>
                                            <p:strVal val="#ppt_h"/>
                                          </p:val>
                                        </p:tav>
                                      </p:tavLst>
                                    </p:anim>
                                  </p:childTnLst>
                                </p:cTn>
                              </p:par>
                            </p:childTnLst>
                          </p:cTn>
                        </p:par>
                      </p:childTnLst>
                    </p:cTn>
                  </p:par>
                  <p:par>
                    <p:cTn id="166" fill="hold">
                      <p:stCondLst>
                        <p:cond delay="indefinite"/>
                      </p:stCondLst>
                      <p:childTnLst>
                        <p:par>
                          <p:cTn id="167" fill="hold">
                            <p:stCondLst>
                              <p:cond delay="0"/>
                            </p:stCondLst>
                            <p:childTnLst>
                              <p:par>
                                <p:cTn id="168" presetID="18" presetClass="entr" presetSubtype="6" fill="hold" nodeType="clickEffect">
                                  <p:stCondLst>
                                    <p:cond delay="0"/>
                                  </p:stCondLst>
                                  <p:childTnLst>
                                    <p:set>
                                      <p:cBhvr>
                                        <p:cTn id="169" dur="1" fill="hold">
                                          <p:stCondLst>
                                            <p:cond delay="0"/>
                                          </p:stCondLst>
                                        </p:cTn>
                                        <p:tgtEl>
                                          <p:spTgt spid="363552"/>
                                        </p:tgtEl>
                                        <p:attrNameLst>
                                          <p:attrName>style.visibility</p:attrName>
                                        </p:attrNameLst>
                                      </p:cBhvr>
                                      <p:to>
                                        <p:strVal val="visible"/>
                                      </p:to>
                                    </p:set>
                                    <p:animEffect transition="in" filter="strips(downRight)">
                                      <p:cBhvr>
                                        <p:cTn id="170" dur="500"/>
                                        <p:tgtEl>
                                          <p:spTgt spid="363552"/>
                                        </p:tgtEl>
                                      </p:cBhvr>
                                    </p:animEffect>
                                  </p:childTnLst>
                                </p:cTn>
                              </p:par>
                            </p:childTnLst>
                          </p:cTn>
                        </p:par>
                      </p:childTnLst>
                    </p:cTn>
                  </p:par>
                  <p:par>
                    <p:cTn id="171" fill="hold">
                      <p:stCondLst>
                        <p:cond delay="indefinite"/>
                      </p:stCondLst>
                      <p:childTnLst>
                        <p:par>
                          <p:cTn id="172" fill="hold">
                            <p:stCondLst>
                              <p:cond delay="0"/>
                            </p:stCondLst>
                            <p:childTnLst>
                              <p:par>
                                <p:cTn id="173" presetID="17" presetClass="entr" presetSubtype="10" fill="hold" nodeType="clickEffect">
                                  <p:stCondLst>
                                    <p:cond delay="0"/>
                                  </p:stCondLst>
                                  <p:childTnLst>
                                    <p:set>
                                      <p:cBhvr>
                                        <p:cTn id="174" dur="1" fill="hold">
                                          <p:stCondLst>
                                            <p:cond delay="0"/>
                                          </p:stCondLst>
                                        </p:cTn>
                                        <p:tgtEl>
                                          <p:spTgt spid="10"/>
                                        </p:tgtEl>
                                        <p:attrNameLst>
                                          <p:attrName>style.visibility</p:attrName>
                                        </p:attrNameLst>
                                      </p:cBhvr>
                                      <p:to>
                                        <p:strVal val="visible"/>
                                      </p:to>
                                    </p:set>
                                    <p:anim calcmode="lin" valueType="num">
                                      <p:cBhvr>
                                        <p:cTn id="175" dur="500" fill="hold"/>
                                        <p:tgtEl>
                                          <p:spTgt spid="10"/>
                                        </p:tgtEl>
                                        <p:attrNameLst>
                                          <p:attrName>ppt_w</p:attrName>
                                        </p:attrNameLst>
                                      </p:cBhvr>
                                      <p:tavLst>
                                        <p:tav tm="0">
                                          <p:val>
                                            <p:fltVal val="0"/>
                                          </p:val>
                                        </p:tav>
                                        <p:tav tm="100000">
                                          <p:val>
                                            <p:strVal val="#ppt_w"/>
                                          </p:val>
                                        </p:tav>
                                      </p:tavLst>
                                    </p:anim>
                                    <p:anim calcmode="lin" valueType="num">
                                      <p:cBhvr>
                                        <p:cTn id="176"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77" fill="hold">
                      <p:stCondLst>
                        <p:cond delay="indefinite"/>
                      </p:stCondLst>
                      <p:childTnLst>
                        <p:par>
                          <p:cTn id="178" fill="hold">
                            <p:stCondLst>
                              <p:cond delay="0"/>
                            </p:stCondLst>
                            <p:childTnLst>
                              <p:par>
                                <p:cTn id="179" presetID="17" presetClass="entr" presetSubtype="10" fill="hold" nodeType="clickEffect">
                                  <p:stCondLst>
                                    <p:cond delay="0"/>
                                  </p:stCondLst>
                                  <p:childTnLst>
                                    <p:set>
                                      <p:cBhvr>
                                        <p:cTn id="180" dur="1" fill="hold">
                                          <p:stCondLst>
                                            <p:cond delay="0"/>
                                          </p:stCondLst>
                                        </p:cTn>
                                        <p:tgtEl>
                                          <p:spTgt spid="9"/>
                                        </p:tgtEl>
                                        <p:attrNameLst>
                                          <p:attrName>style.visibility</p:attrName>
                                        </p:attrNameLst>
                                      </p:cBhvr>
                                      <p:to>
                                        <p:strVal val="visible"/>
                                      </p:to>
                                    </p:set>
                                    <p:anim calcmode="lin" valueType="num">
                                      <p:cBhvr>
                                        <p:cTn id="181" dur="500" fill="hold"/>
                                        <p:tgtEl>
                                          <p:spTgt spid="9"/>
                                        </p:tgtEl>
                                        <p:attrNameLst>
                                          <p:attrName>ppt_w</p:attrName>
                                        </p:attrNameLst>
                                      </p:cBhvr>
                                      <p:tavLst>
                                        <p:tav tm="0">
                                          <p:val>
                                            <p:fltVal val="0"/>
                                          </p:val>
                                        </p:tav>
                                        <p:tav tm="100000">
                                          <p:val>
                                            <p:strVal val="#ppt_w"/>
                                          </p:val>
                                        </p:tav>
                                      </p:tavLst>
                                    </p:anim>
                                    <p:anim calcmode="lin" valueType="num">
                                      <p:cBhvr>
                                        <p:cTn id="182"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83" fill="hold">
                      <p:stCondLst>
                        <p:cond delay="indefinite"/>
                      </p:stCondLst>
                      <p:childTnLst>
                        <p:par>
                          <p:cTn id="184" fill="hold">
                            <p:stCondLst>
                              <p:cond delay="0"/>
                            </p:stCondLst>
                            <p:childTnLst>
                              <p:par>
                                <p:cTn id="185" presetID="17" presetClass="entr" presetSubtype="10" fill="hold" nodeType="clickEffect">
                                  <p:stCondLst>
                                    <p:cond delay="0"/>
                                  </p:stCondLst>
                                  <p:childTnLst>
                                    <p:set>
                                      <p:cBhvr>
                                        <p:cTn id="186" dur="1" fill="hold">
                                          <p:stCondLst>
                                            <p:cond delay="0"/>
                                          </p:stCondLst>
                                        </p:cTn>
                                        <p:tgtEl>
                                          <p:spTgt spid="4"/>
                                        </p:tgtEl>
                                        <p:attrNameLst>
                                          <p:attrName>style.visibility</p:attrName>
                                        </p:attrNameLst>
                                      </p:cBhvr>
                                      <p:to>
                                        <p:strVal val="visible"/>
                                      </p:to>
                                    </p:set>
                                    <p:anim calcmode="lin" valueType="num">
                                      <p:cBhvr>
                                        <p:cTn id="187" dur="500" fill="hold"/>
                                        <p:tgtEl>
                                          <p:spTgt spid="4"/>
                                        </p:tgtEl>
                                        <p:attrNameLst>
                                          <p:attrName>ppt_w</p:attrName>
                                        </p:attrNameLst>
                                      </p:cBhvr>
                                      <p:tavLst>
                                        <p:tav tm="0">
                                          <p:val>
                                            <p:fltVal val="0"/>
                                          </p:val>
                                        </p:tav>
                                        <p:tav tm="100000">
                                          <p:val>
                                            <p:strVal val="#ppt_w"/>
                                          </p:val>
                                        </p:tav>
                                      </p:tavLst>
                                    </p:anim>
                                    <p:anim calcmode="lin" valueType="num">
                                      <p:cBhvr>
                                        <p:cTn id="188"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89" fill="hold">
                      <p:stCondLst>
                        <p:cond delay="indefinite"/>
                      </p:stCondLst>
                      <p:childTnLst>
                        <p:par>
                          <p:cTn id="190" fill="hold">
                            <p:stCondLst>
                              <p:cond delay="0"/>
                            </p:stCondLst>
                            <p:childTnLst>
                              <p:par>
                                <p:cTn id="191" presetID="17" presetClass="entr" presetSubtype="10" fill="hold" nodeType="clickEffect">
                                  <p:stCondLst>
                                    <p:cond delay="0"/>
                                  </p:stCondLst>
                                  <p:childTnLst>
                                    <p:set>
                                      <p:cBhvr>
                                        <p:cTn id="192" dur="1" fill="hold">
                                          <p:stCondLst>
                                            <p:cond delay="0"/>
                                          </p:stCondLst>
                                        </p:cTn>
                                        <p:tgtEl>
                                          <p:spTgt spid="5"/>
                                        </p:tgtEl>
                                        <p:attrNameLst>
                                          <p:attrName>style.visibility</p:attrName>
                                        </p:attrNameLst>
                                      </p:cBhvr>
                                      <p:to>
                                        <p:strVal val="visible"/>
                                      </p:to>
                                    </p:set>
                                    <p:anim calcmode="lin" valueType="num">
                                      <p:cBhvr>
                                        <p:cTn id="193" dur="500" fill="hold"/>
                                        <p:tgtEl>
                                          <p:spTgt spid="5"/>
                                        </p:tgtEl>
                                        <p:attrNameLst>
                                          <p:attrName>ppt_w</p:attrName>
                                        </p:attrNameLst>
                                      </p:cBhvr>
                                      <p:tavLst>
                                        <p:tav tm="0">
                                          <p:val>
                                            <p:fltVal val="0"/>
                                          </p:val>
                                        </p:tav>
                                        <p:tav tm="100000">
                                          <p:val>
                                            <p:strVal val="#ppt_w"/>
                                          </p:val>
                                        </p:tav>
                                      </p:tavLst>
                                    </p:anim>
                                    <p:anim calcmode="lin" valueType="num">
                                      <p:cBhvr>
                                        <p:cTn id="194"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95" fill="hold">
                      <p:stCondLst>
                        <p:cond delay="indefinite"/>
                      </p:stCondLst>
                      <p:childTnLst>
                        <p:par>
                          <p:cTn id="196" fill="hold">
                            <p:stCondLst>
                              <p:cond delay="0"/>
                            </p:stCondLst>
                            <p:childTnLst>
                              <p:par>
                                <p:cTn id="197" presetID="17" presetClass="entr" presetSubtype="10" fill="hold" nodeType="clickEffect">
                                  <p:stCondLst>
                                    <p:cond delay="0"/>
                                  </p:stCondLst>
                                  <p:childTnLst>
                                    <p:set>
                                      <p:cBhvr>
                                        <p:cTn id="198" dur="1" fill="hold">
                                          <p:stCondLst>
                                            <p:cond delay="0"/>
                                          </p:stCondLst>
                                        </p:cTn>
                                        <p:tgtEl>
                                          <p:spTgt spid="6"/>
                                        </p:tgtEl>
                                        <p:attrNameLst>
                                          <p:attrName>style.visibility</p:attrName>
                                        </p:attrNameLst>
                                      </p:cBhvr>
                                      <p:to>
                                        <p:strVal val="visible"/>
                                      </p:to>
                                    </p:set>
                                    <p:anim calcmode="lin" valueType="num">
                                      <p:cBhvr>
                                        <p:cTn id="199" dur="500" fill="hold"/>
                                        <p:tgtEl>
                                          <p:spTgt spid="6"/>
                                        </p:tgtEl>
                                        <p:attrNameLst>
                                          <p:attrName>ppt_w</p:attrName>
                                        </p:attrNameLst>
                                      </p:cBhvr>
                                      <p:tavLst>
                                        <p:tav tm="0">
                                          <p:val>
                                            <p:fltVal val="0"/>
                                          </p:val>
                                        </p:tav>
                                        <p:tav tm="100000">
                                          <p:val>
                                            <p:strVal val="#ppt_w"/>
                                          </p:val>
                                        </p:tav>
                                      </p:tavLst>
                                    </p:anim>
                                    <p:anim calcmode="lin" valueType="num">
                                      <p:cBhvr>
                                        <p:cTn id="200"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01" fill="hold">
                      <p:stCondLst>
                        <p:cond delay="indefinite"/>
                      </p:stCondLst>
                      <p:childTnLst>
                        <p:par>
                          <p:cTn id="202" fill="hold">
                            <p:stCondLst>
                              <p:cond delay="0"/>
                            </p:stCondLst>
                            <p:childTnLst>
                              <p:par>
                                <p:cTn id="203" presetID="17" presetClass="entr" presetSubtype="10" fill="hold" nodeType="clickEffect">
                                  <p:stCondLst>
                                    <p:cond delay="0"/>
                                  </p:stCondLst>
                                  <p:childTnLst>
                                    <p:set>
                                      <p:cBhvr>
                                        <p:cTn id="204" dur="1" fill="hold">
                                          <p:stCondLst>
                                            <p:cond delay="0"/>
                                          </p:stCondLst>
                                        </p:cTn>
                                        <p:tgtEl>
                                          <p:spTgt spid="8"/>
                                        </p:tgtEl>
                                        <p:attrNameLst>
                                          <p:attrName>style.visibility</p:attrName>
                                        </p:attrNameLst>
                                      </p:cBhvr>
                                      <p:to>
                                        <p:strVal val="visible"/>
                                      </p:to>
                                    </p:set>
                                    <p:anim calcmode="lin" valueType="num">
                                      <p:cBhvr>
                                        <p:cTn id="205" dur="500" fill="hold"/>
                                        <p:tgtEl>
                                          <p:spTgt spid="8"/>
                                        </p:tgtEl>
                                        <p:attrNameLst>
                                          <p:attrName>ppt_w</p:attrName>
                                        </p:attrNameLst>
                                      </p:cBhvr>
                                      <p:tavLst>
                                        <p:tav tm="0">
                                          <p:val>
                                            <p:fltVal val="0"/>
                                          </p:val>
                                        </p:tav>
                                        <p:tav tm="100000">
                                          <p:val>
                                            <p:strVal val="#ppt_w"/>
                                          </p:val>
                                        </p:tav>
                                      </p:tavLst>
                                    </p:anim>
                                    <p:anim calcmode="lin" valueType="num">
                                      <p:cBhvr>
                                        <p:cTn id="206"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07" fill="hold">
                      <p:stCondLst>
                        <p:cond delay="indefinite"/>
                      </p:stCondLst>
                      <p:childTnLst>
                        <p:par>
                          <p:cTn id="208" fill="hold">
                            <p:stCondLst>
                              <p:cond delay="0"/>
                            </p:stCondLst>
                            <p:childTnLst>
                              <p:par>
                                <p:cTn id="209" presetID="18" presetClass="entr" presetSubtype="6" fill="hold" nodeType="clickEffect">
                                  <p:stCondLst>
                                    <p:cond delay="0"/>
                                  </p:stCondLst>
                                  <p:childTnLst>
                                    <p:set>
                                      <p:cBhvr>
                                        <p:cTn id="210" dur="1" fill="hold">
                                          <p:stCondLst>
                                            <p:cond delay="0"/>
                                          </p:stCondLst>
                                        </p:cTn>
                                        <p:tgtEl>
                                          <p:spTgt spid="7"/>
                                        </p:tgtEl>
                                        <p:attrNameLst>
                                          <p:attrName>style.visibility</p:attrName>
                                        </p:attrNameLst>
                                      </p:cBhvr>
                                      <p:to>
                                        <p:strVal val="visible"/>
                                      </p:to>
                                    </p:set>
                                    <p:animEffect transition="in" filter="strips(downRight)">
                                      <p:cBhvr>
                                        <p:cTn id="211" dur="500"/>
                                        <p:tgtEl>
                                          <p:spTgt spid="7"/>
                                        </p:tgtEl>
                                      </p:cBhvr>
                                    </p:animEffect>
                                  </p:childTnLst>
                                </p:cTn>
                              </p:par>
                            </p:childTnLst>
                          </p:cTn>
                        </p:par>
                      </p:childTnLst>
                    </p:cTn>
                  </p:par>
                  <p:par>
                    <p:cTn id="212" fill="hold">
                      <p:stCondLst>
                        <p:cond delay="indefinite"/>
                      </p:stCondLst>
                      <p:childTnLst>
                        <p:par>
                          <p:cTn id="213" fill="hold">
                            <p:stCondLst>
                              <p:cond delay="0"/>
                            </p:stCondLst>
                            <p:childTnLst>
                              <p:par>
                                <p:cTn id="214" presetID="2" presetClass="entr" presetSubtype="4" fill="hold" grpId="0" nodeType="clickEffect">
                                  <p:stCondLst>
                                    <p:cond delay="0"/>
                                  </p:stCondLst>
                                  <p:childTnLst>
                                    <p:set>
                                      <p:cBhvr>
                                        <p:cTn id="215" dur="1" fill="hold">
                                          <p:stCondLst>
                                            <p:cond delay="0"/>
                                          </p:stCondLst>
                                        </p:cTn>
                                        <p:tgtEl>
                                          <p:spTgt spid="363555"/>
                                        </p:tgtEl>
                                        <p:attrNameLst>
                                          <p:attrName>style.visibility</p:attrName>
                                        </p:attrNameLst>
                                      </p:cBhvr>
                                      <p:to>
                                        <p:strVal val="visible"/>
                                      </p:to>
                                    </p:set>
                                    <p:anim calcmode="lin" valueType="num">
                                      <p:cBhvr additive="base">
                                        <p:cTn id="216" dur="500" fill="hold"/>
                                        <p:tgtEl>
                                          <p:spTgt spid="363555"/>
                                        </p:tgtEl>
                                        <p:attrNameLst>
                                          <p:attrName>ppt_x</p:attrName>
                                        </p:attrNameLst>
                                      </p:cBhvr>
                                      <p:tavLst>
                                        <p:tav tm="0">
                                          <p:val>
                                            <p:strVal val="#ppt_x"/>
                                          </p:val>
                                        </p:tav>
                                        <p:tav tm="100000">
                                          <p:val>
                                            <p:strVal val="#ppt_x"/>
                                          </p:val>
                                        </p:tav>
                                      </p:tavLst>
                                    </p:anim>
                                    <p:anim calcmode="lin" valueType="num">
                                      <p:cBhvr additive="base">
                                        <p:cTn id="217" dur="500" fill="hold"/>
                                        <p:tgtEl>
                                          <p:spTgt spid="363555"/>
                                        </p:tgtEl>
                                        <p:attrNameLst>
                                          <p:attrName>ppt_y</p:attrName>
                                        </p:attrNameLst>
                                      </p:cBhvr>
                                      <p:tavLst>
                                        <p:tav tm="0">
                                          <p:val>
                                            <p:strVal val="1+#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 presetClass="entr" presetSubtype="4" fill="hold" grpId="0" nodeType="clickEffect">
                                  <p:stCondLst>
                                    <p:cond delay="0"/>
                                  </p:stCondLst>
                                  <p:childTnLst>
                                    <p:set>
                                      <p:cBhvr>
                                        <p:cTn id="221" dur="1" fill="hold">
                                          <p:stCondLst>
                                            <p:cond delay="0"/>
                                          </p:stCondLst>
                                        </p:cTn>
                                        <p:tgtEl>
                                          <p:spTgt spid="363554"/>
                                        </p:tgtEl>
                                        <p:attrNameLst>
                                          <p:attrName>style.visibility</p:attrName>
                                        </p:attrNameLst>
                                      </p:cBhvr>
                                      <p:to>
                                        <p:strVal val="visible"/>
                                      </p:to>
                                    </p:set>
                                    <p:anim calcmode="lin" valueType="num">
                                      <p:cBhvr additive="base">
                                        <p:cTn id="222" dur="500" fill="hold"/>
                                        <p:tgtEl>
                                          <p:spTgt spid="363554"/>
                                        </p:tgtEl>
                                        <p:attrNameLst>
                                          <p:attrName>ppt_x</p:attrName>
                                        </p:attrNameLst>
                                      </p:cBhvr>
                                      <p:tavLst>
                                        <p:tav tm="0">
                                          <p:val>
                                            <p:strVal val="#ppt_x"/>
                                          </p:val>
                                        </p:tav>
                                        <p:tav tm="100000">
                                          <p:val>
                                            <p:strVal val="#ppt_x"/>
                                          </p:val>
                                        </p:tav>
                                      </p:tavLst>
                                    </p:anim>
                                    <p:anim calcmode="lin" valueType="num">
                                      <p:cBhvr additive="base">
                                        <p:cTn id="223" dur="500" fill="hold"/>
                                        <p:tgtEl>
                                          <p:spTgt spid="363554"/>
                                        </p:tgtEl>
                                        <p:attrNameLst>
                                          <p:attrName>ppt_y</p:attrName>
                                        </p:attrNameLst>
                                      </p:cBhvr>
                                      <p:tavLst>
                                        <p:tav tm="0">
                                          <p:val>
                                            <p:strVal val="1+#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18" presetClass="entr" presetSubtype="9" fill="hold" nodeType="clickEffect">
                                  <p:stCondLst>
                                    <p:cond delay="0"/>
                                  </p:stCondLst>
                                  <p:childTnLst>
                                    <p:set>
                                      <p:cBhvr>
                                        <p:cTn id="227" dur="1" fill="hold">
                                          <p:stCondLst>
                                            <p:cond delay="0"/>
                                          </p:stCondLst>
                                        </p:cTn>
                                        <p:tgtEl>
                                          <p:spTgt spid="9244"/>
                                        </p:tgtEl>
                                        <p:attrNameLst>
                                          <p:attrName>style.visibility</p:attrName>
                                        </p:attrNameLst>
                                      </p:cBhvr>
                                      <p:to>
                                        <p:strVal val="visible"/>
                                      </p:to>
                                    </p:set>
                                    <p:animEffect transition="in" filter="strips(upLeft)">
                                      <p:cBhvr>
                                        <p:cTn id="228" dur="500"/>
                                        <p:tgtEl>
                                          <p:spTgt spid="9244"/>
                                        </p:tgtEl>
                                      </p:cBhvr>
                                    </p:animEffect>
                                  </p:childTnLst>
                                </p:cTn>
                              </p:par>
                            </p:childTnLst>
                          </p:cTn>
                        </p:par>
                      </p:childTnLst>
                    </p:cTn>
                  </p:par>
                  <p:par>
                    <p:cTn id="229" fill="hold">
                      <p:stCondLst>
                        <p:cond delay="indefinite"/>
                      </p:stCondLst>
                      <p:childTnLst>
                        <p:par>
                          <p:cTn id="230" fill="hold">
                            <p:stCondLst>
                              <p:cond delay="0"/>
                            </p:stCondLst>
                            <p:childTnLst>
                              <p:par>
                                <p:cTn id="231" presetID="18" presetClass="entr" presetSubtype="12" fill="hold" nodeType="clickEffect">
                                  <p:stCondLst>
                                    <p:cond delay="0"/>
                                  </p:stCondLst>
                                  <p:childTnLst>
                                    <p:set>
                                      <p:cBhvr>
                                        <p:cTn id="232" dur="1" fill="hold">
                                          <p:stCondLst>
                                            <p:cond delay="0"/>
                                          </p:stCondLst>
                                        </p:cTn>
                                        <p:tgtEl>
                                          <p:spTgt spid="363557"/>
                                        </p:tgtEl>
                                        <p:attrNameLst>
                                          <p:attrName>style.visibility</p:attrName>
                                        </p:attrNameLst>
                                      </p:cBhvr>
                                      <p:to>
                                        <p:strVal val="visible"/>
                                      </p:to>
                                    </p:set>
                                    <p:animEffect transition="in" filter="strips(downLeft)">
                                      <p:cBhvr>
                                        <p:cTn id="233" dur="500"/>
                                        <p:tgtEl>
                                          <p:spTgt spid="363557"/>
                                        </p:tgtEl>
                                      </p:cBhvr>
                                    </p:animEffect>
                                  </p:childTnLst>
                                </p:cTn>
                              </p:par>
                            </p:childTnLst>
                          </p:cTn>
                        </p:par>
                      </p:childTnLst>
                    </p:cTn>
                  </p:par>
                  <p:par>
                    <p:cTn id="234" fill="hold">
                      <p:stCondLst>
                        <p:cond delay="indefinite"/>
                      </p:stCondLst>
                      <p:childTnLst>
                        <p:par>
                          <p:cTn id="235" fill="hold">
                            <p:stCondLst>
                              <p:cond delay="0"/>
                            </p:stCondLst>
                            <p:childTnLst>
                              <p:par>
                                <p:cTn id="236" presetID="18" presetClass="entr" presetSubtype="6" fill="hold" nodeType="clickEffect">
                                  <p:stCondLst>
                                    <p:cond delay="0"/>
                                  </p:stCondLst>
                                  <p:childTnLst>
                                    <p:set>
                                      <p:cBhvr>
                                        <p:cTn id="237" dur="1" fill="hold">
                                          <p:stCondLst>
                                            <p:cond delay="0"/>
                                          </p:stCondLst>
                                        </p:cTn>
                                        <p:tgtEl>
                                          <p:spTgt spid="363558"/>
                                        </p:tgtEl>
                                        <p:attrNameLst>
                                          <p:attrName>style.visibility</p:attrName>
                                        </p:attrNameLst>
                                      </p:cBhvr>
                                      <p:to>
                                        <p:strVal val="visible"/>
                                      </p:to>
                                    </p:set>
                                    <p:animEffect transition="in" filter="strips(downRight)">
                                      <p:cBhvr>
                                        <p:cTn id="238" dur="500"/>
                                        <p:tgtEl>
                                          <p:spTgt spid="363558"/>
                                        </p:tgtEl>
                                      </p:cBhvr>
                                    </p:animEffect>
                                  </p:childTnLst>
                                </p:cTn>
                              </p:par>
                            </p:childTnLst>
                          </p:cTn>
                        </p:par>
                      </p:childTnLst>
                    </p:cTn>
                  </p:par>
                  <p:par>
                    <p:cTn id="239" fill="hold">
                      <p:stCondLst>
                        <p:cond delay="indefinite"/>
                      </p:stCondLst>
                      <p:childTnLst>
                        <p:par>
                          <p:cTn id="240" fill="hold">
                            <p:stCondLst>
                              <p:cond delay="0"/>
                            </p:stCondLst>
                            <p:childTnLst>
                              <p:par>
                                <p:cTn id="241" presetID="18" presetClass="entr" presetSubtype="3" fill="hold" nodeType="clickEffect">
                                  <p:stCondLst>
                                    <p:cond delay="0"/>
                                  </p:stCondLst>
                                  <p:childTnLst>
                                    <p:set>
                                      <p:cBhvr>
                                        <p:cTn id="242" dur="1" fill="hold">
                                          <p:stCondLst>
                                            <p:cond delay="0"/>
                                          </p:stCondLst>
                                        </p:cTn>
                                        <p:tgtEl>
                                          <p:spTgt spid="363559"/>
                                        </p:tgtEl>
                                        <p:attrNameLst>
                                          <p:attrName>style.visibility</p:attrName>
                                        </p:attrNameLst>
                                      </p:cBhvr>
                                      <p:to>
                                        <p:strVal val="visible"/>
                                      </p:to>
                                    </p:set>
                                    <p:animEffect transition="in" filter="strips(upRight)">
                                      <p:cBhvr>
                                        <p:cTn id="243" dur="500"/>
                                        <p:tgtEl>
                                          <p:spTgt spid="36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6" grpId="0" animBg="1"/>
      <p:bldP spid="363546" grpId="0" animBg="1"/>
      <p:bldP spid="363553" grpId="0"/>
      <p:bldP spid="363554" grpId="0"/>
      <p:bldP spid="363555" grpId="0" animBg="1"/>
      <p:bldP spid="36360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2211</Words>
  <Application>Microsoft Office PowerPoint</Application>
  <PresentationFormat>On-screen Show (4:3)</PresentationFormat>
  <Paragraphs>501</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Arial Black</vt:lpstr>
      <vt:lpstr>Calibri</vt:lpstr>
      <vt:lpstr>Cambria Math</vt:lpstr>
      <vt:lpstr>Symbol</vt:lpstr>
      <vt:lpstr>Tahoma</vt:lpstr>
      <vt:lpstr>Times New Roman</vt:lpstr>
      <vt:lpstr>Wingdings 2</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Mechanical</cp:lastModifiedBy>
  <cp:revision>491</cp:revision>
  <dcterms:created xsi:type="dcterms:W3CDTF">2006-08-25T02:38:00Z</dcterms:created>
  <dcterms:modified xsi:type="dcterms:W3CDTF">2023-10-06T06:49:54Z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F12560A7C28F40EB80E1606BDF339FF9_12</vt:lpwstr>
  </property>
  <property fmtid="{D5CDD505-2E9C-101B-9397-08002B2CF9AE}" pid="3" name="KSOProductBuildVer">
    <vt:lpwstr>1033-12.2.0.13215</vt:lpwstr>
  </property>
</Properties>
</file>