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01" r:id="rId3"/>
    <p:sldId id="315" r:id="rId4"/>
    <p:sldId id="306" r:id="rId5"/>
    <p:sldId id="307" r:id="rId6"/>
    <p:sldId id="305" r:id="rId7"/>
    <p:sldId id="316" r:id="rId8"/>
    <p:sldId id="318" r:id="rId9"/>
    <p:sldId id="317" r:id="rId10"/>
    <p:sldId id="310" r:id="rId11"/>
    <p:sldId id="311" r:id="rId12"/>
    <p:sldId id="312" r:id="rId13"/>
    <p:sldId id="313" r:id="rId14"/>
    <p:sldId id="319" r:id="rId15"/>
    <p:sldId id="320" r:id="rId16"/>
    <p:sldId id="321" r:id="rId17"/>
    <p:sldId id="322" r:id="rId18"/>
    <p:sldId id="323" r:id="rId19"/>
    <p:sldId id="329" r:id="rId20"/>
    <p:sldId id="324" r:id="rId21"/>
    <p:sldId id="325" r:id="rId22"/>
    <p:sldId id="326" r:id="rId23"/>
    <p:sldId id="331" r:id="rId24"/>
    <p:sldId id="330" r:id="rId25"/>
    <p:sldId id="327" r:id="rId26"/>
    <p:sldId id="328" r:id="rId27"/>
    <p:sldId id="332" r:id="rId28"/>
    <p:sldId id="333" r:id="rId29"/>
    <p:sldId id="334" r:id="rId30"/>
    <p:sldId id="335" r:id="rId31"/>
    <p:sldId id="336" r:id="rId32"/>
    <p:sldId id="33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-8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60497-FB41-4841-ADC3-BB728B792DAA}" type="doc">
      <dgm:prSet loTypeId="urn:microsoft.com/office/officeart/2005/8/layout/hierarchy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D1203C6-6574-4D85-9F3E-D9CE8A0766D9}">
      <dgm:prSet phldrT="[Text]"/>
      <dgm:spPr/>
      <dgm:t>
        <a:bodyPr/>
        <a:lstStyle/>
        <a:p>
          <a:r>
            <a:rPr lang="en-US" b="1" dirty="0" smtClean="0"/>
            <a:t>Total Hemispherical Emissive Power</a:t>
          </a:r>
          <a:endParaRPr lang="en-US" dirty="0"/>
        </a:p>
      </dgm:t>
    </dgm:pt>
    <dgm:pt modelId="{2259159C-371E-4C0C-B951-6830736D22BE}" type="parTrans" cxnId="{723530A2-D49F-4808-9178-E2CD83601DBF}">
      <dgm:prSet/>
      <dgm:spPr/>
      <dgm:t>
        <a:bodyPr/>
        <a:lstStyle/>
        <a:p>
          <a:endParaRPr lang="en-US"/>
        </a:p>
      </dgm:t>
    </dgm:pt>
    <dgm:pt modelId="{62FD3A45-5A59-4B56-9024-60645E851341}" type="sibTrans" cxnId="{723530A2-D49F-4808-9178-E2CD83601DBF}">
      <dgm:prSet/>
      <dgm:spPr/>
      <dgm:t>
        <a:bodyPr/>
        <a:lstStyle/>
        <a:p>
          <a:endParaRPr lang="en-US"/>
        </a:p>
      </dgm:t>
    </dgm:pt>
    <dgm:pt modelId="{5B4B715C-9747-40F0-8755-2F628B6AA58A}">
      <dgm:prSet phldrT="[Text]"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0FBEEE4F-2E38-4C2F-A3E9-F6F4722A91C0}" type="parTrans" cxnId="{3955896E-3CFF-4B57-9914-03AF3828601E}">
      <dgm:prSet/>
      <dgm:spPr/>
      <dgm:t>
        <a:bodyPr/>
        <a:lstStyle/>
        <a:p>
          <a:endParaRPr lang="en-US"/>
        </a:p>
      </dgm:t>
    </dgm:pt>
    <dgm:pt modelId="{992F1B84-AB73-4CE5-BA07-1674C5A9DAE3}" type="sibTrans" cxnId="{3955896E-3CFF-4B57-9914-03AF3828601E}">
      <dgm:prSet/>
      <dgm:spPr/>
      <dgm:t>
        <a:bodyPr/>
        <a:lstStyle/>
        <a:p>
          <a:endParaRPr lang="en-US"/>
        </a:p>
      </dgm:t>
    </dgm:pt>
    <dgm:pt modelId="{1C880A6D-B165-47A4-BFCA-2B3D931A46EF}">
      <dgm:prSet phldrT="[Text]"/>
      <dgm:spPr/>
      <dgm:t>
        <a:bodyPr/>
        <a:lstStyle/>
        <a:p>
          <a:r>
            <a:rPr lang="en-US" dirty="0" smtClean="0"/>
            <a:t>Kelvin ,</a:t>
          </a:r>
        </a:p>
        <a:p>
          <a:r>
            <a:rPr lang="en-US" dirty="0" smtClean="0"/>
            <a:t>K</a:t>
          </a:r>
          <a:endParaRPr lang="en-US" dirty="0"/>
        </a:p>
      </dgm:t>
    </dgm:pt>
    <dgm:pt modelId="{D079FCC4-0DB4-4C1A-BBDC-FEB803E92FA5}" type="parTrans" cxnId="{AFAD35AE-FC14-4C5E-8AA5-685D3FD18816}">
      <dgm:prSet/>
      <dgm:spPr/>
      <dgm:t>
        <a:bodyPr/>
        <a:lstStyle/>
        <a:p>
          <a:endParaRPr lang="en-US"/>
        </a:p>
      </dgm:t>
    </dgm:pt>
    <dgm:pt modelId="{BDDAA209-B7C7-4691-B9B1-279249262C29}" type="sibTrans" cxnId="{AFAD35AE-FC14-4C5E-8AA5-685D3FD18816}">
      <dgm:prSet/>
      <dgm:spPr/>
      <dgm:t>
        <a:bodyPr/>
        <a:lstStyle/>
        <a:p>
          <a:endParaRPr lang="en-US"/>
        </a:p>
      </dgm:t>
    </dgm:pt>
    <dgm:pt modelId="{F1A426BD-BA3E-4090-B9C7-D30FE945B185}">
      <dgm:prSet phldrT="[Text]"/>
      <dgm:spPr/>
      <dgm:t>
        <a:bodyPr/>
        <a:lstStyle/>
        <a:p>
          <a:r>
            <a:rPr lang="en-US" dirty="0" smtClean="0"/>
            <a:t>Wavelength,</a:t>
          </a:r>
        </a:p>
        <a:p>
          <a:r>
            <a:rPr lang="el-GR" dirty="0" smtClean="0"/>
            <a:t>λ</a:t>
          </a:r>
          <a:endParaRPr lang="en-US" dirty="0"/>
        </a:p>
      </dgm:t>
    </dgm:pt>
    <dgm:pt modelId="{84E69276-4BF7-4A7C-8CBB-026CCE181AB8}" type="parTrans" cxnId="{3F317357-76AF-454E-AE4D-E23EBE49F6AA}">
      <dgm:prSet/>
      <dgm:spPr/>
      <dgm:t>
        <a:bodyPr/>
        <a:lstStyle/>
        <a:p>
          <a:endParaRPr lang="en-US"/>
        </a:p>
      </dgm:t>
    </dgm:pt>
    <dgm:pt modelId="{EBCE9E29-B704-4C52-B653-D131D63F5BAA}" type="sibTrans" cxnId="{3F317357-76AF-454E-AE4D-E23EBE49F6AA}">
      <dgm:prSet/>
      <dgm:spPr/>
      <dgm:t>
        <a:bodyPr/>
        <a:lstStyle/>
        <a:p>
          <a:endParaRPr lang="en-US"/>
        </a:p>
      </dgm:t>
    </dgm:pt>
    <dgm:pt modelId="{8C748226-9340-416D-81BC-E5427AE109A1}">
      <dgm:prSet phldrT="[Text]"/>
      <dgm:spPr/>
      <dgm:t>
        <a:bodyPr/>
        <a:lstStyle/>
        <a:p>
          <a:r>
            <a:rPr lang="en-US" dirty="0" smtClean="0"/>
            <a:t>Direction</a:t>
          </a:r>
          <a:endParaRPr lang="en-US" dirty="0"/>
        </a:p>
      </dgm:t>
    </dgm:pt>
    <dgm:pt modelId="{FDB202B0-2B57-4532-B7B4-E1287D971AB7}" type="parTrans" cxnId="{03A856B3-1B58-461A-8E44-DBC754D8E821}">
      <dgm:prSet/>
      <dgm:spPr/>
      <dgm:t>
        <a:bodyPr/>
        <a:lstStyle/>
        <a:p>
          <a:endParaRPr lang="en-US"/>
        </a:p>
      </dgm:t>
    </dgm:pt>
    <dgm:pt modelId="{728F353B-A625-43E1-8472-3A823C9AC0D0}" type="sibTrans" cxnId="{03A856B3-1B58-461A-8E44-DBC754D8E821}">
      <dgm:prSet/>
      <dgm:spPr/>
      <dgm:t>
        <a:bodyPr/>
        <a:lstStyle/>
        <a:p>
          <a:endParaRPr lang="en-US"/>
        </a:p>
      </dgm:t>
    </dgm:pt>
    <dgm:pt modelId="{0FB4E861-9334-478A-8211-BCBCE14A5320}">
      <dgm:prSet phldrT="[Text]"/>
      <dgm:spPr/>
      <dgm:t>
        <a:bodyPr/>
        <a:lstStyle/>
        <a:p>
          <a:r>
            <a:rPr lang="en-US" dirty="0" smtClean="0">
              <a:latin typeface="Book Antiqua"/>
            </a:rPr>
            <a:t>Solid Angle,</a:t>
          </a:r>
        </a:p>
        <a:p>
          <a:r>
            <a:rPr lang="el-GR" dirty="0" smtClean="0">
              <a:latin typeface="Book Antiqua"/>
            </a:rPr>
            <a:t>ω</a:t>
          </a:r>
          <a:endParaRPr lang="en-US" dirty="0"/>
        </a:p>
      </dgm:t>
    </dgm:pt>
    <dgm:pt modelId="{18839632-40C5-45FC-B3B9-273D3B8F49A7}" type="parTrans" cxnId="{FBF76C15-F98B-48CA-A4B9-86A705971A54}">
      <dgm:prSet/>
      <dgm:spPr/>
      <dgm:t>
        <a:bodyPr/>
        <a:lstStyle/>
        <a:p>
          <a:endParaRPr lang="en-US"/>
        </a:p>
      </dgm:t>
    </dgm:pt>
    <dgm:pt modelId="{2D31374F-73E0-4987-85A8-DEAE8388AED6}" type="sibTrans" cxnId="{FBF76C15-F98B-48CA-A4B9-86A705971A54}">
      <dgm:prSet/>
      <dgm:spPr/>
      <dgm:t>
        <a:bodyPr/>
        <a:lstStyle/>
        <a:p>
          <a:endParaRPr lang="en-US"/>
        </a:p>
      </dgm:t>
    </dgm:pt>
    <dgm:pt modelId="{B53B82BF-327C-42F4-A6E9-E7CBFC7B07E4}">
      <dgm:prSet/>
      <dgm:spPr/>
      <dgm:t>
        <a:bodyPr/>
        <a:lstStyle/>
        <a:p>
          <a:r>
            <a:rPr lang="en-US" dirty="0" smtClean="0"/>
            <a:t>Spectral </a:t>
          </a:r>
          <a:endParaRPr lang="en-US" dirty="0"/>
        </a:p>
      </dgm:t>
    </dgm:pt>
    <dgm:pt modelId="{5F9A4DDF-66A1-42EC-9545-FB5984632931}" type="parTrans" cxnId="{26D02958-4B18-44BF-A0A6-A6076C763F09}">
      <dgm:prSet/>
      <dgm:spPr/>
      <dgm:t>
        <a:bodyPr/>
        <a:lstStyle/>
        <a:p>
          <a:endParaRPr lang="en-US"/>
        </a:p>
      </dgm:t>
    </dgm:pt>
    <dgm:pt modelId="{F4AD6A34-F6C4-4C06-9C92-022B205B51FE}" type="sibTrans" cxnId="{26D02958-4B18-44BF-A0A6-A6076C763F09}">
      <dgm:prSet/>
      <dgm:spPr/>
      <dgm:t>
        <a:bodyPr/>
        <a:lstStyle/>
        <a:p>
          <a:endParaRPr lang="en-US"/>
        </a:p>
      </dgm:t>
    </dgm:pt>
    <dgm:pt modelId="{1E89BF68-6FC9-49FD-A2BA-468C16203D2B}">
      <dgm:prSet/>
      <dgm:spPr/>
      <dgm:t>
        <a:bodyPr/>
        <a:lstStyle/>
        <a:p>
          <a:r>
            <a:rPr lang="en-US" dirty="0" smtClean="0"/>
            <a:t>Emissive Power</a:t>
          </a:r>
          <a:endParaRPr lang="en-US" dirty="0"/>
        </a:p>
      </dgm:t>
    </dgm:pt>
    <dgm:pt modelId="{95E48F10-3DD3-4EFE-B1C9-035D317C7844}" type="parTrans" cxnId="{745B5E87-FC3F-47F8-88AD-7FC17D1419DB}">
      <dgm:prSet/>
      <dgm:spPr/>
      <dgm:t>
        <a:bodyPr/>
        <a:lstStyle/>
        <a:p>
          <a:endParaRPr lang="en-US"/>
        </a:p>
      </dgm:t>
    </dgm:pt>
    <dgm:pt modelId="{0906FD72-0BC2-4617-8FC3-02C55636B2C0}" type="sibTrans" cxnId="{745B5E87-FC3F-47F8-88AD-7FC17D1419DB}">
      <dgm:prSet/>
      <dgm:spPr/>
      <dgm:t>
        <a:bodyPr/>
        <a:lstStyle/>
        <a:p>
          <a:endParaRPr lang="en-US"/>
        </a:p>
      </dgm:t>
    </dgm:pt>
    <dgm:pt modelId="{A61625C5-B8AA-431E-9CFE-6830F37C3A39}">
      <dgm:prSet/>
      <dgm:spPr/>
      <dgm:t>
        <a:bodyPr/>
        <a:lstStyle/>
        <a:p>
          <a:r>
            <a:rPr lang="en-US" dirty="0" smtClean="0"/>
            <a:t>Monochromatic Emissive power</a:t>
          </a:r>
          <a:endParaRPr lang="en-US" dirty="0"/>
        </a:p>
      </dgm:t>
    </dgm:pt>
    <dgm:pt modelId="{7EEAE05F-6FCC-43C5-B23B-96D6FBD410D5}" type="parTrans" cxnId="{994D9B70-75B7-4C52-A07D-2DE84B77BB64}">
      <dgm:prSet/>
      <dgm:spPr/>
      <dgm:t>
        <a:bodyPr/>
        <a:lstStyle/>
        <a:p>
          <a:endParaRPr lang="en-US"/>
        </a:p>
      </dgm:t>
    </dgm:pt>
    <dgm:pt modelId="{8C01B7AC-B197-45C5-AFF7-D696C2F5F338}" type="sibTrans" cxnId="{994D9B70-75B7-4C52-A07D-2DE84B77BB64}">
      <dgm:prSet/>
      <dgm:spPr/>
      <dgm:t>
        <a:bodyPr/>
        <a:lstStyle/>
        <a:p>
          <a:endParaRPr lang="en-US"/>
        </a:p>
      </dgm:t>
    </dgm:pt>
    <dgm:pt modelId="{C908DEDC-5B97-48E8-876F-FFFF8AC13239}">
      <dgm:prSet/>
      <dgm:spPr/>
      <dgm:t>
        <a:bodyPr/>
        <a:lstStyle/>
        <a:p>
          <a:r>
            <a:rPr lang="en-US" dirty="0" smtClean="0"/>
            <a:t>Radiation Intensity</a:t>
          </a:r>
          <a:endParaRPr lang="en-US" dirty="0"/>
        </a:p>
      </dgm:t>
    </dgm:pt>
    <dgm:pt modelId="{DF851947-BEF6-49D4-8E32-5321A42EA216}" type="parTrans" cxnId="{85D3E8B0-8C03-499B-BF91-FB521AC90EBC}">
      <dgm:prSet/>
      <dgm:spPr/>
      <dgm:t>
        <a:bodyPr/>
        <a:lstStyle/>
        <a:p>
          <a:endParaRPr lang="en-US"/>
        </a:p>
      </dgm:t>
    </dgm:pt>
    <dgm:pt modelId="{E9B5C0AB-8262-46BC-AA65-116E0A6EB235}" type="sibTrans" cxnId="{85D3E8B0-8C03-499B-BF91-FB521AC90EBC}">
      <dgm:prSet/>
      <dgm:spPr/>
      <dgm:t>
        <a:bodyPr/>
        <a:lstStyle/>
        <a:p>
          <a:endParaRPr lang="en-US"/>
        </a:p>
      </dgm:t>
    </dgm:pt>
    <dgm:pt modelId="{44C222F5-C9FB-4DD5-B153-99D709C4BAF6}" type="pres">
      <dgm:prSet presAssocID="{F9960497-FB41-4841-ADC3-BB728B792D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5285E2-F517-4A52-9812-6A9104512F2A}" type="pres">
      <dgm:prSet presAssocID="{0D1203C6-6574-4D85-9F3E-D9CE8A0766D9}" presName="vertOne" presStyleCnt="0"/>
      <dgm:spPr/>
    </dgm:pt>
    <dgm:pt modelId="{5D2654BB-47ED-4750-986B-16D4F34BE561}" type="pres">
      <dgm:prSet presAssocID="{0D1203C6-6574-4D85-9F3E-D9CE8A0766D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04C109-A683-4472-B7FF-E77EBE6C832A}" type="pres">
      <dgm:prSet presAssocID="{0D1203C6-6574-4D85-9F3E-D9CE8A0766D9}" presName="parTransOne" presStyleCnt="0"/>
      <dgm:spPr/>
    </dgm:pt>
    <dgm:pt modelId="{4726DF06-8CFF-4262-B46D-A839BE6F201D}" type="pres">
      <dgm:prSet presAssocID="{0D1203C6-6574-4D85-9F3E-D9CE8A0766D9}" presName="horzOne" presStyleCnt="0"/>
      <dgm:spPr/>
    </dgm:pt>
    <dgm:pt modelId="{D0FFF555-C3AE-4903-802A-22765C57F491}" type="pres">
      <dgm:prSet presAssocID="{5B4B715C-9747-40F0-8755-2F628B6AA58A}" presName="vertTwo" presStyleCnt="0"/>
      <dgm:spPr/>
    </dgm:pt>
    <dgm:pt modelId="{1AF922B5-0D37-465C-A80E-9DB020D02BC2}" type="pres">
      <dgm:prSet presAssocID="{5B4B715C-9747-40F0-8755-2F628B6AA58A}" presName="txTwo" presStyleLbl="node2" presStyleIdx="0" presStyleCnt="3" custScaleX="39581" custScaleY="93254" custLinFactNeighborX="-13212" custLinFactNeighborY="27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50029C-4F0C-4CC3-A567-066F97EF439D}" type="pres">
      <dgm:prSet presAssocID="{5B4B715C-9747-40F0-8755-2F628B6AA58A}" presName="parTransTwo" presStyleCnt="0"/>
      <dgm:spPr/>
    </dgm:pt>
    <dgm:pt modelId="{02A732E8-7508-4B96-82BD-BDF5E1FDF8C4}" type="pres">
      <dgm:prSet presAssocID="{5B4B715C-9747-40F0-8755-2F628B6AA58A}" presName="horzTwo" presStyleCnt="0"/>
      <dgm:spPr/>
    </dgm:pt>
    <dgm:pt modelId="{A21F05E5-6666-47E2-8EA9-B6B13EF40804}" type="pres">
      <dgm:prSet presAssocID="{1C880A6D-B165-47A4-BFCA-2B3D931A46EF}" presName="vertThree" presStyleCnt="0"/>
      <dgm:spPr/>
    </dgm:pt>
    <dgm:pt modelId="{1B6A461C-EEBA-47F9-BEFF-E55AD14398E5}" type="pres">
      <dgm:prSet presAssocID="{1C880A6D-B165-47A4-BFCA-2B3D931A46EF}" presName="txThree" presStyleLbl="node3" presStyleIdx="0" presStyleCnt="4" custLinFactX="7451" custLinFactNeighborX="100000" custLinFactNeighborY="1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6C1C6-7548-4AFE-9FEC-A537278C137C}" type="pres">
      <dgm:prSet presAssocID="{1C880A6D-B165-47A4-BFCA-2B3D931A46EF}" presName="horzThree" presStyleCnt="0"/>
      <dgm:spPr/>
    </dgm:pt>
    <dgm:pt modelId="{D56D8DD5-2F94-443D-B393-FB414DB56CEF}" type="pres">
      <dgm:prSet presAssocID="{BDDAA209-B7C7-4691-B9B1-279249262C29}" presName="sibSpaceThree" presStyleCnt="0"/>
      <dgm:spPr/>
    </dgm:pt>
    <dgm:pt modelId="{62AE5DF7-8EAD-4BA3-BE58-74ADDE892279}" type="pres">
      <dgm:prSet presAssocID="{F1A426BD-BA3E-4090-B9C7-D30FE945B185}" presName="vertThree" presStyleCnt="0"/>
      <dgm:spPr/>
    </dgm:pt>
    <dgm:pt modelId="{33DAED48-FC7F-468D-AD5C-E3D1C1A47176}" type="pres">
      <dgm:prSet presAssocID="{F1A426BD-BA3E-4090-B9C7-D30FE945B185}" presName="txThree" presStyleLbl="node3" presStyleIdx="1" presStyleCnt="4" custLinFactX="100000" custLinFactNeighborX="120303" custLinFactNeighborY="4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67DFB1-96B1-4ADB-8230-DB22A05856E6}" type="pres">
      <dgm:prSet presAssocID="{F1A426BD-BA3E-4090-B9C7-D30FE945B185}" presName="horzThree" presStyleCnt="0"/>
      <dgm:spPr/>
    </dgm:pt>
    <dgm:pt modelId="{0A589895-7ABD-4A81-8352-68539DDB7AA8}" type="pres">
      <dgm:prSet presAssocID="{EBCE9E29-B704-4C52-B653-D131D63F5BAA}" presName="sibSpaceThree" presStyleCnt="0"/>
      <dgm:spPr/>
    </dgm:pt>
    <dgm:pt modelId="{A1336495-A7B9-4F56-B26E-25314F501011}" type="pres">
      <dgm:prSet presAssocID="{1E89BF68-6FC9-49FD-A2BA-468C16203D2B}" presName="vertThree" presStyleCnt="0"/>
      <dgm:spPr/>
    </dgm:pt>
    <dgm:pt modelId="{808494E9-A6D1-482C-A2AC-F25ED1E928C4}" type="pres">
      <dgm:prSet presAssocID="{1E89BF68-6FC9-49FD-A2BA-468C16203D2B}" presName="txThree" presStyleLbl="node3" presStyleIdx="2" presStyleCnt="4" custLinFactY="99293" custLinFactNeighborX="-6874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AD70E-15DB-4FDC-AA69-8578FE095B29}" type="pres">
      <dgm:prSet presAssocID="{1E89BF68-6FC9-49FD-A2BA-468C16203D2B}" presName="parTransThree" presStyleCnt="0"/>
      <dgm:spPr/>
    </dgm:pt>
    <dgm:pt modelId="{3227510D-7D74-4F76-980A-CE1DB9EBD49B}" type="pres">
      <dgm:prSet presAssocID="{1E89BF68-6FC9-49FD-A2BA-468C16203D2B}" presName="horzThree" presStyleCnt="0"/>
      <dgm:spPr/>
    </dgm:pt>
    <dgm:pt modelId="{46B6829B-513C-4BF2-B968-669D7AE3BC5F}" type="pres">
      <dgm:prSet presAssocID="{A61625C5-B8AA-431E-9CFE-6830F37C3A39}" presName="vertFour" presStyleCnt="0">
        <dgm:presLayoutVars>
          <dgm:chPref val="3"/>
        </dgm:presLayoutVars>
      </dgm:prSet>
      <dgm:spPr/>
    </dgm:pt>
    <dgm:pt modelId="{DA8BED9D-1C3B-4424-A502-A9B3DA49EFBA}" type="pres">
      <dgm:prSet presAssocID="{A61625C5-B8AA-431E-9CFE-6830F37C3A39}" presName="txFour" presStyleLbl="node4" presStyleIdx="0" presStyleCnt="2" custLinFactX="16103" custLinFactNeighborX="100000" custLinFactNeighborY="9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8E05B-B370-40B2-B73F-2E592A7163CA}" type="pres">
      <dgm:prSet presAssocID="{A61625C5-B8AA-431E-9CFE-6830F37C3A39}" presName="horzFour" presStyleCnt="0"/>
      <dgm:spPr/>
    </dgm:pt>
    <dgm:pt modelId="{806D4824-9CB0-4F8F-BFB6-04554C7B69E4}" type="pres">
      <dgm:prSet presAssocID="{8C01B7AC-B197-45C5-AFF7-D696C2F5F338}" presName="sibSpaceFour" presStyleCnt="0"/>
      <dgm:spPr/>
    </dgm:pt>
    <dgm:pt modelId="{976107BE-0EB9-436A-B218-5BEC7229F644}" type="pres">
      <dgm:prSet presAssocID="{C908DEDC-5B97-48E8-876F-FFFF8AC13239}" presName="vertFour" presStyleCnt="0">
        <dgm:presLayoutVars>
          <dgm:chPref val="3"/>
        </dgm:presLayoutVars>
      </dgm:prSet>
      <dgm:spPr/>
    </dgm:pt>
    <dgm:pt modelId="{4F6F12B9-557F-428D-9D8B-46D15AEC8BD3}" type="pres">
      <dgm:prSet presAssocID="{C908DEDC-5B97-48E8-876F-FFFF8AC13239}" presName="txFour" presStyleLbl="node4" presStyleIdx="1" presStyleCnt="2" custLinFactX="93070" custLinFactNeighborX="100000" custLinFactNeighborY="55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ECF5EF-3E84-4247-B6B8-76AF76A55BAE}" type="pres">
      <dgm:prSet presAssocID="{C908DEDC-5B97-48E8-876F-FFFF8AC13239}" presName="horzFour" presStyleCnt="0"/>
      <dgm:spPr/>
    </dgm:pt>
    <dgm:pt modelId="{9E256EAA-5E2F-4291-B42F-24BE8183FD93}" type="pres">
      <dgm:prSet presAssocID="{992F1B84-AB73-4CE5-BA07-1674C5A9DAE3}" presName="sibSpaceTwo" presStyleCnt="0"/>
      <dgm:spPr/>
    </dgm:pt>
    <dgm:pt modelId="{728448AC-8320-4BDE-A40F-2BE73D7D5A3E}" type="pres">
      <dgm:prSet presAssocID="{B53B82BF-327C-42F4-A6E9-E7CBFC7B07E4}" presName="vertTwo" presStyleCnt="0"/>
      <dgm:spPr/>
    </dgm:pt>
    <dgm:pt modelId="{D9D71CAD-1F5D-439E-AC42-FA3B2CF83D53}" type="pres">
      <dgm:prSet presAssocID="{B53B82BF-327C-42F4-A6E9-E7CBFC7B07E4}" presName="txTwo" presStyleLbl="node2" presStyleIdx="1" presStyleCnt="3" custLinFactNeighborX="-94397" custLinFactNeighborY="-1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3907F2-9DC4-4C5F-A2FC-64F059948367}" type="pres">
      <dgm:prSet presAssocID="{B53B82BF-327C-42F4-A6E9-E7CBFC7B07E4}" presName="horzTwo" presStyleCnt="0"/>
      <dgm:spPr/>
    </dgm:pt>
    <dgm:pt modelId="{F029276D-9CC9-456C-9848-836DA7EE0627}" type="pres">
      <dgm:prSet presAssocID="{F4AD6A34-F6C4-4C06-9C92-022B205B51FE}" presName="sibSpaceTwo" presStyleCnt="0"/>
      <dgm:spPr/>
    </dgm:pt>
    <dgm:pt modelId="{C875FBE7-1627-42D7-8987-1DDFD9DFA00A}" type="pres">
      <dgm:prSet presAssocID="{8C748226-9340-416D-81BC-E5427AE109A1}" presName="vertTwo" presStyleCnt="0"/>
      <dgm:spPr/>
    </dgm:pt>
    <dgm:pt modelId="{0D795CBD-D4D4-4ED5-B47A-95D37D020334}" type="pres">
      <dgm:prSet presAssocID="{8C748226-9340-416D-81BC-E5427AE109A1}" presName="txTwo" presStyleLbl="node2" presStyleIdx="2" presStyleCnt="3" custLinFactNeighborX="-18304" custLinFactNeighborY="-904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E8016-451D-4648-AA40-043320D9B23B}" type="pres">
      <dgm:prSet presAssocID="{8C748226-9340-416D-81BC-E5427AE109A1}" presName="parTransTwo" presStyleCnt="0"/>
      <dgm:spPr/>
    </dgm:pt>
    <dgm:pt modelId="{5D6903E2-7561-4F49-B745-6C7979533891}" type="pres">
      <dgm:prSet presAssocID="{8C748226-9340-416D-81BC-E5427AE109A1}" presName="horzTwo" presStyleCnt="0"/>
      <dgm:spPr/>
    </dgm:pt>
    <dgm:pt modelId="{125F1678-27DE-41A7-BCF4-A143BCE51479}" type="pres">
      <dgm:prSet presAssocID="{0FB4E861-9334-478A-8211-BCBCE14A5320}" presName="vertThree" presStyleCnt="0"/>
      <dgm:spPr/>
    </dgm:pt>
    <dgm:pt modelId="{60BBC3B1-5C2E-4095-AA17-CD2A9A8CBC5F}" type="pres">
      <dgm:prSet presAssocID="{0FB4E861-9334-478A-8211-BCBCE14A5320}" presName="txThree" presStyleLbl="node3" presStyleIdx="3" presStyleCnt="4" custLinFactNeighborX="-18304" custLinFactNeighborY="-2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C604CE-99C4-467B-A2A5-E22E78694D94}" type="pres">
      <dgm:prSet presAssocID="{0FB4E861-9334-478A-8211-BCBCE14A5320}" presName="horzThree" presStyleCnt="0"/>
      <dgm:spPr/>
    </dgm:pt>
  </dgm:ptLst>
  <dgm:cxnLst>
    <dgm:cxn modelId="{D8A50913-A4B1-44FA-9EDF-C8C2959FB6D4}" type="presOf" srcId="{8C748226-9340-416D-81BC-E5427AE109A1}" destId="{0D795CBD-D4D4-4ED5-B47A-95D37D020334}" srcOrd="0" destOrd="0" presId="urn:microsoft.com/office/officeart/2005/8/layout/hierarchy4"/>
    <dgm:cxn modelId="{863190F1-E336-4B63-82CE-4A3DCD5F7663}" type="presOf" srcId="{5B4B715C-9747-40F0-8755-2F628B6AA58A}" destId="{1AF922B5-0D37-465C-A80E-9DB020D02BC2}" srcOrd="0" destOrd="0" presId="urn:microsoft.com/office/officeart/2005/8/layout/hierarchy4"/>
    <dgm:cxn modelId="{03A856B3-1B58-461A-8E44-DBC754D8E821}" srcId="{0D1203C6-6574-4D85-9F3E-D9CE8A0766D9}" destId="{8C748226-9340-416D-81BC-E5427AE109A1}" srcOrd="2" destOrd="0" parTransId="{FDB202B0-2B57-4532-B7B4-E1287D971AB7}" sibTransId="{728F353B-A625-43E1-8472-3A823C9AC0D0}"/>
    <dgm:cxn modelId="{057C298F-A28B-4D6F-BD07-AB19706B84C0}" type="presOf" srcId="{0FB4E861-9334-478A-8211-BCBCE14A5320}" destId="{60BBC3B1-5C2E-4095-AA17-CD2A9A8CBC5F}" srcOrd="0" destOrd="0" presId="urn:microsoft.com/office/officeart/2005/8/layout/hierarchy4"/>
    <dgm:cxn modelId="{FBF76C15-F98B-48CA-A4B9-86A705971A54}" srcId="{8C748226-9340-416D-81BC-E5427AE109A1}" destId="{0FB4E861-9334-478A-8211-BCBCE14A5320}" srcOrd="0" destOrd="0" parTransId="{18839632-40C5-45FC-B3B9-273D3B8F49A7}" sibTransId="{2D31374F-73E0-4987-85A8-DEAE8388AED6}"/>
    <dgm:cxn modelId="{1732EB48-CDCA-4992-8DAF-50369A2A08E3}" type="presOf" srcId="{F1A426BD-BA3E-4090-B9C7-D30FE945B185}" destId="{33DAED48-FC7F-468D-AD5C-E3D1C1A47176}" srcOrd="0" destOrd="0" presId="urn:microsoft.com/office/officeart/2005/8/layout/hierarchy4"/>
    <dgm:cxn modelId="{42FC5F9A-4940-440A-AAC4-09463FFB465B}" type="presOf" srcId="{A61625C5-B8AA-431E-9CFE-6830F37C3A39}" destId="{DA8BED9D-1C3B-4424-A502-A9B3DA49EFBA}" srcOrd="0" destOrd="0" presId="urn:microsoft.com/office/officeart/2005/8/layout/hierarchy4"/>
    <dgm:cxn modelId="{E1A6BA83-8D0A-4B08-9713-8B979C96175B}" type="presOf" srcId="{1C880A6D-B165-47A4-BFCA-2B3D931A46EF}" destId="{1B6A461C-EEBA-47F9-BEFF-E55AD14398E5}" srcOrd="0" destOrd="0" presId="urn:microsoft.com/office/officeart/2005/8/layout/hierarchy4"/>
    <dgm:cxn modelId="{0D119843-3098-4AE7-8C41-933297B0DD2B}" type="presOf" srcId="{F9960497-FB41-4841-ADC3-BB728B792DAA}" destId="{44C222F5-C9FB-4DD5-B153-99D709C4BAF6}" srcOrd="0" destOrd="0" presId="urn:microsoft.com/office/officeart/2005/8/layout/hierarchy4"/>
    <dgm:cxn modelId="{3F317357-76AF-454E-AE4D-E23EBE49F6AA}" srcId="{5B4B715C-9747-40F0-8755-2F628B6AA58A}" destId="{F1A426BD-BA3E-4090-B9C7-D30FE945B185}" srcOrd="1" destOrd="0" parTransId="{84E69276-4BF7-4A7C-8CBB-026CCE181AB8}" sibTransId="{EBCE9E29-B704-4C52-B653-D131D63F5BAA}"/>
    <dgm:cxn modelId="{745B5E87-FC3F-47F8-88AD-7FC17D1419DB}" srcId="{5B4B715C-9747-40F0-8755-2F628B6AA58A}" destId="{1E89BF68-6FC9-49FD-A2BA-468C16203D2B}" srcOrd="2" destOrd="0" parTransId="{95E48F10-3DD3-4EFE-B1C9-035D317C7844}" sibTransId="{0906FD72-0BC2-4617-8FC3-02C55636B2C0}"/>
    <dgm:cxn modelId="{85D3E8B0-8C03-499B-BF91-FB521AC90EBC}" srcId="{1E89BF68-6FC9-49FD-A2BA-468C16203D2B}" destId="{C908DEDC-5B97-48E8-876F-FFFF8AC13239}" srcOrd="1" destOrd="0" parTransId="{DF851947-BEF6-49D4-8E32-5321A42EA216}" sibTransId="{E9B5C0AB-8262-46BC-AA65-116E0A6EB235}"/>
    <dgm:cxn modelId="{CD8278D2-8FBD-460D-84AE-9B48815F1B00}" type="presOf" srcId="{C908DEDC-5B97-48E8-876F-FFFF8AC13239}" destId="{4F6F12B9-557F-428D-9D8B-46D15AEC8BD3}" srcOrd="0" destOrd="0" presId="urn:microsoft.com/office/officeart/2005/8/layout/hierarchy4"/>
    <dgm:cxn modelId="{3955896E-3CFF-4B57-9914-03AF3828601E}" srcId="{0D1203C6-6574-4D85-9F3E-D9CE8A0766D9}" destId="{5B4B715C-9747-40F0-8755-2F628B6AA58A}" srcOrd="0" destOrd="0" parTransId="{0FBEEE4F-2E38-4C2F-A3E9-F6F4722A91C0}" sibTransId="{992F1B84-AB73-4CE5-BA07-1674C5A9DAE3}"/>
    <dgm:cxn modelId="{994D9B70-75B7-4C52-A07D-2DE84B77BB64}" srcId="{1E89BF68-6FC9-49FD-A2BA-468C16203D2B}" destId="{A61625C5-B8AA-431E-9CFE-6830F37C3A39}" srcOrd="0" destOrd="0" parTransId="{7EEAE05F-6FCC-43C5-B23B-96D6FBD410D5}" sibTransId="{8C01B7AC-B197-45C5-AFF7-D696C2F5F338}"/>
    <dgm:cxn modelId="{723530A2-D49F-4808-9178-E2CD83601DBF}" srcId="{F9960497-FB41-4841-ADC3-BB728B792DAA}" destId="{0D1203C6-6574-4D85-9F3E-D9CE8A0766D9}" srcOrd="0" destOrd="0" parTransId="{2259159C-371E-4C0C-B951-6830736D22BE}" sibTransId="{62FD3A45-5A59-4B56-9024-60645E851341}"/>
    <dgm:cxn modelId="{76F1C1A2-B32D-4E9E-84C2-F5291B02054F}" type="presOf" srcId="{B53B82BF-327C-42F4-A6E9-E7CBFC7B07E4}" destId="{D9D71CAD-1F5D-439E-AC42-FA3B2CF83D53}" srcOrd="0" destOrd="0" presId="urn:microsoft.com/office/officeart/2005/8/layout/hierarchy4"/>
    <dgm:cxn modelId="{6DC33D70-2A5C-4E8F-9762-F2617366B775}" type="presOf" srcId="{0D1203C6-6574-4D85-9F3E-D9CE8A0766D9}" destId="{5D2654BB-47ED-4750-986B-16D4F34BE561}" srcOrd="0" destOrd="0" presId="urn:microsoft.com/office/officeart/2005/8/layout/hierarchy4"/>
    <dgm:cxn modelId="{AFAD35AE-FC14-4C5E-8AA5-685D3FD18816}" srcId="{5B4B715C-9747-40F0-8755-2F628B6AA58A}" destId="{1C880A6D-B165-47A4-BFCA-2B3D931A46EF}" srcOrd="0" destOrd="0" parTransId="{D079FCC4-0DB4-4C1A-BBDC-FEB803E92FA5}" sibTransId="{BDDAA209-B7C7-4691-B9B1-279249262C29}"/>
    <dgm:cxn modelId="{26D02958-4B18-44BF-A0A6-A6076C763F09}" srcId="{0D1203C6-6574-4D85-9F3E-D9CE8A0766D9}" destId="{B53B82BF-327C-42F4-A6E9-E7CBFC7B07E4}" srcOrd="1" destOrd="0" parTransId="{5F9A4DDF-66A1-42EC-9545-FB5984632931}" sibTransId="{F4AD6A34-F6C4-4C06-9C92-022B205B51FE}"/>
    <dgm:cxn modelId="{2E3C711E-0204-4152-8699-6BE18624E9AF}" type="presOf" srcId="{1E89BF68-6FC9-49FD-A2BA-468C16203D2B}" destId="{808494E9-A6D1-482C-A2AC-F25ED1E928C4}" srcOrd="0" destOrd="0" presId="urn:microsoft.com/office/officeart/2005/8/layout/hierarchy4"/>
    <dgm:cxn modelId="{C8981673-A6B8-4178-A218-D6C2727F69CB}" type="presParOf" srcId="{44C222F5-C9FB-4DD5-B153-99D709C4BAF6}" destId="{6A5285E2-F517-4A52-9812-6A9104512F2A}" srcOrd="0" destOrd="0" presId="urn:microsoft.com/office/officeart/2005/8/layout/hierarchy4"/>
    <dgm:cxn modelId="{09E1F48E-D690-4BF9-8F0E-328BC70DEE44}" type="presParOf" srcId="{6A5285E2-F517-4A52-9812-6A9104512F2A}" destId="{5D2654BB-47ED-4750-986B-16D4F34BE561}" srcOrd="0" destOrd="0" presId="urn:microsoft.com/office/officeart/2005/8/layout/hierarchy4"/>
    <dgm:cxn modelId="{82B8C2D7-9B79-4F29-8C67-347F2A16374C}" type="presParOf" srcId="{6A5285E2-F517-4A52-9812-6A9104512F2A}" destId="{5A04C109-A683-4472-B7FF-E77EBE6C832A}" srcOrd="1" destOrd="0" presId="urn:microsoft.com/office/officeart/2005/8/layout/hierarchy4"/>
    <dgm:cxn modelId="{CFC49554-C291-443B-873F-A5C7289C229C}" type="presParOf" srcId="{6A5285E2-F517-4A52-9812-6A9104512F2A}" destId="{4726DF06-8CFF-4262-B46D-A839BE6F201D}" srcOrd="2" destOrd="0" presId="urn:microsoft.com/office/officeart/2005/8/layout/hierarchy4"/>
    <dgm:cxn modelId="{E37FF616-FF4C-4321-A6BC-CD106B26650F}" type="presParOf" srcId="{4726DF06-8CFF-4262-B46D-A839BE6F201D}" destId="{D0FFF555-C3AE-4903-802A-22765C57F491}" srcOrd="0" destOrd="0" presId="urn:microsoft.com/office/officeart/2005/8/layout/hierarchy4"/>
    <dgm:cxn modelId="{D3E61B83-0434-479D-BF4C-49E4F6EB6A5D}" type="presParOf" srcId="{D0FFF555-C3AE-4903-802A-22765C57F491}" destId="{1AF922B5-0D37-465C-A80E-9DB020D02BC2}" srcOrd="0" destOrd="0" presId="urn:microsoft.com/office/officeart/2005/8/layout/hierarchy4"/>
    <dgm:cxn modelId="{0C283A2F-BA2B-4E7A-9744-F603B1ABA3EC}" type="presParOf" srcId="{D0FFF555-C3AE-4903-802A-22765C57F491}" destId="{4A50029C-4F0C-4CC3-A567-066F97EF439D}" srcOrd="1" destOrd="0" presId="urn:microsoft.com/office/officeart/2005/8/layout/hierarchy4"/>
    <dgm:cxn modelId="{983CC0DF-7989-4076-871B-551AF7EA7B62}" type="presParOf" srcId="{D0FFF555-C3AE-4903-802A-22765C57F491}" destId="{02A732E8-7508-4B96-82BD-BDF5E1FDF8C4}" srcOrd="2" destOrd="0" presId="urn:microsoft.com/office/officeart/2005/8/layout/hierarchy4"/>
    <dgm:cxn modelId="{DDE4CD11-1204-4F6D-B565-F0D57774AF8C}" type="presParOf" srcId="{02A732E8-7508-4B96-82BD-BDF5E1FDF8C4}" destId="{A21F05E5-6666-47E2-8EA9-B6B13EF40804}" srcOrd="0" destOrd="0" presId="urn:microsoft.com/office/officeart/2005/8/layout/hierarchy4"/>
    <dgm:cxn modelId="{BF3FF74B-805E-48A5-A2E7-96046F4F8AAE}" type="presParOf" srcId="{A21F05E5-6666-47E2-8EA9-B6B13EF40804}" destId="{1B6A461C-EEBA-47F9-BEFF-E55AD14398E5}" srcOrd="0" destOrd="0" presId="urn:microsoft.com/office/officeart/2005/8/layout/hierarchy4"/>
    <dgm:cxn modelId="{5C15BBBC-1527-4296-BFBF-633F7537D07B}" type="presParOf" srcId="{A21F05E5-6666-47E2-8EA9-B6B13EF40804}" destId="{3CF6C1C6-7548-4AFE-9FEC-A537278C137C}" srcOrd="1" destOrd="0" presId="urn:microsoft.com/office/officeart/2005/8/layout/hierarchy4"/>
    <dgm:cxn modelId="{ABCE2470-65F6-4EDB-BF16-3486DB482C38}" type="presParOf" srcId="{02A732E8-7508-4B96-82BD-BDF5E1FDF8C4}" destId="{D56D8DD5-2F94-443D-B393-FB414DB56CEF}" srcOrd="1" destOrd="0" presId="urn:microsoft.com/office/officeart/2005/8/layout/hierarchy4"/>
    <dgm:cxn modelId="{9F9FBD2A-2747-4739-9A28-B497A775D684}" type="presParOf" srcId="{02A732E8-7508-4B96-82BD-BDF5E1FDF8C4}" destId="{62AE5DF7-8EAD-4BA3-BE58-74ADDE892279}" srcOrd="2" destOrd="0" presId="urn:microsoft.com/office/officeart/2005/8/layout/hierarchy4"/>
    <dgm:cxn modelId="{B7DFEAA6-F769-4260-A7E2-25C357089E66}" type="presParOf" srcId="{62AE5DF7-8EAD-4BA3-BE58-74ADDE892279}" destId="{33DAED48-FC7F-468D-AD5C-E3D1C1A47176}" srcOrd="0" destOrd="0" presId="urn:microsoft.com/office/officeart/2005/8/layout/hierarchy4"/>
    <dgm:cxn modelId="{7295937D-118A-4647-ACBC-ED05C3E0A82C}" type="presParOf" srcId="{62AE5DF7-8EAD-4BA3-BE58-74ADDE892279}" destId="{2467DFB1-96B1-4ADB-8230-DB22A05856E6}" srcOrd="1" destOrd="0" presId="urn:microsoft.com/office/officeart/2005/8/layout/hierarchy4"/>
    <dgm:cxn modelId="{F6F52FCE-08BC-4318-9325-38C1BDAE1B67}" type="presParOf" srcId="{02A732E8-7508-4B96-82BD-BDF5E1FDF8C4}" destId="{0A589895-7ABD-4A81-8352-68539DDB7AA8}" srcOrd="3" destOrd="0" presId="urn:microsoft.com/office/officeart/2005/8/layout/hierarchy4"/>
    <dgm:cxn modelId="{9E593411-DB64-47BF-9593-8B9ACAAC56BE}" type="presParOf" srcId="{02A732E8-7508-4B96-82BD-BDF5E1FDF8C4}" destId="{A1336495-A7B9-4F56-B26E-25314F501011}" srcOrd="4" destOrd="0" presId="urn:microsoft.com/office/officeart/2005/8/layout/hierarchy4"/>
    <dgm:cxn modelId="{8F2483F3-1793-4BC0-9F29-CC955C9FFB0A}" type="presParOf" srcId="{A1336495-A7B9-4F56-B26E-25314F501011}" destId="{808494E9-A6D1-482C-A2AC-F25ED1E928C4}" srcOrd="0" destOrd="0" presId="urn:microsoft.com/office/officeart/2005/8/layout/hierarchy4"/>
    <dgm:cxn modelId="{328D3F06-ABBE-442F-9197-CB24F6B6AE08}" type="presParOf" srcId="{A1336495-A7B9-4F56-B26E-25314F501011}" destId="{2E2AD70E-15DB-4FDC-AA69-8578FE095B29}" srcOrd="1" destOrd="0" presId="urn:microsoft.com/office/officeart/2005/8/layout/hierarchy4"/>
    <dgm:cxn modelId="{89A40A8A-3460-4B52-BDD7-EBD3AFF343A2}" type="presParOf" srcId="{A1336495-A7B9-4F56-B26E-25314F501011}" destId="{3227510D-7D74-4F76-980A-CE1DB9EBD49B}" srcOrd="2" destOrd="0" presId="urn:microsoft.com/office/officeart/2005/8/layout/hierarchy4"/>
    <dgm:cxn modelId="{C206A4CB-B6D3-459D-BAAA-31A0A527F195}" type="presParOf" srcId="{3227510D-7D74-4F76-980A-CE1DB9EBD49B}" destId="{46B6829B-513C-4BF2-B968-669D7AE3BC5F}" srcOrd="0" destOrd="0" presId="urn:microsoft.com/office/officeart/2005/8/layout/hierarchy4"/>
    <dgm:cxn modelId="{643B6226-C846-4317-99E8-A55E2D4C50C0}" type="presParOf" srcId="{46B6829B-513C-4BF2-B968-669D7AE3BC5F}" destId="{DA8BED9D-1C3B-4424-A502-A9B3DA49EFBA}" srcOrd="0" destOrd="0" presId="urn:microsoft.com/office/officeart/2005/8/layout/hierarchy4"/>
    <dgm:cxn modelId="{EC2C1A5C-DAC3-41C2-9D2D-52C1B5EBD30B}" type="presParOf" srcId="{46B6829B-513C-4BF2-B968-669D7AE3BC5F}" destId="{D688E05B-B370-40B2-B73F-2E592A7163CA}" srcOrd="1" destOrd="0" presId="urn:microsoft.com/office/officeart/2005/8/layout/hierarchy4"/>
    <dgm:cxn modelId="{75011E7A-13CC-463D-B17B-588BF3ABC377}" type="presParOf" srcId="{3227510D-7D74-4F76-980A-CE1DB9EBD49B}" destId="{806D4824-9CB0-4F8F-BFB6-04554C7B69E4}" srcOrd="1" destOrd="0" presId="urn:microsoft.com/office/officeart/2005/8/layout/hierarchy4"/>
    <dgm:cxn modelId="{6BC8CA5A-52C7-4DA3-98D1-56E3FC1BE0D3}" type="presParOf" srcId="{3227510D-7D74-4F76-980A-CE1DB9EBD49B}" destId="{976107BE-0EB9-436A-B218-5BEC7229F644}" srcOrd="2" destOrd="0" presId="urn:microsoft.com/office/officeart/2005/8/layout/hierarchy4"/>
    <dgm:cxn modelId="{B1090C66-0BB4-4390-8E33-934AA13272F7}" type="presParOf" srcId="{976107BE-0EB9-436A-B218-5BEC7229F644}" destId="{4F6F12B9-557F-428D-9D8B-46D15AEC8BD3}" srcOrd="0" destOrd="0" presId="urn:microsoft.com/office/officeart/2005/8/layout/hierarchy4"/>
    <dgm:cxn modelId="{A2C6FE9B-2318-4DC0-98CA-60494535C39D}" type="presParOf" srcId="{976107BE-0EB9-436A-B218-5BEC7229F644}" destId="{69ECF5EF-3E84-4247-B6B8-76AF76A55BAE}" srcOrd="1" destOrd="0" presId="urn:microsoft.com/office/officeart/2005/8/layout/hierarchy4"/>
    <dgm:cxn modelId="{B08B83A3-1C36-4DB7-B0BA-D96663A8063D}" type="presParOf" srcId="{4726DF06-8CFF-4262-B46D-A839BE6F201D}" destId="{9E256EAA-5E2F-4291-B42F-24BE8183FD93}" srcOrd="1" destOrd="0" presId="urn:microsoft.com/office/officeart/2005/8/layout/hierarchy4"/>
    <dgm:cxn modelId="{E29ADEE3-B1FE-4368-B9DA-D21B1E758FB7}" type="presParOf" srcId="{4726DF06-8CFF-4262-B46D-A839BE6F201D}" destId="{728448AC-8320-4BDE-A40F-2BE73D7D5A3E}" srcOrd="2" destOrd="0" presId="urn:microsoft.com/office/officeart/2005/8/layout/hierarchy4"/>
    <dgm:cxn modelId="{52C53728-32DE-477A-B0BC-957A64A248F8}" type="presParOf" srcId="{728448AC-8320-4BDE-A40F-2BE73D7D5A3E}" destId="{D9D71CAD-1F5D-439E-AC42-FA3B2CF83D53}" srcOrd="0" destOrd="0" presId="urn:microsoft.com/office/officeart/2005/8/layout/hierarchy4"/>
    <dgm:cxn modelId="{94AF54FB-8586-44A5-B626-1D180EBB690A}" type="presParOf" srcId="{728448AC-8320-4BDE-A40F-2BE73D7D5A3E}" destId="{C93907F2-9DC4-4C5F-A2FC-64F059948367}" srcOrd="1" destOrd="0" presId="urn:microsoft.com/office/officeart/2005/8/layout/hierarchy4"/>
    <dgm:cxn modelId="{52B3DD3B-00B4-4CAB-96AC-0B7CA54B06DF}" type="presParOf" srcId="{4726DF06-8CFF-4262-B46D-A839BE6F201D}" destId="{F029276D-9CC9-456C-9848-836DA7EE0627}" srcOrd="3" destOrd="0" presId="urn:microsoft.com/office/officeart/2005/8/layout/hierarchy4"/>
    <dgm:cxn modelId="{618F2BB5-0728-4AC7-85C6-EE9856FE94BF}" type="presParOf" srcId="{4726DF06-8CFF-4262-B46D-A839BE6F201D}" destId="{C875FBE7-1627-42D7-8987-1DDFD9DFA00A}" srcOrd="4" destOrd="0" presId="urn:microsoft.com/office/officeart/2005/8/layout/hierarchy4"/>
    <dgm:cxn modelId="{ECD707A8-050C-47B8-B87A-745422414BDB}" type="presParOf" srcId="{C875FBE7-1627-42D7-8987-1DDFD9DFA00A}" destId="{0D795CBD-D4D4-4ED5-B47A-95D37D020334}" srcOrd="0" destOrd="0" presId="urn:microsoft.com/office/officeart/2005/8/layout/hierarchy4"/>
    <dgm:cxn modelId="{122A023A-2BB8-44E0-9422-4BF453A8DE2D}" type="presParOf" srcId="{C875FBE7-1627-42D7-8987-1DDFD9DFA00A}" destId="{A0EE8016-451D-4648-AA40-043320D9B23B}" srcOrd="1" destOrd="0" presId="urn:microsoft.com/office/officeart/2005/8/layout/hierarchy4"/>
    <dgm:cxn modelId="{D2AC0691-B689-40BC-9AE0-253F37002363}" type="presParOf" srcId="{C875FBE7-1627-42D7-8987-1DDFD9DFA00A}" destId="{5D6903E2-7561-4F49-B745-6C7979533891}" srcOrd="2" destOrd="0" presId="urn:microsoft.com/office/officeart/2005/8/layout/hierarchy4"/>
    <dgm:cxn modelId="{20573917-AC82-4392-B7FE-EDD5E5B5CC7B}" type="presParOf" srcId="{5D6903E2-7561-4F49-B745-6C7979533891}" destId="{125F1678-27DE-41A7-BCF4-A143BCE51479}" srcOrd="0" destOrd="0" presId="urn:microsoft.com/office/officeart/2005/8/layout/hierarchy4"/>
    <dgm:cxn modelId="{8197D285-B57A-4F63-9F2F-773962193EBF}" type="presParOf" srcId="{125F1678-27DE-41A7-BCF4-A143BCE51479}" destId="{60BBC3B1-5C2E-4095-AA17-CD2A9A8CBC5F}" srcOrd="0" destOrd="0" presId="urn:microsoft.com/office/officeart/2005/8/layout/hierarchy4"/>
    <dgm:cxn modelId="{F3FF3971-4D2C-4E95-8B3A-108754FC6FCC}" type="presParOf" srcId="{125F1678-27DE-41A7-BCF4-A143BCE51479}" destId="{47C604CE-99C4-467B-A2A5-E22E78694D9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654BB-47ED-4750-986B-16D4F34BE561}">
      <dsp:nvSpPr>
        <dsp:cNvPr id="0" name=""/>
        <dsp:cNvSpPr/>
      </dsp:nvSpPr>
      <dsp:spPr>
        <a:xfrm>
          <a:off x="6478" y="132"/>
          <a:ext cx="8826243" cy="161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/>
            <a:t>Total Hemispherical Emissive Power</a:t>
          </a:r>
          <a:endParaRPr lang="en-US" sz="4200" kern="1200" dirty="0"/>
        </a:p>
      </dsp:txBody>
      <dsp:txXfrm>
        <a:off x="53756" y="47410"/>
        <a:ext cx="8731687" cy="1519633"/>
      </dsp:txXfrm>
    </dsp:sp>
    <dsp:sp modelId="{1AF922B5-0D37-465C-A80E-9DB020D02BC2}">
      <dsp:nvSpPr>
        <dsp:cNvPr id="0" name=""/>
        <dsp:cNvSpPr/>
      </dsp:nvSpPr>
      <dsp:spPr>
        <a:xfrm>
          <a:off x="994922" y="1766191"/>
          <a:ext cx="2281665" cy="1505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Temperature</a:t>
          </a:r>
          <a:endParaRPr lang="en-US" sz="2200" kern="1200" dirty="0"/>
        </a:p>
      </dsp:txBody>
      <dsp:txXfrm>
        <a:off x="1039011" y="1810280"/>
        <a:ext cx="2193487" cy="1417118"/>
      </dsp:txXfrm>
    </dsp:sp>
    <dsp:sp modelId="{1B6A461C-EEBA-47F9-BEFF-E55AD14398E5}">
      <dsp:nvSpPr>
        <dsp:cNvPr id="0" name=""/>
        <dsp:cNvSpPr/>
      </dsp:nvSpPr>
      <dsp:spPr>
        <a:xfrm>
          <a:off x="1524000" y="3375816"/>
          <a:ext cx="1404274" cy="161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Kelvin 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</a:t>
          </a:r>
          <a:endParaRPr lang="en-US" sz="1600" kern="1200" dirty="0"/>
        </a:p>
      </dsp:txBody>
      <dsp:txXfrm>
        <a:off x="1565130" y="3416946"/>
        <a:ext cx="1322014" cy="1531929"/>
      </dsp:txXfrm>
    </dsp:sp>
    <dsp:sp modelId="{33DAED48-FC7F-468D-AD5C-E3D1C1A47176}">
      <dsp:nvSpPr>
        <dsp:cNvPr id="0" name=""/>
        <dsp:cNvSpPr/>
      </dsp:nvSpPr>
      <dsp:spPr>
        <a:xfrm>
          <a:off x="4572005" y="3429004"/>
          <a:ext cx="1404274" cy="161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Wavelength,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λ</a:t>
          </a:r>
          <a:endParaRPr lang="en-US" sz="1600" kern="1200" dirty="0"/>
        </a:p>
      </dsp:txBody>
      <dsp:txXfrm>
        <a:off x="4613135" y="3470134"/>
        <a:ext cx="1322014" cy="1531929"/>
      </dsp:txXfrm>
    </dsp:sp>
    <dsp:sp modelId="{808494E9-A6D1-482C-A2AC-F25ED1E928C4}">
      <dsp:nvSpPr>
        <dsp:cNvPr id="0" name=""/>
        <dsp:cNvSpPr/>
      </dsp:nvSpPr>
      <dsp:spPr>
        <a:xfrm>
          <a:off x="990591" y="5079865"/>
          <a:ext cx="2838038" cy="161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Emissive Power</a:t>
          </a:r>
          <a:endParaRPr lang="en-US" sz="1600" kern="1200" dirty="0"/>
        </a:p>
      </dsp:txBody>
      <dsp:txXfrm>
        <a:off x="1037869" y="5127143"/>
        <a:ext cx="2743482" cy="1519633"/>
      </dsp:txXfrm>
    </dsp:sp>
    <dsp:sp modelId="{DA8BED9D-1C3B-4424-A502-A9B3DA49EFBA}">
      <dsp:nvSpPr>
        <dsp:cNvPr id="0" name=""/>
        <dsp:cNvSpPr/>
      </dsp:nvSpPr>
      <dsp:spPr>
        <a:xfrm>
          <a:off x="4572005" y="5091410"/>
          <a:ext cx="1404274" cy="161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Monochromatic Emissive power</a:t>
          </a:r>
          <a:endParaRPr lang="en-US" sz="1300" kern="1200" dirty="0"/>
        </a:p>
      </dsp:txBody>
      <dsp:txXfrm>
        <a:off x="4613135" y="5132540"/>
        <a:ext cx="1322014" cy="1531929"/>
      </dsp:txXfrm>
    </dsp:sp>
    <dsp:sp modelId="{4F6F12B9-557F-428D-9D8B-46D15AEC8BD3}">
      <dsp:nvSpPr>
        <dsp:cNvPr id="0" name=""/>
        <dsp:cNvSpPr/>
      </dsp:nvSpPr>
      <dsp:spPr>
        <a:xfrm>
          <a:off x="7086597" y="5091410"/>
          <a:ext cx="1404274" cy="161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Radiation Intensity</a:t>
          </a:r>
          <a:endParaRPr lang="en-US" sz="1300" kern="1200" dirty="0"/>
        </a:p>
      </dsp:txBody>
      <dsp:txXfrm>
        <a:off x="7127727" y="5132540"/>
        <a:ext cx="1322014" cy="1531929"/>
      </dsp:txXfrm>
    </dsp:sp>
    <dsp:sp modelId="{D9D71CAD-1F5D-439E-AC42-FA3B2CF83D53}">
      <dsp:nvSpPr>
        <dsp:cNvPr id="0" name=""/>
        <dsp:cNvSpPr/>
      </dsp:nvSpPr>
      <dsp:spPr>
        <a:xfrm>
          <a:off x="4572005" y="1703196"/>
          <a:ext cx="1404274" cy="161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Spectral </a:t>
          </a:r>
          <a:endParaRPr lang="en-US" sz="2200" kern="1200" dirty="0"/>
        </a:p>
      </dsp:txBody>
      <dsp:txXfrm>
        <a:off x="4613135" y="1744326"/>
        <a:ext cx="1322014" cy="1531929"/>
      </dsp:txXfrm>
    </dsp:sp>
    <dsp:sp modelId="{0D795CBD-D4D4-4ED5-B47A-95D37D020334}">
      <dsp:nvSpPr>
        <dsp:cNvPr id="0" name=""/>
        <dsp:cNvSpPr/>
      </dsp:nvSpPr>
      <dsp:spPr>
        <a:xfrm>
          <a:off x="7162793" y="1625738"/>
          <a:ext cx="1404274" cy="161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Direction</a:t>
          </a:r>
          <a:endParaRPr lang="en-US" sz="2200" kern="1200" dirty="0"/>
        </a:p>
      </dsp:txBody>
      <dsp:txXfrm>
        <a:off x="7203923" y="1666868"/>
        <a:ext cx="1322014" cy="1531929"/>
      </dsp:txXfrm>
    </dsp:sp>
    <dsp:sp modelId="{60BBC3B1-5C2E-4095-AA17-CD2A9A8CBC5F}">
      <dsp:nvSpPr>
        <dsp:cNvPr id="0" name=""/>
        <dsp:cNvSpPr/>
      </dsp:nvSpPr>
      <dsp:spPr>
        <a:xfrm>
          <a:off x="7162793" y="3429004"/>
          <a:ext cx="1404274" cy="161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ook Antiqua"/>
            </a:rPr>
            <a:t>Solid Angle,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Book Antiqua"/>
            </a:rPr>
            <a:t>ω</a:t>
          </a:r>
          <a:endParaRPr lang="en-US" sz="1600" kern="1200" dirty="0"/>
        </a:p>
      </dsp:txBody>
      <dsp:txXfrm>
        <a:off x="7203923" y="3470134"/>
        <a:ext cx="1322014" cy="153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81650-0506-40AD-9A33-83ED7ED6804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F942-1767-4C5A-91FC-54F27AA5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3F942-1767-4C5A-91FC-54F27AA572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5181600" cy="2209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Prepared by:</a:t>
            </a:r>
          </a:p>
          <a:p>
            <a:pPr algn="l"/>
            <a:r>
              <a:rPr lang="en-US" dirty="0" smtClean="0"/>
              <a:t>Prof.Reena Makadia</a:t>
            </a:r>
          </a:p>
          <a:p>
            <a:pPr algn="l"/>
            <a:r>
              <a:rPr lang="en-US" dirty="0" smtClean="0"/>
              <a:t>Department Of Mechanical Engineering,</a:t>
            </a:r>
          </a:p>
          <a:p>
            <a:pPr algn="l"/>
            <a:r>
              <a:rPr lang="en-US" dirty="0" smtClean="0"/>
              <a:t>LE COLLEGE,MORBI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533400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Radiation</a:t>
            </a:r>
            <a:endParaRPr lang="en-US" sz="5400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Emission Characteristics of Surfaces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50292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Total Hemispherical Emissive Power (</a:t>
            </a:r>
            <a:r>
              <a:rPr lang="en-US" sz="3200" b="1" i="1" dirty="0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en-US" b="1" dirty="0" smtClean="0"/>
              <a:t>Radiant flux emitted from a surface of a body(W/m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Total Hemispherical Emissive Power of a </a:t>
            </a:r>
            <a:r>
              <a:rPr lang="en-US" b="1" u="sng" dirty="0" smtClean="0">
                <a:solidFill>
                  <a:srgbClr val="FF0000"/>
                </a:solidFill>
              </a:rPr>
              <a:t>black surface </a:t>
            </a:r>
            <a:r>
              <a:rPr lang="en-US" b="1" dirty="0" smtClean="0"/>
              <a:t>is denoted by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e</a:t>
            </a:r>
            <a:r>
              <a:rPr lang="en-US" sz="3200" b="1" i="1" baseline="-25000" dirty="0" err="1" smtClean="0">
                <a:solidFill>
                  <a:srgbClr val="FF0000"/>
                </a:solidFill>
              </a:rPr>
              <a:t>b</a:t>
            </a:r>
            <a:endParaRPr lang="en-US" sz="3200" b="1" i="1" baseline="-25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baseline="-250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Total Hemispherical Emissivity(</a:t>
            </a:r>
            <a:r>
              <a:rPr lang="el-GR" sz="3200" b="1" dirty="0" smtClean="0"/>
              <a:t>ε</a:t>
            </a:r>
            <a:r>
              <a:rPr lang="en-US" sz="3200" b="1" dirty="0" smtClean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1"/>
            <a:ext cx="58674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724400"/>
            <a:ext cx="1905000" cy="13716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733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Diffuse Emitter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Monochromatic (Spectral)Hemispherical </a:t>
            </a:r>
          </a:p>
          <a:p>
            <a:pPr algn="ctr"/>
            <a:r>
              <a:rPr lang="en-US" sz="3200" b="1" dirty="0" smtClean="0"/>
              <a:t>Emissive Power (</a:t>
            </a:r>
            <a:r>
              <a:rPr lang="en-US" sz="3200" b="1" i="1" dirty="0" smtClean="0"/>
              <a:t>e</a:t>
            </a:r>
            <a:r>
              <a:rPr lang="el-GR" sz="3200" b="1" i="1" baseline="-25000" dirty="0" smtClean="0"/>
              <a:t>λ</a:t>
            </a:r>
            <a:r>
              <a:rPr lang="en-US" sz="3200" b="1" dirty="0" smtClean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1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Radiant flux emitted by unit wavelength,</a:t>
            </a:r>
            <a:r>
              <a:rPr lang="en-US" sz="2800" b="1" dirty="0" smtClean="0"/>
              <a:t> W/m</a:t>
            </a:r>
            <a:r>
              <a:rPr lang="en-US" sz="2800" b="1" baseline="30000" dirty="0" smtClean="0"/>
              <a:t>2-</a:t>
            </a:r>
            <a:r>
              <a:rPr lang="el-GR" sz="2800" b="1" dirty="0" smtClean="0"/>
              <a:t>μ</a:t>
            </a:r>
            <a:r>
              <a:rPr lang="en-US" sz="2800" b="1" dirty="0" smtClean="0"/>
              <a:t>m</a:t>
            </a:r>
            <a:endParaRPr lang="en-US" sz="28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667000"/>
            <a:ext cx="1219200" cy="90114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743200"/>
            <a:ext cx="1274233" cy="68580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971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724400"/>
            <a:ext cx="2362200" cy="1066800"/>
          </a:xfrm>
          <a:prstGeom prst="rect">
            <a:avLst/>
          </a:prstGeom>
          <a:noFill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1" y="2743200"/>
            <a:ext cx="4648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Monochromatic (Spectral)Hemispherical </a:t>
            </a:r>
          </a:p>
          <a:p>
            <a:pPr algn="ctr"/>
            <a:r>
              <a:rPr lang="en-US" sz="3200" b="1" dirty="0" smtClean="0"/>
              <a:t>Emissivity (</a:t>
            </a:r>
            <a:r>
              <a:rPr lang="el-GR" sz="3200" b="1" i="1" dirty="0" smtClean="0"/>
              <a:t>ε</a:t>
            </a:r>
            <a:r>
              <a:rPr lang="el-GR" sz="3200" b="1" i="1" baseline="-25000" dirty="0" smtClean="0"/>
              <a:t>λ</a:t>
            </a:r>
            <a:r>
              <a:rPr lang="en-US" sz="3200" b="1" dirty="0" smtClean="0"/>
              <a:t>)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600200"/>
            <a:ext cx="2438400" cy="106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819400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Laws Of Radiation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7010400" cy="432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2400" b="1" dirty="0" smtClean="0"/>
              <a:t>Planck’s Law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2400" b="1" dirty="0" smtClean="0"/>
              <a:t>Wein’s Law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2400" b="1" dirty="0" smtClean="0"/>
              <a:t>Stefan Boltsmann’s Law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2400" b="1" dirty="0" smtClean="0"/>
              <a:t>Kirchoff’s Law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Planck’s Law for Spectral 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82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ea typeface="Times New Roman"/>
                <a:cs typeface="Times New Roman"/>
              </a:rPr>
              <a:t>W/(m</a:t>
            </a:r>
            <a:r>
              <a:rPr lang="en-US" sz="2400" baseline="30000" dirty="0" smtClean="0">
                <a:latin typeface="Calibri"/>
                <a:ea typeface="Times New Roman"/>
                <a:cs typeface="Times New Roman"/>
              </a:rPr>
              <a:t>2 </a:t>
            </a:r>
            <a:r>
              <a:rPr lang="en-US" sz="2400" dirty="0" err="1" smtClean="0">
                <a:latin typeface="Calibri"/>
                <a:ea typeface="Times New Roman"/>
                <a:cs typeface="Times New Roman"/>
              </a:rPr>
              <a:t>μm</a:t>
            </a:r>
            <a:r>
              <a:rPr lang="en-US" sz="2400" dirty="0" smtClean="0">
                <a:latin typeface="Calibri"/>
                <a:ea typeface="Times New Roman"/>
                <a:cs typeface="Times New Roman"/>
              </a:rPr>
              <a:t>)</a:t>
            </a:r>
            <a:endParaRPr lang="en-US" sz="24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828800" y="2971800"/>
            <a:ext cx="541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=3.742 X 10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Wμm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aseline="30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=1.4387 X 10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μmK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371600"/>
            <a:ext cx="3276600" cy="1400175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ips-innovations.com/bilder/blackbody_emissiv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048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Wien's Displacement Law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676400"/>
            <a:ext cx="2562225" cy="1095375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971800"/>
            <a:ext cx="1676399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038600"/>
            <a:ext cx="1476375" cy="742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105400"/>
            <a:ext cx="35052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6470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en-US" sz="3200" b="1" dirty="0" smtClean="0"/>
              <a:t>Stefan Boltsmann’s Law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447800"/>
            <a:ext cx="2819400" cy="762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362200"/>
            <a:ext cx="2590800" cy="1066800"/>
          </a:xfrm>
          <a:prstGeom prst="rect">
            <a:avLst/>
          </a:prstGeom>
          <a:noFill/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10000"/>
            <a:ext cx="3657600" cy="8382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5029200"/>
            <a:ext cx="4038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σ = 5.67 X 10</a:t>
            </a:r>
            <a:r>
              <a:rPr lang="en-US" sz="2800" baseline="30000" dirty="0" smtClean="0"/>
              <a:t>-8 </a:t>
            </a:r>
            <a:r>
              <a:rPr lang="en-US" sz="2800" dirty="0" smtClean="0"/>
              <a:t>W/m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K</a:t>
            </a:r>
            <a:r>
              <a:rPr lang="en-US" sz="2800" baseline="30000" dirty="0" smtClean="0"/>
              <a:t>4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844" y="2743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Temperature of sun surface is 5779 K. Surface may be assumed to be black surface 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Calculate the values of  </a:t>
            </a:r>
            <a:r>
              <a:rPr lang="el-GR" sz="3200" b="1" dirty="0" smtClean="0">
                <a:solidFill>
                  <a:srgbClr val="002060"/>
                </a:solidFill>
              </a:rPr>
              <a:t>λ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</a:rPr>
              <a:t> ,</a:t>
            </a:r>
            <a:r>
              <a:rPr lang="en-US" sz="3200" b="1" i="1" dirty="0" err="1" smtClean="0">
                <a:solidFill>
                  <a:srgbClr val="002060"/>
                </a:solidFill>
              </a:rPr>
              <a:t>e</a:t>
            </a:r>
            <a:r>
              <a:rPr lang="en-US" sz="3200" b="1" i="1" baseline="-25000" dirty="0" err="1" smtClean="0">
                <a:solidFill>
                  <a:srgbClr val="002060"/>
                </a:solidFill>
              </a:rPr>
              <a:t>b</a:t>
            </a:r>
            <a:r>
              <a:rPr lang="el-GR" sz="3200" b="1" baseline="-25000" dirty="0" smtClean="0">
                <a:solidFill>
                  <a:srgbClr val="002060"/>
                </a:solidFill>
              </a:rPr>
              <a:t>λ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=</a:t>
            </a:r>
            <a:r>
              <a:rPr lang="el-GR" sz="3200" b="1" baseline="-25000" dirty="0" smtClean="0">
                <a:solidFill>
                  <a:srgbClr val="002060"/>
                </a:solidFill>
              </a:rPr>
              <a:t>λ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m  ,</a:t>
            </a:r>
            <a:r>
              <a:rPr lang="en-US" sz="3200" b="1" i="1" dirty="0" err="1" smtClean="0">
                <a:solidFill>
                  <a:srgbClr val="002060"/>
                </a:solidFill>
              </a:rPr>
              <a:t>e</a:t>
            </a:r>
            <a:r>
              <a:rPr lang="en-US" sz="3200" b="1" baseline="-25000" dirty="0" err="1" smtClean="0">
                <a:solidFill>
                  <a:srgbClr val="002060"/>
                </a:solidFill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on the sun’s surface. Also determine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e</a:t>
            </a:r>
            <a:r>
              <a:rPr lang="en-US" sz="3200" b="1" baseline="-25000" dirty="0" err="1" smtClean="0">
                <a:solidFill>
                  <a:srgbClr val="002060"/>
                </a:solidFill>
              </a:rPr>
              <a:t>b</a:t>
            </a:r>
            <a:r>
              <a:rPr lang="el-GR" sz="3200" b="1" baseline="-25000" dirty="0" smtClean="0">
                <a:solidFill>
                  <a:srgbClr val="002060"/>
                </a:solidFill>
              </a:rPr>
              <a:t>λ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=</a:t>
            </a:r>
            <a:r>
              <a:rPr lang="el-GR" sz="3200" b="1" baseline="-25000" dirty="0" smtClean="0">
                <a:solidFill>
                  <a:srgbClr val="002060"/>
                </a:solidFill>
              </a:rPr>
              <a:t>λ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m  ,</a:t>
            </a:r>
            <a:r>
              <a:rPr lang="en-US" sz="3200" b="1" i="1" dirty="0" err="1" smtClean="0">
                <a:solidFill>
                  <a:srgbClr val="002060"/>
                </a:solidFill>
              </a:rPr>
              <a:t>e</a:t>
            </a:r>
            <a:r>
              <a:rPr lang="en-US" sz="3200" b="1" baseline="-25000" dirty="0" err="1" smtClean="0">
                <a:solidFill>
                  <a:srgbClr val="002060"/>
                </a:solidFill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as received at earth surface.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Take  distance between Sun and Earth is =1.496 x10</a:t>
            </a:r>
            <a:r>
              <a:rPr lang="en-US" sz="2400" baseline="30000" dirty="0" smtClean="0"/>
              <a:t>8 </a:t>
            </a:r>
            <a:r>
              <a:rPr lang="en-US" sz="2400" dirty="0" smtClean="0"/>
              <a:t>km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Radius of the sun is 0.695 x106 km</a:t>
            </a:r>
          </a:p>
        </p:txBody>
      </p:sp>
      <p:pic>
        <p:nvPicPr>
          <p:cNvPr id="52226" name="Picture 2" descr="http://www.physicalgeography.net/fundamentals/images/sol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25733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43000" y="381000"/>
            <a:ext cx="74334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/>
              <a:t>Flat Plate Solar Water Heater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502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en-US" sz="3200" b="1" dirty="0" smtClean="0"/>
              <a:t>Emissivity Of Real and Grey Surface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38300"/>
            <a:ext cx="8381999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51054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90600" y="3810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en-US" sz="3200" b="1" dirty="0" smtClean="0"/>
              <a:t>Kirchhoff’s Law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867400"/>
            <a:ext cx="3124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energy-models.com/sites/all/files/advanced-pages-31042/lighting-nasa-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3563382"/>
              </p:ext>
            </p:extLst>
          </p:nvPr>
        </p:nvGraphicFramePr>
        <p:xfrm>
          <a:off x="304800" y="0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ncrediblemos.com/wp-content/uploads/2013/01/pizza-sl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04800"/>
            <a:ext cx="3200400" cy="2989943"/>
          </a:xfrm>
          <a:prstGeom prst="rect">
            <a:avLst/>
          </a:prstGeom>
          <a:noFill/>
        </p:spPr>
      </p:pic>
      <p:pic>
        <p:nvPicPr>
          <p:cNvPr id="53252" name="Picture 4" descr="http://previews.123rf.com/images/reddz/reddz0909/reddz090900937/5530015-watermelon-slice-Stock-Photo-me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988" y="304800"/>
            <a:ext cx="2252154" cy="2514600"/>
          </a:xfrm>
          <a:prstGeom prst="rect">
            <a:avLst/>
          </a:prstGeom>
          <a:noFill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276600"/>
            <a:ext cx="723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0" y="4572000"/>
            <a:ext cx="609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l-GR" dirty="0" smtClean="0">
                <a:latin typeface="Book Antiqua"/>
              </a:rPr>
              <a:t>ω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486400"/>
            <a:ext cx="609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l-GR" dirty="0" smtClean="0">
                <a:latin typeface="Book Antiqua"/>
              </a:rPr>
              <a:t>ω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en-US" sz="3200" b="1" dirty="0" smtClean="0"/>
              <a:t>Solid Angle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763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Region Of sphere ,which is enclosed by a conical surface with the vertex of the cone at the centre of the sphere.</a:t>
            </a:r>
            <a:endParaRPr lang="en-US" sz="2400" b="1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2057400"/>
            <a:ext cx="6096000" cy="3505200"/>
            <a:chOff x="487" y="851"/>
            <a:chExt cx="4180" cy="2544"/>
          </a:xfrm>
        </p:grpSpPr>
        <p:pic>
          <p:nvPicPr>
            <p:cNvPr id="6" name="Picture 5" descr="http://web.cs.wpi.edu/~emmanuel/courses/cs563/write_ups/zackw/images/raytracing/fig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" y="851"/>
              <a:ext cx="4180" cy="2544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87" y="1062"/>
              <a:ext cx="871" cy="29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142" y="2874"/>
              <a:ext cx="871" cy="29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>
                  <a:solidFill>
                    <a:schemeClr val="bg1"/>
                  </a:solidFill>
                </a:rPr>
                <a:t>dA</a:t>
              </a:r>
              <a:r>
                <a:rPr lang="en-US" i="1" baseline="-25000">
                  <a:solidFill>
                    <a:schemeClr val="bg1"/>
                  </a:solidFill>
                </a:rPr>
                <a:t>1</a:t>
              </a:r>
              <a:endParaRPr lang="en-US" i="1">
                <a:solidFill>
                  <a:schemeClr val="bg1"/>
                </a:solidFill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792" y="1104"/>
              <a:ext cx="871" cy="29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>
                  <a:solidFill>
                    <a:schemeClr val="bg1"/>
                  </a:solidFill>
                </a:rPr>
                <a:t>dA</a:t>
              </a:r>
              <a:r>
                <a:rPr lang="en-US" i="1" baseline="-25000">
                  <a:solidFill>
                    <a:schemeClr val="bg1"/>
                  </a:solidFill>
                </a:rPr>
                <a:t>n</a:t>
              </a:r>
              <a:endParaRPr lang="en-US" i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505200" y="5562600"/>
          <a:ext cx="15240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4" imgW="634680" imgH="393480" progId="Equation.3">
                  <p:embed/>
                </p:oleObj>
              </mc:Choice>
              <mc:Fallback>
                <p:oleObj name="Equation" r:id="rId4" imgW="6346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562600"/>
                        <a:ext cx="15240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33400"/>
            <a:ext cx="4522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Intensity Of Radiation </a:t>
            </a:r>
            <a:endParaRPr lang="en-US" sz="3200" dirty="0"/>
          </a:p>
        </p:txBody>
      </p:sp>
      <p:graphicFrame>
        <p:nvGraphicFramePr>
          <p:cNvPr id="55298" name="Object 3"/>
          <p:cNvGraphicFramePr>
            <a:graphicFrameLocks noChangeAspect="1"/>
          </p:cNvGraphicFramePr>
          <p:nvPr/>
        </p:nvGraphicFramePr>
        <p:xfrm>
          <a:off x="0" y="1219200"/>
          <a:ext cx="906303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Bitmap Image" r:id="rId3" imgW="8980952" imgH="5133333" progId="Paint.Picture">
                  <p:embed/>
                </p:oleObj>
              </mc:Choice>
              <mc:Fallback>
                <p:oleObj name="Bitmap Image" r:id="rId3" imgW="8980952" imgH="51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06303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004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4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1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3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4800"/>
            <a:ext cx="3348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/>
              <a:t>Contents…..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Fundamental Concepts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Radiation Terminologies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Laws Of Radiation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Heat Exchange between the surfaces(Black and Non Black Surfaces)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Problems</a:t>
            </a:r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086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=3m and 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=6m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975360"/>
          </a:xfrm>
        </p:spPr>
        <p:txBody>
          <a:bodyPr/>
          <a:lstStyle/>
          <a:p>
            <a:r>
              <a:rPr lang="en-US" dirty="0"/>
              <a:t>Calculate associated View Factors.</a:t>
            </a:r>
          </a:p>
          <a:p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66783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6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414496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effectLst/>
              </a:rPr>
              <a:t>A Furnace cavity, which in form of cylinder of 75mm diameter and 150 mm length is open at one end to large surroundings that are at 27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˚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C. The sides and bottom may be black surface and well insulated and maintained at 1350˚</a:t>
            </a:r>
            <a:r>
              <a:rPr lang="en-US" sz="2000" dirty="0">
                <a:solidFill>
                  <a:srgbClr val="FF0000"/>
                </a:solidFill>
                <a:effectLst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 and 1650˚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C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respectively.</a:t>
            </a:r>
            <a:br>
              <a:rPr lang="en-US" sz="2400" dirty="0" smtClean="0">
                <a:solidFill>
                  <a:srgbClr val="FF0000"/>
                </a:solidFill>
                <a:effectLst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</a:rPr>
              <a:t>How much power is required to maintain the furnace temperature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.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28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Thermal Radiation</a:t>
            </a:r>
            <a:endParaRPr lang="en-US" sz="36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lum bright="-19000" contrast="35000"/>
          </a:blip>
          <a:srcRect/>
          <a:stretch>
            <a:fillRect/>
          </a:stretch>
        </p:blipFill>
        <p:spPr bwMode="auto">
          <a:xfrm>
            <a:off x="1828800" y="1371600"/>
            <a:ext cx="4572000" cy="361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563880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Any matter with temperature above absolute zero (0 K) emits electromagnetic radiation.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477671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Surface and Volumetric Phenomenon</a:t>
            </a:r>
            <a:endParaRPr lang="en-US" sz="36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43400" y="1295400"/>
          <a:ext cx="4495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4" imgW="3990476" imgH="4428571" progId="PBrush">
                  <p:embed/>
                </p:oleObj>
              </mc:Choice>
              <mc:Fallback>
                <p:oleObj name="Bitmap Image" r:id="rId4" imgW="3990476" imgH="442857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44958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Spectrum of Electromagnetic  Radiation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Irradiation Of Surface, </a:t>
            </a:r>
            <a:r>
              <a:rPr lang="en-US" sz="3600" b="1" i="1" dirty="0" smtClean="0"/>
              <a:t>G</a:t>
            </a:r>
            <a:endParaRPr lang="en-US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86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 Radiant energy received by per unit time per unit area from all directions at all wavelength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It is not a surface property…….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19400"/>
            <a:ext cx="6019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00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429000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419600"/>
            <a:ext cx="411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Types Of Surface</a:t>
            </a:r>
            <a:endParaRPr lang="en-US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19200"/>
            <a:ext cx="662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/>
              <a:t>Black Surface,</a:t>
            </a:r>
            <a:r>
              <a:rPr lang="el-GR" b="1" dirty="0" smtClean="0"/>
              <a:t> ρ</a:t>
            </a:r>
            <a:r>
              <a:rPr lang="en-US" b="1" dirty="0" smtClean="0"/>
              <a:t> and  = 0 and  =1 </a:t>
            </a:r>
            <a:endParaRPr lang="en-US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/>
              <a:t>Opaque Surface,  = 0  and  +  </a:t>
            </a:r>
            <a:r>
              <a:rPr lang="el-GR" b="1" dirty="0" smtClean="0"/>
              <a:t>ρ</a:t>
            </a:r>
            <a:r>
              <a:rPr lang="en-US" b="1" dirty="0" smtClean="0"/>
              <a:t> =1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/>
              <a:t>White Surface,  =0,  = 0 ,</a:t>
            </a:r>
            <a:r>
              <a:rPr lang="el-GR" b="1" dirty="0" smtClean="0"/>
              <a:t> ρ</a:t>
            </a:r>
            <a:r>
              <a:rPr lang="en-US" b="1" dirty="0" smtClean="0"/>
              <a:t> =1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/>
              <a:t>Grey Surface,  = 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/>
              <a:t>Transparent Surface,  =0 , </a:t>
            </a:r>
            <a:r>
              <a:rPr lang="el-GR" b="1" dirty="0" smtClean="0"/>
              <a:t>ρ</a:t>
            </a:r>
            <a:r>
              <a:rPr lang="en-US" b="1" dirty="0" smtClean="0"/>
              <a:t> = 0 ,</a:t>
            </a:r>
            <a:r>
              <a:rPr lang="el-GR" b="1" dirty="0" smtClean="0"/>
              <a:t> </a:t>
            </a:r>
            <a:r>
              <a:rPr lang="en-US" b="1" dirty="0" smtClean="0"/>
              <a:t>  = 1 	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471</Words>
  <Application>Microsoft Office PowerPoint</Application>
  <PresentationFormat>On-screen Show (4:3)</PresentationFormat>
  <Paragraphs>87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Apex</vt:lpstr>
      <vt:lpstr>Bitmap Image</vt:lpstr>
      <vt:lpstr>Equation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r1=3m and r2 =6m</vt:lpstr>
      <vt:lpstr>A Furnace cavity, which in form of cylinder of 75mm diameter and 150 mm length is open at one end to large surroundings that are at 27˚C. The sides and bottom may be black surface and well insulated and maintained at 1350˚C and 1650˚C respectively.  How much power is required to maintain the furnace temperature.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Pictorial Presentation for Thermodynamic Analysis of 77MW Power Plant by use of Pi-Chart </dc:title>
  <dc:creator>admin</dc:creator>
  <cp:lastModifiedBy>Bhavik</cp:lastModifiedBy>
  <cp:revision>199</cp:revision>
  <dcterms:created xsi:type="dcterms:W3CDTF">2006-08-16T00:00:00Z</dcterms:created>
  <dcterms:modified xsi:type="dcterms:W3CDTF">2020-07-03T05:16:51Z</dcterms:modified>
</cp:coreProperties>
</file>