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95" r:id="rId3"/>
    <p:sldId id="289" r:id="rId4"/>
    <p:sldId id="287" r:id="rId5"/>
    <p:sldId id="290" r:id="rId6"/>
    <p:sldId id="291" r:id="rId7"/>
    <p:sldId id="299" r:id="rId8"/>
    <p:sldId id="320" r:id="rId9"/>
    <p:sldId id="321" r:id="rId10"/>
    <p:sldId id="324" r:id="rId11"/>
    <p:sldId id="327" r:id="rId12"/>
    <p:sldId id="322" r:id="rId13"/>
    <p:sldId id="325" r:id="rId14"/>
    <p:sldId id="323" r:id="rId15"/>
    <p:sldId id="326" r:id="rId16"/>
    <p:sldId id="331" r:id="rId17"/>
    <p:sldId id="332" r:id="rId18"/>
    <p:sldId id="333" r:id="rId19"/>
    <p:sldId id="268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1" autoAdjust="0"/>
    <p:restoredTop sz="94660"/>
  </p:normalViewPr>
  <p:slideViewPr>
    <p:cSldViewPr>
      <p:cViewPr varScale="1">
        <p:scale>
          <a:sx n="64" d="100"/>
          <a:sy n="64" d="100"/>
        </p:scale>
        <p:origin x="-10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91959-E5DD-40F3-AF5C-5C5E2DF28588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EDAC7-03F0-4BE3-97D3-92B27EA596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931D2-D4B1-426B-B195-588A447A2F17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70826-749E-4F53-A8C1-17E57E74BD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D191B-3BD1-4C42-A1F0-FB3CAFC84C8B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75E68-EFED-479F-81C9-0F634A11E9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C9C52-7B1D-4AED-A37D-C9031598A8BE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55057-DA31-49A4-B832-5F36C231D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80A49-1D62-4520-A303-EB639CB886CD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C861B-5922-4E06-978A-759E3A3D4C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4AA31-9BEC-46EE-B5B0-19012BAB7F1E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23EF6-7CBB-44CC-9AF0-E72B56AD2E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F6234-D845-4E3E-90FC-AB50C8EFEEC8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E30E-25F4-424A-B1CD-A7A4B7A2E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93505-9087-4A40-ABEF-E48C902A5369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61679-DDBF-483F-8C5F-66FE29A761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45BAC-DB9A-4B12-A0BA-765B1A62D8B6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27B6A-7219-447E-A64F-C8F1652452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02E93-6F3E-4553-AE3C-CD1E97921C59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456C3-FDFF-489A-9726-F8288687E1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411B4-B2F5-4FB7-98A5-71EEF8B2192B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6EE1A-328D-45EA-A3DA-894D4DF8DD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E768AC-645E-46AD-859D-9E19F7A2B831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3E94FD2A-6118-4E98-AC56-1CD49E4031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E:\DBP\Education\KDM\KOM%20Videos\elliptical%20trammel.mp4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E:\DBP\Education\KOM\KOM%20Videos\elliptical%20trammel.mp4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E:\DBP\Education\KOM\KOM%20Videos\Mechanical%20Engineering%20--%20Simple%20scotch%20yoke%20mechanism%20in%20low%20cost%20--%20Engineering.mp4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E:\DBP\Education\KOM\KOM%20Videos\Oldham%20coupling.mp4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E:\DBP\Education\KDM\KOM%20Videos\Inversion%20of%20slider%20-crank.mp4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 txBox="1">
            <a:spLocks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altLang="en-US" sz="2800">
                <a:solidFill>
                  <a:srgbClr val="FF0000"/>
                </a:solidFill>
                <a:latin typeface="Arial Black" pitchFamily="34" charset="0"/>
              </a:rPr>
              <a:t>KINEMATICS &amp; DYNAMICS OF MACHINES (KDM)</a:t>
            </a:r>
            <a:r>
              <a:rPr lang="en-US" altLang="en-US" sz="2800">
                <a:solidFill>
                  <a:schemeClr val="folHlink"/>
                </a:solidFill>
                <a:latin typeface="Arial Black" pitchFamily="34" charset="0"/>
              </a:rPr>
              <a:t/>
            </a:r>
            <a:br>
              <a:rPr lang="en-US" altLang="en-US" sz="2800">
                <a:solidFill>
                  <a:schemeClr val="folHlink"/>
                </a:solidFill>
                <a:latin typeface="Arial Black" pitchFamily="34" charset="0"/>
              </a:rPr>
            </a:br>
            <a:endParaRPr lang="en-US" altLang="en-US" sz="2800">
              <a:latin typeface="Calibri" pitchFamily="34" charset="0"/>
            </a:endParaRPr>
          </a:p>
        </p:txBody>
      </p:sp>
      <p:pic>
        <p:nvPicPr>
          <p:cNvPr id="2051" name="Picture 2" descr="http://www.unidelve.com/uploads/university/1adfcbc33303a7310b22b11cb1dd99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1385888"/>
            <a:ext cx="15906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5"/>
          <p:cNvSpPr txBox="1">
            <a:spLocks noChangeArrowheads="1"/>
          </p:cNvSpPr>
          <p:nvPr/>
        </p:nvSpPr>
        <p:spPr>
          <a:xfrm>
            <a:off x="1062038" y="3449638"/>
            <a:ext cx="7239000" cy="2071687"/>
          </a:xfrm>
          <a:prstGeom prst="rect">
            <a:avLst/>
          </a:prstGeom>
          <a:extLst/>
        </p:spPr>
        <p:txBody>
          <a:bodyPr>
            <a:spAutoFit/>
          </a:bodyPr>
          <a:lstStyle>
            <a:lvl1pPr marL="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1pPr>
            <a:lvl2pPr marL="742950" indent="-28575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2pPr>
            <a:lvl3pPr marL="11430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3pPr>
            <a:lvl4pPr marL="16002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4pPr>
            <a:lvl5pPr marL="20574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5pPr>
            <a:lvl6pPr marL="25146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6pPr>
            <a:lvl7pPr marL="29718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7pPr>
            <a:lvl8pPr marL="34290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8pPr>
            <a:lvl9pPr marL="38862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9pPr>
          </a:lstStyle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3200" u="none" dirty="0" smtClean="0">
                <a:latin typeface="Arial Black" pitchFamily="34" charset="0"/>
              </a:rPr>
              <a:t>L. E. College, Morbi-2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b="1" u="none" dirty="0" smtClean="0">
                <a:latin typeface="Arial" charset="0"/>
              </a:rPr>
              <a:t>Industrial Engineering Department</a:t>
            </a:r>
          </a:p>
          <a:p>
            <a:pPr marL="274320" indent="-274320" rtl="1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ar-SA" sz="1800" b="1" i="1" u="none" dirty="0" smtClean="0">
              <a:latin typeface="Arial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1800" b="1" i="1" u="none" dirty="0" smtClean="0">
                <a:latin typeface="Arial" charset="0"/>
              </a:rPr>
              <a:t>Chapter-01– Introduction of Mechanisms and Machines </a:t>
            </a:r>
            <a:endParaRPr lang="en-US" sz="1800" dirty="0" smtClean="0"/>
          </a:p>
          <a:p>
            <a:pPr marL="274320" indent="-274320" rtl="1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sz="1800" b="1" i="1" u="none" dirty="0">
              <a:latin typeface="Arial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38500" y="5385137"/>
            <a:ext cx="2667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Prepared by Prof.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Divyesh B. Patel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Mechanical Engg. Dept</a:t>
            </a:r>
          </a:p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LE. College,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Morbi</a:t>
            </a:r>
          </a:p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+919925282644</a:t>
            </a:r>
          </a:p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divyesh21dragon@gmail.com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lliptical trammel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lliptical trammel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-57150"/>
            <a:ext cx="9144000" cy="691515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3400" y="0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Inversion of double slider -crank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1013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819400"/>
            <a:ext cx="3562350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38200" y="1905000"/>
            <a:ext cx="2625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b="1" i="1">
                <a:latin typeface="Calibri" pitchFamily="34" charset="0"/>
              </a:rPr>
              <a:t>2.Scotch yoke mechanism</a:t>
            </a:r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echanical Engineering -- Simple scotch yoke mechanism in low cost -- Engineering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3400" y="0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Inversion of double slider -crank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1003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209800"/>
            <a:ext cx="3648075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62000" y="1447800"/>
            <a:ext cx="218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b="1">
                <a:latin typeface="Calibri" pitchFamily="34" charset="0"/>
              </a:rPr>
              <a:t>3. </a:t>
            </a:r>
            <a:r>
              <a:rPr lang="en-US" altLang="en-US" b="1" i="1">
                <a:latin typeface="Calibri" pitchFamily="34" charset="0"/>
              </a:rPr>
              <a:t>Oldham’s coupling</a:t>
            </a:r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ldham coupling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5939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604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0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6144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726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988585" y="2967335"/>
            <a:ext cx="316682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Slider -crank</a:t>
            </a:r>
            <a:endParaRPr lang="en-US" altLang="en-US" smtClean="0"/>
          </a:p>
        </p:txBody>
      </p:sp>
      <p:pic>
        <p:nvPicPr>
          <p:cNvPr id="39938" name="Picture 2" descr="E:\DBP\KOM\Figures\Slider-Mechanism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1013" y="2332038"/>
            <a:ext cx="5640387" cy="219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Inversion of slider -crank</a:t>
            </a: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First inversion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inversion is obtained when link 1 is fixed and links 2 and 4 are made the crank and slider respectively.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Applications: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en-US" sz="24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Reciprocating engine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en-US" sz="24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Reciprocating compressor</a:t>
            </a:r>
            <a:endParaRPr lang="en-US" sz="2400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E:\DBP\KOM\Figures\kinematic-chain-mechanism-inversion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4114800"/>
            <a:ext cx="1733550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 rtlCol="0">
            <a:norm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 startAt="2"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Second inversion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Fixing of the link 2 of a slider-crank chain results in the second inversion.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Applications: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en-US" sz="24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Whitworth quick-return mechanism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en-US" sz="24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Rotary engine</a:t>
            </a:r>
            <a:endParaRPr lang="en-US" sz="2400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E:\DBP\KOM\Figures\kinematic-chain-mechanism-inversion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343400"/>
            <a:ext cx="235267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E:\DBP\KOM\Figures\images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4343400"/>
            <a:ext cx="2514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Image result for Whitworth quick-return mechanis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4343400"/>
            <a:ext cx="3471863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Inversion of slider -crank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8"/>
            <a:ext cx="8229600" cy="4525962"/>
          </a:xfrm>
        </p:spPr>
        <p:txBody>
          <a:bodyPr rtlCol="0">
            <a:norm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 startAt="3"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Third Inversion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By Fixing of the link 3 of the slider-crank mechanism, the third inversion is obtained. Now the link 2 again acts as a crank and the link 4 oscillates.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Applications: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en-US" sz="24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Oscillating cylinder engine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en-US" sz="24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Crank and slotted-lever mechanism</a:t>
            </a:r>
            <a:endParaRPr lang="en-US" sz="2400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E:\DBP\KOM\Figures\kinematic-chain-mechanism-inversion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52950"/>
            <a:ext cx="1762125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Image result for Inversion of mechanis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4800600"/>
            <a:ext cx="28670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 descr="Image result for Crank and slotted-lever mechanis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4572000"/>
            <a:ext cx="3160713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Inversion of slider -crank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25963"/>
          </a:xfrm>
        </p:spPr>
        <p:txBody>
          <a:bodyPr rtlCol="0">
            <a:norm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 startAt="4"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Fourth Inversion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the link 4 of the slider-crank mechanism is fixed, the fourth inversion is obtained. Link 3 can oscillates about the fixed pivot B on the link 4. This makes the end A of the link 2 to oscillate about B and the end O to reciprocate along the axis of the fixed link 4.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Application: 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en-US" sz="24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Hand Pump</a:t>
            </a:r>
            <a:endParaRPr lang="en-US" sz="2400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E:\DBP\KOM\Figures\kinematic-chain-mechanism-inversion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4524375"/>
            <a:ext cx="1495425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Inversion of slider -crank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nversion of slider -crank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remove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A kinematic chain which consists of two turning pairs and two sliding pairs is known as </a:t>
            </a:r>
            <a:r>
              <a:rPr lang="en-US" altLang="en-US" sz="2400" b="1" i="1" smtClean="0">
                <a:latin typeface="Times New Roman" pitchFamily="18" charset="0"/>
                <a:cs typeface="Times New Roman" pitchFamily="18" charset="0"/>
              </a:rPr>
              <a:t>double slider crank chain</a:t>
            </a:r>
            <a:endParaRPr lang="en-US" alt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Double Slider -crank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Inversion of double slider -crank</a:t>
            </a:r>
            <a:endParaRPr lang="en-US" altLang="en-US" smtClean="0"/>
          </a:p>
        </p:txBody>
      </p:sp>
      <p:pic>
        <p:nvPicPr>
          <p:cNvPr id="1024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752600"/>
            <a:ext cx="4552950" cy="368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09600" y="1447800"/>
            <a:ext cx="2193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b="1">
                <a:latin typeface="Calibri" pitchFamily="34" charset="0"/>
              </a:rPr>
              <a:t>1. </a:t>
            </a:r>
            <a:r>
              <a:rPr lang="en-US" altLang="en-US" b="1" i="1">
                <a:latin typeface="Calibri" pitchFamily="34" charset="0"/>
              </a:rPr>
              <a:t>Elliptical trammels</a:t>
            </a:r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7650870</TotalTime>
  <Words>287</Words>
  <Application>Microsoft Office PowerPoint</Application>
  <PresentationFormat>On-screen Show (4:3)</PresentationFormat>
  <Paragraphs>43</Paragraphs>
  <Slides>19</Slides>
  <Notes>0</Notes>
  <HiddenSlides>0</HiddenSlides>
  <MMClips>5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Slider -crank</vt:lpstr>
      <vt:lpstr>Inversion of slider -crank</vt:lpstr>
      <vt:lpstr>Inversion of slider -crank</vt:lpstr>
      <vt:lpstr>Inversion of slider -crank</vt:lpstr>
      <vt:lpstr>Inversion of slider -crank</vt:lpstr>
      <vt:lpstr>Slide 7</vt:lpstr>
      <vt:lpstr>Double Slider -crank</vt:lpstr>
      <vt:lpstr>Inversion of double slider -crank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MECHANICAL</dc:creator>
  <cp:lastModifiedBy>acer</cp:lastModifiedBy>
  <cp:revision>430</cp:revision>
  <dcterms:created xsi:type="dcterms:W3CDTF">2006-08-16T00:00:00Z</dcterms:created>
  <dcterms:modified xsi:type="dcterms:W3CDTF">2021-09-06T08:06:31Z</dcterms:modified>
</cp:coreProperties>
</file>