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9/3/2022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9/3/2022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Automation in Manufacturing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Actuators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414338"/>
            <a:ext cx="8639175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46772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8" y="366713"/>
            <a:ext cx="8543925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7667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Actuators are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devices used to produce action or motion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Input(mainly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electrical signal , air, fluids)Electrical signal can be low power or high power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Actuators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output can be position or rate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i.e. linear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displacement or velocity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Actuation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can be from few microns to few meters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What is an actuator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0" dirty="0" smtClean="0"/>
              <a:t> 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Actuator functional diagram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073611"/>
            <a:ext cx="8153400" cy="353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Hydraulic </a:t>
            </a:r>
            <a:r>
              <a:rPr lang="en-IN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actuator</a:t>
            </a:r>
          </a:p>
          <a:p>
            <a:r>
              <a:rPr lang="en-IN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Pneumatic actuator</a:t>
            </a:r>
          </a:p>
          <a:p>
            <a:r>
              <a:rPr lang="en-IN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Mechanical actuator</a:t>
            </a:r>
          </a:p>
          <a:p>
            <a:r>
              <a:rPr lang="en-IN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Electrical actuator</a:t>
            </a:r>
          </a:p>
          <a:p>
            <a:endParaRPr lang="en-IN" sz="3200" dirty="0" smtClean="0"/>
          </a:p>
          <a:p>
            <a:r>
              <a:rPr lang="en-IN" sz="31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Linear </a:t>
            </a:r>
            <a:r>
              <a:rPr lang="en-IN" sz="31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actuator: solenoid, </a:t>
            </a:r>
            <a:r>
              <a:rPr lang="en-IN" sz="31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Hydraulic/Pneumatic</a:t>
            </a:r>
          </a:p>
          <a:p>
            <a:r>
              <a:rPr lang="en-IN" sz="3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Rotary </a:t>
            </a:r>
            <a:r>
              <a:rPr lang="en-IN" sz="3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actuator: motor, Hydraulic/Pneumatic</a:t>
            </a:r>
            <a:endParaRPr lang="en-IN" sz="32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0" dirty="0" smtClean="0"/>
              <a:t>Types of actuators</a:t>
            </a:r>
            <a:endParaRPr lang="en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/>
              <a:t>A solenoid is a coil wound into a tightly packed </a:t>
            </a:r>
            <a:r>
              <a:rPr lang="en-IN" b="1" dirty="0" smtClean="0"/>
              <a:t>helix</a:t>
            </a:r>
          </a:p>
          <a:p>
            <a:r>
              <a:rPr lang="en-IN" dirty="0" smtClean="0"/>
              <a:t>In physics, the term solenoid refers to a long, thin </a:t>
            </a:r>
            <a:r>
              <a:rPr lang="en-IN" dirty="0" smtClean="0"/>
              <a:t>loop of </a:t>
            </a:r>
            <a:r>
              <a:rPr lang="en-IN" dirty="0" smtClean="0"/>
              <a:t>wire, and wrapped around a metallic core</a:t>
            </a:r>
            <a:r>
              <a:rPr lang="en-IN" dirty="0" smtClean="0"/>
              <a:t>.</a:t>
            </a:r>
          </a:p>
          <a:p>
            <a:r>
              <a:rPr lang="en-IN" dirty="0" smtClean="0"/>
              <a:t>W</a:t>
            </a:r>
            <a:r>
              <a:rPr lang="en-IN" dirty="0" smtClean="0"/>
              <a:t>hich </a:t>
            </a:r>
            <a:r>
              <a:rPr lang="en-IN" dirty="0" smtClean="0"/>
              <a:t>produces a magnetic field when an electric </a:t>
            </a:r>
            <a:r>
              <a:rPr lang="en-IN" dirty="0" smtClean="0"/>
              <a:t>current is </a:t>
            </a:r>
            <a:r>
              <a:rPr lang="en-IN" dirty="0" smtClean="0"/>
              <a:t>passed through it.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Solenoid</a:t>
            </a:r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486275"/>
            <a:ext cx="76866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778691"/>
          </a:xfrm>
        </p:spPr>
        <p:txBody>
          <a:bodyPr/>
          <a:lstStyle/>
          <a:p>
            <a:pPr>
              <a:buNone/>
            </a:pPr>
            <a:r>
              <a:rPr lang="en-IN" sz="3200" b="1" dirty="0" smtClean="0"/>
              <a:t>Application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/>
              <a:t>Pneumatic valve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/>
              <a:t>Car </a:t>
            </a:r>
            <a:r>
              <a:rPr lang="en-IN" dirty="0" smtClean="0"/>
              <a:t>door </a:t>
            </a:r>
            <a:r>
              <a:rPr lang="en-IN" dirty="0" smtClean="0"/>
              <a:t>openers</a:t>
            </a:r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1" y="2233016"/>
            <a:ext cx="8991599" cy="340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>
            <a:normAutofit fontScale="92500" lnSpcReduction="10000"/>
          </a:bodyPr>
          <a:lstStyle/>
          <a:p>
            <a:r>
              <a:rPr lang="en-IN" dirty="0" smtClean="0"/>
              <a:t>Hydraulic systems are used to control &amp; transmit power</a:t>
            </a:r>
            <a:r>
              <a:rPr lang="en-IN" dirty="0" smtClean="0"/>
              <a:t>. A </a:t>
            </a:r>
            <a:r>
              <a:rPr lang="en-IN" dirty="0" smtClean="0"/>
              <a:t>pump driven by prime mover (electric motor) creates flow of </a:t>
            </a:r>
            <a:r>
              <a:rPr lang="en-IN" dirty="0" smtClean="0"/>
              <a:t>fluid</a:t>
            </a:r>
          </a:p>
          <a:p>
            <a:endParaRPr lang="en-IN" dirty="0" smtClean="0"/>
          </a:p>
          <a:p>
            <a:pPr>
              <a:buNone/>
            </a:pPr>
            <a:r>
              <a:rPr lang="en-IN" dirty="0" smtClean="0"/>
              <a:t>Types </a:t>
            </a:r>
            <a:r>
              <a:rPr lang="en-IN" dirty="0" smtClean="0"/>
              <a:t>of hydraulic </a:t>
            </a:r>
            <a:r>
              <a:rPr lang="en-IN" dirty="0" smtClean="0"/>
              <a:t>actuator </a:t>
            </a:r>
          </a:p>
          <a:p>
            <a:r>
              <a:rPr lang="en-IN" dirty="0" smtClean="0"/>
              <a:t>Linear </a:t>
            </a:r>
            <a:r>
              <a:rPr lang="en-IN" dirty="0" smtClean="0"/>
              <a:t>actuator (hydraulic </a:t>
            </a:r>
            <a:r>
              <a:rPr lang="en-IN" dirty="0" smtClean="0"/>
              <a:t>cylinder)</a:t>
            </a:r>
          </a:p>
          <a:p>
            <a:pPr lvl="1">
              <a:buFont typeface="Wingdings" pitchFamily="2" charset="2"/>
              <a:buChar char="§"/>
            </a:pPr>
            <a:r>
              <a:rPr lang="en-IN" dirty="0" smtClean="0"/>
              <a:t>Provides </a:t>
            </a:r>
            <a:r>
              <a:rPr lang="en-IN" dirty="0" smtClean="0"/>
              <a:t>motion in straight </a:t>
            </a:r>
            <a:r>
              <a:rPr lang="en-IN" dirty="0" smtClean="0"/>
              <a:t>line</a:t>
            </a:r>
          </a:p>
          <a:p>
            <a:pPr lvl="1">
              <a:buFont typeface="Wingdings" pitchFamily="2" charset="2"/>
              <a:buChar char="§"/>
            </a:pPr>
            <a:r>
              <a:rPr lang="en-IN" dirty="0" smtClean="0"/>
              <a:t>Linear </a:t>
            </a:r>
            <a:r>
              <a:rPr lang="en-IN" dirty="0" smtClean="0"/>
              <a:t>displacement depends on stroke </a:t>
            </a:r>
            <a:r>
              <a:rPr lang="en-IN" dirty="0" smtClean="0"/>
              <a:t>length</a:t>
            </a:r>
          </a:p>
          <a:p>
            <a:pPr lvl="1">
              <a:buFont typeface="Wingdings" pitchFamily="2" charset="2"/>
              <a:buChar char="§"/>
            </a:pPr>
            <a:r>
              <a:rPr lang="en-IN" dirty="0" smtClean="0"/>
              <a:t>Usually </a:t>
            </a:r>
            <a:r>
              <a:rPr lang="en-IN" dirty="0" smtClean="0"/>
              <a:t>referred to as cylinders, rams (single acting cylinders)or jacks</a:t>
            </a:r>
            <a:r>
              <a:rPr lang="en-IN" dirty="0" smtClean="0"/>
              <a:t>.</a:t>
            </a:r>
          </a:p>
          <a:p>
            <a:pPr lvl="1">
              <a:buNone/>
            </a:pPr>
            <a:endParaRPr lang="en-IN" dirty="0" smtClean="0"/>
          </a:p>
          <a:p>
            <a:r>
              <a:rPr lang="en-IN" dirty="0" smtClean="0"/>
              <a:t>Rotary </a:t>
            </a:r>
            <a:r>
              <a:rPr lang="en-IN" dirty="0" smtClean="0"/>
              <a:t>actuators (Hydraulic </a:t>
            </a:r>
            <a:r>
              <a:rPr lang="en-IN" dirty="0" smtClean="0"/>
              <a:t>motors)</a:t>
            </a:r>
          </a:p>
          <a:p>
            <a:pPr lvl="1">
              <a:buFont typeface="Wingdings" pitchFamily="2" charset="2"/>
              <a:buChar char="§"/>
            </a:pPr>
            <a:r>
              <a:rPr lang="en-IN" dirty="0" smtClean="0"/>
              <a:t>Produces </a:t>
            </a:r>
            <a:r>
              <a:rPr lang="en-IN" dirty="0" smtClean="0"/>
              <a:t>continuous rotational </a:t>
            </a:r>
            <a:r>
              <a:rPr lang="en-IN" dirty="0" smtClean="0"/>
              <a:t>motion</a:t>
            </a:r>
          </a:p>
          <a:p>
            <a:pPr lvl="1">
              <a:buFont typeface="Wingdings" pitchFamily="2" charset="2"/>
              <a:buChar char="§"/>
            </a:pPr>
            <a:r>
              <a:rPr lang="en-IN" dirty="0" smtClean="0"/>
              <a:t>Pump </a:t>
            </a:r>
            <a:r>
              <a:rPr lang="en-IN" dirty="0" smtClean="0"/>
              <a:t>shaft is rotated to generate </a:t>
            </a:r>
            <a:r>
              <a:rPr lang="en-IN" dirty="0" smtClean="0"/>
              <a:t>flow</a:t>
            </a:r>
          </a:p>
          <a:p>
            <a:pPr lvl="1">
              <a:buFont typeface="Wingdings" pitchFamily="2" charset="2"/>
              <a:buChar char="§"/>
            </a:pPr>
            <a:r>
              <a:rPr lang="en-IN" dirty="0" smtClean="0"/>
              <a:t>A </a:t>
            </a:r>
            <a:r>
              <a:rPr lang="en-IN" dirty="0" smtClean="0"/>
              <a:t>motor shaft is caused to rotate by fluid being forced into the driving </a:t>
            </a:r>
            <a:r>
              <a:rPr lang="en-IN" dirty="0" smtClean="0"/>
              <a:t>chambers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IN" dirty="0" smtClean="0"/>
              <a:t>Types of hydraulic actuator</a:t>
            </a:r>
            <a:endParaRPr lang="en-I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IN" dirty="0" smtClean="0"/>
              <a:t>It convert energy formed by compressed air at high </a:t>
            </a:r>
            <a:r>
              <a:rPr lang="en-IN" dirty="0" smtClean="0"/>
              <a:t>pressure into </a:t>
            </a:r>
            <a:r>
              <a:rPr lang="en-IN" dirty="0" smtClean="0"/>
              <a:t>ether linear or rotary </a:t>
            </a:r>
            <a:r>
              <a:rPr lang="en-IN" dirty="0" smtClean="0"/>
              <a:t>motion</a:t>
            </a:r>
          </a:p>
          <a:p>
            <a:r>
              <a:rPr lang="en-IN" dirty="0" smtClean="0"/>
              <a:t>Quickly </a:t>
            </a:r>
            <a:r>
              <a:rPr lang="en-IN" dirty="0" smtClean="0"/>
              <a:t>respond in operation.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IN" dirty="0" smtClean="0"/>
              <a:t>Pneumatic actuator</a:t>
            </a:r>
            <a:endParaRPr lang="en-I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" y="3429000"/>
            <a:ext cx="90297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98207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625</TotalTime>
  <Words>253</Words>
  <Application>Microsoft Office PowerPoint</Application>
  <PresentationFormat>On-screen Show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Concourse</vt:lpstr>
      <vt:lpstr>Automation in Manufacturing</vt:lpstr>
      <vt:lpstr>What is an actuator? </vt:lpstr>
      <vt:lpstr> Actuator functional diagram</vt:lpstr>
      <vt:lpstr>Types of actuators</vt:lpstr>
      <vt:lpstr>Solenoid</vt:lpstr>
      <vt:lpstr>Slide 6</vt:lpstr>
      <vt:lpstr>Types of hydraulic actuator</vt:lpstr>
      <vt:lpstr>Pneumatic actuator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Automation in Manufacturing</dc:title>
  <dc:creator>CAM</dc:creator>
  <cp:lastModifiedBy>Mech7</cp:lastModifiedBy>
  <cp:revision>108</cp:revision>
  <dcterms:created xsi:type="dcterms:W3CDTF">2006-08-16T00:00:00Z</dcterms:created>
  <dcterms:modified xsi:type="dcterms:W3CDTF">2022-09-03T03:49:45Z</dcterms:modified>
</cp:coreProperties>
</file>