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8"/>
  </p:notesMasterIdLst>
  <p:sldIdLst>
    <p:sldId id="273" r:id="rId2"/>
    <p:sldId id="275" r:id="rId3"/>
    <p:sldId id="352" r:id="rId4"/>
    <p:sldId id="355" r:id="rId5"/>
    <p:sldId id="354" r:id="rId6"/>
    <p:sldId id="353" r:id="rId7"/>
    <p:sldId id="356" r:id="rId8"/>
    <p:sldId id="357" r:id="rId9"/>
    <p:sldId id="358" r:id="rId10"/>
    <p:sldId id="359" r:id="rId11"/>
    <p:sldId id="360" r:id="rId12"/>
    <p:sldId id="361" r:id="rId13"/>
    <p:sldId id="363" r:id="rId14"/>
    <p:sldId id="364" r:id="rId15"/>
    <p:sldId id="409" r:id="rId16"/>
    <p:sldId id="410" r:id="rId17"/>
    <p:sldId id="365" r:id="rId18"/>
    <p:sldId id="366" r:id="rId19"/>
    <p:sldId id="367" r:id="rId20"/>
    <p:sldId id="411" r:id="rId21"/>
    <p:sldId id="369" r:id="rId22"/>
    <p:sldId id="370" r:id="rId23"/>
    <p:sldId id="371" r:id="rId24"/>
    <p:sldId id="372" r:id="rId25"/>
    <p:sldId id="373" r:id="rId26"/>
    <p:sldId id="374" r:id="rId27"/>
    <p:sldId id="376" r:id="rId28"/>
    <p:sldId id="377" r:id="rId29"/>
    <p:sldId id="378" r:id="rId30"/>
    <p:sldId id="379" r:id="rId31"/>
    <p:sldId id="412" r:id="rId32"/>
    <p:sldId id="402" r:id="rId33"/>
    <p:sldId id="383" r:id="rId34"/>
    <p:sldId id="384" r:id="rId35"/>
    <p:sldId id="385" r:id="rId36"/>
    <p:sldId id="386" r:id="rId37"/>
    <p:sldId id="400" r:id="rId38"/>
    <p:sldId id="401" r:id="rId39"/>
    <p:sldId id="387" r:id="rId40"/>
    <p:sldId id="388" r:id="rId41"/>
    <p:sldId id="389" r:id="rId42"/>
    <p:sldId id="390" r:id="rId43"/>
    <p:sldId id="391" r:id="rId44"/>
    <p:sldId id="392" r:id="rId45"/>
    <p:sldId id="393" r:id="rId46"/>
    <p:sldId id="394" r:id="rId47"/>
    <p:sldId id="396" r:id="rId48"/>
    <p:sldId id="399" r:id="rId49"/>
    <p:sldId id="398" r:id="rId50"/>
    <p:sldId id="397" r:id="rId51"/>
    <p:sldId id="403" r:id="rId52"/>
    <p:sldId id="404" r:id="rId53"/>
    <p:sldId id="405" r:id="rId54"/>
    <p:sldId id="406" r:id="rId55"/>
    <p:sldId id="407" r:id="rId56"/>
    <p:sldId id="408" r:id="rId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702"/>
    <a:srgbClr val="4AA743"/>
    <a:srgbClr val="E40524"/>
    <a:srgbClr val="34495E"/>
    <a:srgbClr val="D6B580"/>
    <a:srgbClr val="F8ED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84" autoAdjust="0"/>
    <p:restoredTop sz="94624" autoAdjust="0"/>
  </p:normalViewPr>
  <p:slideViewPr>
    <p:cSldViewPr>
      <p:cViewPr varScale="1">
        <p:scale>
          <a:sx n="82" d="100"/>
          <a:sy n="82" d="100"/>
        </p:scale>
        <p:origin x="172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5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B534D8-D3C3-4B18-9082-BAA83A07F6F6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1FABDE6-DAC9-48BA-8ACC-E489F2D56FBB}">
      <dgm:prSet phldrT="[Text]"/>
      <dgm:spPr/>
      <dgm:t>
        <a:bodyPr/>
        <a:lstStyle/>
        <a:p>
          <a:r>
            <a:rPr lang="en-US" dirty="0"/>
            <a:t>000</a:t>
          </a:r>
        </a:p>
      </dgm:t>
    </dgm:pt>
    <dgm:pt modelId="{06560709-FF82-4531-B8CB-CAA8634FF514}" type="parTrans" cxnId="{41EBD20E-212D-4311-A281-8AFD93C1DAD9}">
      <dgm:prSet/>
      <dgm:spPr/>
      <dgm:t>
        <a:bodyPr/>
        <a:lstStyle/>
        <a:p>
          <a:endParaRPr lang="en-US"/>
        </a:p>
      </dgm:t>
    </dgm:pt>
    <dgm:pt modelId="{919FEDA7-7F1A-4795-930B-BB287D414A71}" type="sibTrans" cxnId="{41EBD20E-212D-4311-A281-8AFD93C1DAD9}">
      <dgm:prSet/>
      <dgm:spPr/>
      <dgm:t>
        <a:bodyPr/>
        <a:lstStyle/>
        <a:p>
          <a:endParaRPr lang="en-US"/>
        </a:p>
      </dgm:t>
    </dgm:pt>
    <dgm:pt modelId="{497B312C-DB8A-49B1-9A56-B29CD7D0443D}">
      <dgm:prSet phldrT="[Text]"/>
      <dgm:spPr/>
      <dgm:t>
        <a:bodyPr/>
        <a:lstStyle/>
        <a:p>
          <a:r>
            <a:rPr lang="en-US" dirty="0"/>
            <a:t>001</a:t>
          </a:r>
        </a:p>
      </dgm:t>
    </dgm:pt>
    <dgm:pt modelId="{5CA2D92F-5929-4ED7-8355-C937A6EE5384}" type="parTrans" cxnId="{545E87B1-2B34-41D0-AAFE-628751B1BB88}">
      <dgm:prSet/>
      <dgm:spPr/>
      <dgm:t>
        <a:bodyPr/>
        <a:lstStyle/>
        <a:p>
          <a:endParaRPr lang="en-US"/>
        </a:p>
      </dgm:t>
    </dgm:pt>
    <dgm:pt modelId="{24BDA117-3F72-418E-B17E-7A757FB4B940}" type="sibTrans" cxnId="{545E87B1-2B34-41D0-AAFE-628751B1BB88}">
      <dgm:prSet/>
      <dgm:spPr/>
      <dgm:t>
        <a:bodyPr/>
        <a:lstStyle/>
        <a:p>
          <a:endParaRPr lang="en-US"/>
        </a:p>
      </dgm:t>
    </dgm:pt>
    <dgm:pt modelId="{877C4D91-6763-483E-B695-B12A6B8D752A}">
      <dgm:prSet phldrT="[Text]"/>
      <dgm:spPr/>
      <dgm:t>
        <a:bodyPr/>
        <a:lstStyle/>
        <a:p>
          <a:r>
            <a:rPr lang="en-US" dirty="0"/>
            <a:t>010</a:t>
          </a:r>
        </a:p>
      </dgm:t>
    </dgm:pt>
    <dgm:pt modelId="{49CE513D-B0FB-4233-8A45-DBAF2F984D72}" type="parTrans" cxnId="{FEECC651-9741-4FDA-98B5-15D948252172}">
      <dgm:prSet/>
      <dgm:spPr/>
      <dgm:t>
        <a:bodyPr/>
        <a:lstStyle/>
        <a:p>
          <a:endParaRPr lang="en-US"/>
        </a:p>
      </dgm:t>
    </dgm:pt>
    <dgm:pt modelId="{85EFFD73-89D1-4272-B4F8-992834F9C70D}" type="sibTrans" cxnId="{FEECC651-9741-4FDA-98B5-15D948252172}">
      <dgm:prSet/>
      <dgm:spPr/>
      <dgm:t>
        <a:bodyPr/>
        <a:lstStyle/>
        <a:p>
          <a:endParaRPr lang="en-US"/>
        </a:p>
      </dgm:t>
    </dgm:pt>
    <dgm:pt modelId="{F06085AB-63DF-4D12-B60F-C3CFF4607F59}">
      <dgm:prSet phldrT="[Text]"/>
      <dgm:spPr/>
      <dgm:t>
        <a:bodyPr/>
        <a:lstStyle/>
        <a:p>
          <a:r>
            <a:rPr lang="en-US" dirty="0"/>
            <a:t>011</a:t>
          </a:r>
        </a:p>
      </dgm:t>
    </dgm:pt>
    <dgm:pt modelId="{D09E0554-F19C-4809-9376-AE3823EFE775}" type="parTrans" cxnId="{A76C5EEE-BDD1-4606-9B20-5BA98385CEB5}">
      <dgm:prSet/>
      <dgm:spPr/>
      <dgm:t>
        <a:bodyPr/>
        <a:lstStyle/>
        <a:p>
          <a:endParaRPr lang="en-US"/>
        </a:p>
      </dgm:t>
    </dgm:pt>
    <dgm:pt modelId="{D4EDEE87-1EA9-4B1E-94CE-3A5FA365D409}" type="sibTrans" cxnId="{A76C5EEE-BDD1-4606-9B20-5BA98385CEB5}">
      <dgm:prSet/>
      <dgm:spPr/>
      <dgm:t>
        <a:bodyPr/>
        <a:lstStyle/>
        <a:p>
          <a:endParaRPr lang="en-US"/>
        </a:p>
      </dgm:t>
    </dgm:pt>
    <dgm:pt modelId="{E43C66D9-9510-47F8-8602-1791E2191CAA}">
      <dgm:prSet phldrT="[Text]"/>
      <dgm:spPr/>
      <dgm:t>
        <a:bodyPr/>
        <a:lstStyle/>
        <a:p>
          <a:r>
            <a:rPr lang="en-US" dirty="0"/>
            <a:t>100</a:t>
          </a:r>
        </a:p>
      </dgm:t>
    </dgm:pt>
    <dgm:pt modelId="{C955F8E8-5D49-4972-8847-6341A44DEC8E}" type="parTrans" cxnId="{6DEE1A0D-668B-43A2-8D10-2ABDE5DBEDFC}">
      <dgm:prSet/>
      <dgm:spPr/>
      <dgm:t>
        <a:bodyPr/>
        <a:lstStyle/>
        <a:p>
          <a:endParaRPr lang="en-US"/>
        </a:p>
      </dgm:t>
    </dgm:pt>
    <dgm:pt modelId="{49E239BD-CC51-481C-BAEA-CCD19A9D2B14}" type="sibTrans" cxnId="{6DEE1A0D-668B-43A2-8D10-2ABDE5DBEDFC}">
      <dgm:prSet/>
      <dgm:spPr/>
      <dgm:t>
        <a:bodyPr/>
        <a:lstStyle/>
        <a:p>
          <a:endParaRPr lang="en-US"/>
        </a:p>
      </dgm:t>
    </dgm:pt>
    <dgm:pt modelId="{A41FD905-4BDE-4D7C-B02B-FA18097623CB}">
      <dgm:prSet/>
      <dgm:spPr/>
      <dgm:t>
        <a:bodyPr/>
        <a:lstStyle/>
        <a:p>
          <a:r>
            <a:rPr lang="en-US" dirty="0"/>
            <a:t>101</a:t>
          </a:r>
        </a:p>
      </dgm:t>
    </dgm:pt>
    <dgm:pt modelId="{6F7E6FED-DBC7-43C1-BE04-7A331ADF49C1}" type="parTrans" cxnId="{96E88FEC-15D9-4995-B7F8-E77833C56D1E}">
      <dgm:prSet/>
      <dgm:spPr/>
      <dgm:t>
        <a:bodyPr/>
        <a:lstStyle/>
        <a:p>
          <a:endParaRPr lang="en-US"/>
        </a:p>
      </dgm:t>
    </dgm:pt>
    <dgm:pt modelId="{4EA05BEC-58F7-4258-B136-B50037A09717}" type="sibTrans" cxnId="{96E88FEC-15D9-4995-B7F8-E77833C56D1E}">
      <dgm:prSet/>
      <dgm:spPr/>
      <dgm:t>
        <a:bodyPr/>
        <a:lstStyle/>
        <a:p>
          <a:endParaRPr lang="en-US"/>
        </a:p>
      </dgm:t>
    </dgm:pt>
    <dgm:pt modelId="{1B9E5859-5F1F-4C36-8A85-016FCBD735B2}">
      <dgm:prSet/>
      <dgm:spPr/>
      <dgm:t>
        <a:bodyPr/>
        <a:lstStyle/>
        <a:p>
          <a:r>
            <a:rPr lang="en-US" dirty="0"/>
            <a:t>110</a:t>
          </a:r>
        </a:p>
      </dgm:t>
    </dgm:pt>
    <dgm:pt modelId="{44955C8C-6600-4880-9041-E781ECC5F8D7}" type="parTrans" cxnId="{21018D46-F718-43B9-BAE5-E726B1ED2F3A}">
      <dgm:prSet/>
      <dgm:spPr/>
      <dgm:t>
        <a:bodyPr/>
        <a:lstStyle/>
        <a:p>
          <a:endParaRPr lang="en-US"/>
        </a:p>
      </dgm:t>
    </dgm:pt>
    <dgm:pt modelId="{7A30DB75-33B7-462F-8BA9-FB9B99B707DA}" type="sibTrans" cxnId="{21018D46-F718-43B9-BAE5-E726B1ED2F3A}">
      <dgm:prSet/>
      <dgm:spPr/>
      <dgm:t>
        <a:bodyPr/>
        <a:lstStyle/>
        <a:p>
          <a:endParaRPr lang="en-US"/>
        </a:p>
      </dgm:t>
    </dgm:pt>
    <dgm:pt modelId="{BE66B501-2AD3-4F1E-8957-A23780489DC2}">
      <dgm:prSet/>
      <dgm:spPr/>
      <dgm:t>
        <a:bodyPr/>
        <a:lstStyle/>
        <a:p>
          <a:r>
            <a:rPr lang="en-US" dirty="0"/>
            <a:t>111</a:t>
          </a:r>
        </a:p>
      </dgm:t>
    </dgm:pt>
    <dgm:pt modelId="{CC7340E9-8837-4850-840F-9B6D97BB773C}" type="parTrans" cxnId="{5658C7C3-E496-493B-B2B7-D0B94356A4CF}">
      <dgm:prSet/>
      <dgm:spPr/>
      <dgm:t>
        <a:bodyPr/>
        <a:lstStyle/>
        <a:p>
          <a:endParaRPr lang="en-US"/>
        </a:p>
      </dgm:t>
    </dgm:pt>
    <dgm:pt modelId="{94092068-328F-4C17-BBA1-B52D83D5C345}" type="sibTrans" cxnId="{5658C7C3-E496-493B-B2B7-D0B94356A4CF}">
      <dgm:prSet/>
      <dgm:spPr/>
      <dgm:t>
        <a:bodyPr/>
        <a:lstStyle/>
        <a:p>
          <a:endParaRPr lang="en-US"/>
        </a:p>
      </dgm:t>
    </dgm:pt>
    <dgm:pt modelId="{2FA42101-298C-485A-A27F-D556A120046A}" type="pres">
      <dgm:prSet presAssocID="{42B534D8-D3C3-4B18-9082-BAA83A07F6F6}" presName="cycle" presStyleCnt="0">
        <dgm:presLayoutVars>
          <dgm:dir/>
          <dgm:resizeHandles val="exact"/>
        </dgm:presLayoutVars>
      </dgm:prSet>
      <dgm:spPr/>
    </dgm:pt>
    <dgm:pt modelId="{0CDA5B49-46F8-4955-88D2-7BC6D4970CBE}" type="pres">
      <dgm:prSet presAssocID="{21FABDE6-DAC9-48BA-8ACC-E489F2D56FBB}" presName="node" presStyleLbl="node1" presStyleIdx="0" presStyleCnt="8">
        <dgm:presLayoutVars>
          <dgm:bulletEnabled val="1"/>
        </dgm:presLayoutVars>
      </dgm:prSet>
      <dgm:spPr/>
    </dgm:pt>
    <dgm:pt modelId="{F8701EBB-50E5-4E13-95C7-6675DD41C780}" type="pres">
      <dgm:prSet presAssocID="{919FEDA7-7F1A-4795-930B-BB287D414A71}" presName="sibTrans" presStyleLbl="sibTrans2D1" presStyleIdx="0" presStyleCnt="8"/>
      <dgm:spPr/>
    </dgm:pt>
    <dgm:pt modelId="{511A9CEA-4BA0-47A0-BAC9-C7FBBC529710}" type="pres">
      <dgm:prSet presAssocID="{919FEDA7-7F1A-4795-930B-BB287D414A71}" presName="connectorText" presStyleLbl="sibTrans2D1" presStyleIdx="0" presStyleCnt="8"/>
      <dgm:spPr/>
    </dgm:pt>
    <dgm:pt modelId="{C24D492A-0591-4520-BE28-E8E761B0A867}" type="pres">
      <dgm:prSet presAssocID="{497B312C-DB8A-49B1-9A56-B29CD7D0443D}" presName="node" presStyleLbl="node1" presStyleIdx="1" presStyleCnt="8">
        <dgm:presLayoutVars>
          <dgm:bulletEnabled val="1"/>
        </dgm:presLayoutVars>
      </dgm:prSet>
      <dgm:spPr/>
    </dgm:pt>
    <dgm:pt modelId="{81BC08DC-57B2-4465-923F-6CD076DE7BF1}" type="pres">
      <dgm:prSet presAssocID="{24BDA117-3F72-418E-B17E-7A757FB4B940}" presName="sibTrans" presStyleLbl="sibTrans2D1" presStyleIdx="1" presStyleCnt="8"/>
      <dgm:spPr/>
    </dgm:pt>
    <dgm:pt modelId="{E5314524-3E40-43F8-9CF5-7CC94FF5CEE4}" type="pres">
      <dgm:prSet presAssocID="{24BDA117-3F72-418E-B17E-7A757FB4B940}" presName="connectorText" presStyleLbl="sibTrans2D1" presStyleIdx="1" presStyleCnt="8"/>
      <dgm:spPr/>
    </dgm:pt>
    <dgm:pt modelId="{64EBE0FE-9234-40A6-97DA-9A449E4E2214}" type="pres">
      <dgm:prSet presAssocID="{877C4D91-6763-483E-B695-B12A6B8D752A}" presName="node" presStyleLbl="node1" presStyleIdx="2" presStyleCnt="8">
        <dgm:presLayoutVars>
          <dgm:bulletEnabled val="1"/>
        </dgm:presLayoutVars>
      </dgm:prSet>
      <dgm:spPr/>
    </dgm:pt>
    <dgm:pt modelId="{A46905E9-A143-4CC5-AF6F-5BBA46CF3271}" type="pres">
      <dgm:prSet presAssocID="{85EFFD73-89D1-4272-B4F8-992834F9C70D}" presName="sibTrans" presStyleLbl="sibTrans2D1" presStyleIdx="2" presStyleCnt="8"/>
      <dgm:spPr/>
    </dgm:pt>
    <dgm:pt modelId="{CA1E1BC3-D4D7-4EF4-BDCB-0EF05516F532}" type="pres">
      <dgm:prSet presAssocID="{85EFFD73-89D1-4272-B4F8-992834F9C70D}" presName="connectorText" presStyleLbl="sibTrans2D1" presStyleIdx="2" presStyleCnt="8"/>
      <dgm:spPr/>
    </dgm:pt>
    <dgm:pt modelId="{81AA1570-480E-413A-84E0-E4A7A73EC648}" type="pres">
      <dgm:prSet presAssocID="{F06085AB-63DF-4D12-B60F-C3CFF4607F59}" presName="node" presStyleLbl="node1" presStyleIdx="3" presStyleCnt="8">
        <dgm:presLayoutVars>
          <dgm:bulletEnabled val="1"/>
        </dgm:presLayoutVars>
      </dgm:prSet>
      <dgm:spPr/>
    </dgm:pt>
    <dgm:pt modelId="{15FDB955-FAFB-45FC-851E-70369BC11CEE}" type="pres">
      <dgm:prSet presAssocID="{D4EDEE87-1EA9-4B1E-94CE-3A5FA365D409}" presName="sibTrans" presStyleLbl="sibTrans2D1" presStyleIdx="3" presStyleCnt="8"/>
      <dgm:spPr/>
    </dgm:pt>
    <dgm:pt modelId="{D0440266-49D5-4DD9-8FFD-45F6E6A45ABD}" type="pres">
      <dgm:prSet presAssocID="{D4EDEE87-1EA9-4B1E-94CE-3A5FA365D409}" presName="connectorText" presStyleLbl="sibTrans2D1" presStyleIdx="3" presStyleCnt="8"/>
      <dgm:spPr/>
    </dgm:pt>
    <dgm:pt modelId="{6CBBF359-8DB2-4FF1-BF67-BE5115541741}" type="pres">
      <dgm:prSet presAssocID="{E43C66D9-9510-47F8-8602-1791E2191CAA}" presName="node" presStyleLbl="node1" presStyleIdx="4" presStyleCnt="8">
        <dgm:presLayoutVars>
          <dgm:bulletEnabled val="1"/>
        </dgm:presLayoutVars>
      </dgm:prSet>
      <dgm:spPr/>
    </dgm:pt>
    <dgm:pt modelId="{7FCBF61A-5C5A-4B98-BABB-AAFCC404D876}" type="pres">
      <dgm:prSet presAssocID="{49E239BD-CC51-481C-BAEA-CCD19A9D2B14}" presName="sibTrans" presStyleLbl="sibTrans2D1" presStyleIdx="4" presStyleCnt="8"/>
      <dgm:spPr/>
    </dgm:pt>
    <dgm:pt modelId="{2ED64F16-F92E-4EE2-94FB-220BC683F47E}" type="pres">
      <dgm:prSet presAssocID="{49E239BD-CC51-481C-BAEA-CCD19A9D2B14}" presName="connectorText" presStyleLbl="sibTrans2D1" presStyleIdx="4" presStyleCnt="8"/>
      <dgm:spPr/>
    </dgm:pt>
    <dgm:pt modelId="{E8C39A44-EEB0-4622-9DB9-0BC32A34CD63}" type="pres">
      <dgm:prSet presAssocID="{A41FD905-4BDE-4D7C-B02B-FA18097623CB}" presName="node" presStyleLbl="node1" presStyleIdx="5" presStyleCnt="8">
        <dgm:presLayoutVars>
          <dgm:bulletEnabled val="1"/>
        </dgm:presLayoutVars>
      </dgm:prSet>
      <dgm:spPr/>
    </dgm:pt>
    <dgm:pt modelId="{CA3B52A7-EE32-45D0-8414-E5C1CEA31891}" type="pres">
      <dgm:prSet presAssocID="{4EA05BEC-58F7-4258-B136-B50037A09717}" presName="sibTrans" presStyleLbl="sibTrans2D1" presStyleIdx="5" presStyleCnt="8"/>
      <dgm:spPr/>
    </dgm:pt>
    <dgm:pt modelId="{38E23B63-0B19-4D68-83B4-9925BA47EE98}" type="pres">
      <dgm:prSet presAssocID="{4EA05BEC-58F7-4258-B136-B50037A09717}" presName="connectorText" presStyleLbl="sibTrans2D1" presStyleIdx="5" presStyleCnt="8"/>
      <dgm:spPr/>
    </dgm:pt>
    <dgm:pt modelId="{B3C9118A-8060-40C1-9015-E94F37D5A48F}" type="pres">
      <dgm:prSet presAssocID="{1B9E5859-5F1F-4C36-8A85-016FCBD735B2}" presName="node" presStyleLbl="node1" presStyleIdx="6" presStyleCnt="8">
        <dgm:presLayoutVars>
          <dgm:bulletEnabled val="1"/>
        </dgm:presLayoutVars>
      </dgm:prSet>
      <dgm:spPr/>
    </dgm:pt>
    <dgm:pt modelId="{C92DF381-65F3-444A-8CB0-AEF1D32E793E}" type="pres">
      <dgm:prSet presAssocID="{7A30DB75-33B7-462F-8BA9-FB9B99B707DA}" presName="sibTrans" presStyleLbl="sibTrans2D1" presStyleIdx="6" presStyleCnt="8"/>
      <dgm:spPr/>
    </dgm:pt>
    <dgm:pt modelId="{0A85E33F-17E0-41D5-9F87-2580387293C3}" type="pres">
      <dgm:prSet presAssocID="{7A30DB75-33B7-462F-8BA9-FB9B99B707DA}" presName="connectorText" presStyleLbl="sibTrans2D1" presStyleIdx="6" presStyleCnt="8"/>
      <dgm:spPr/>
    </dgm:pt>
    <dgm:pt modelId="{B1B5913E-AB09-432E-9203-3F284EA1656C}" type="pres">
      <dgm:prSet presAssocID="{BE66B501-2AD3-4F1E-8957-A23780489DC2}" presName="node" presStyleLbl="node1" presStyleIdx="7" presStyleCnt="8">
        <dgm:presLayoutVars>
          <dgm:bulletEnabled val="1"/>
        </dgm:presLayoutVars>
      </dgm:prSet>
      <dgm:spPr/>
    </dgm:pt>
    <dgm:pt modelId="{A1912B90-3EE1-4F99-970A-CA97195EE885}" type="pres">
      <dgm:prSet presAssocID="{94092068-328F-4C17-BBA1-B52D83D5C345}" presName="sibTrans" presStyleLbl="sibTrans2D1" presStyleIdx="7" presStyleCnt="8"/>
      <dgm:spPr/>
    </dgm:pt>
    <dgm:pt modelId="{12E5F83F-EA70-42CD-91D6-6789FF679B18}" type="pres">
      <dgm:prSet presAssocID="{94092068-328F-4C17-BBA1-B52D83D5C345}" presName="connectorText" presStyleLbl="sibTrans2D1" presStyleIdx="7" presStyleCnt="8"/>
      <dgm:spPr/>
    </dgm:pt>
  </dgm:ptLst>
  <dgm:cxnLst>
    <dgm:cxn modelId="{82F30300-C387-498A-8326-5BAF6B38AB95}" type="presOf" srcId="{94092068-328F-4C17-BBA1-B52D83D5C345}" destId="{12E5F83F-EA70-42CD-91D6-6789FF679B18}" srcOrd="1" destOrd="0" presId="urn:microsoft.com/office/officeart/2005/8/layout/cycle2"/>
    <dgm:cxn modelId="{2F3DFA00-9981-410C-B9A6-8180F0526794}" type="presOf" srcId="{D4EDEE87-1EA9-4B1E-94CE-3A5FA365D409}" destId="{D0440266-49D5-4DD9-8FFD-45F6E6A45ABD}" srcOrd="1" destOrd="0" presId="urn:microsoft.com/office/officeart/2005/8/layout/cycle2"/>
    <dgm:cxn modelId="{6DEE1A0D-668B-43A2-8D10-2ABDE5DBEDFC}" srcId="{42B534D8-D3C3-4B18-9082-BAA83A07F6F6}" destId="{E43C66D9-9510-47F8-8602-1791E2191CAA}" srcOrd="4" destOrd="0" parTransId="{C955F8E8-5D49-4972-8847-6341A44DEC8E}" sibTransId="{49E239BD-CC51-481C-BAEA-CCD19A9D2B14}"/>
    <dgm:cxn modelId="{41EBD20E-212D-4311-A281-8AFD93C1DAD9}" srcId="{42B534D8-D3C3-4B18-9082-BAA83A07F6F6}" destId="{21FABDE6-DAC9-48BA-8ACC-E489F2D56FBB}" srcOrd="0" destOrd="0" parTransId="{06560709-FF82-4531-B8CB-CAA8634FF514}" sibTransId="{919FEDA7-7F1A-4795-930B-BB287D414A71}"/>
    <dgm:cxn modelId="{6861BF13-1D20-426F-8B8F-C94F7EEC9DBC}" type="presOf" srcId="{4EA05BEC-58F7-4258-B136-B50037A09717}" destId="{38E23B63-0B19-4D68-83B4-9925BA47EE98}" srcOrd="1" destOrd="0" presId="urn:microsoft.com/office/officeart/2005/8/layout/cycle2"/>
    <dgm:cxn modelId="{F4E75531-B501-48F2-BEA1-61123B9F26FA}" type="presOf" srcId="{F06085AB-63DF-4D12-B60F-C3CFF4607F59}" destId="{81AA1570-480E-413A-84E0-E4A7A73EC648}" srcOrd="0" destOrd="0" presId="urn:microsoft.com/office/officeart/2005/8/layout/cycle2"/>
    <dgm:cxn modelId="{1C77CB42-5F8F-4294-897F-15DD22EACE4A}" type="presOf" srcId="{E43C66D9-9510-47F8-8602-1791E2191CAA}" destId="{6CBBF359-8DB2-4FF1-BF67-BE5115541741}" srcOrd="0" destOrd="0" presId="urn:microsoft.com/office/officeart/2005/8/layout/cycle2"/>
    <dgm:cxn modelId="{B7FBE645-F405-41DA-8E2E-0DF939854144}" type="presOf" srcId="{42B534D8-D3C3-4B18-9082-BAA83A07F6F6}" destId="{2FA42101-298C-485A-A27F-D556A120046A}" srcOrd="0" destOrd="0" presId="urn:microsoft.com/office/officeart/2005/8/layout/cycle2"/>
    <dgm:cxn modelId="{21018D46-F718-43B9-BAE5-E726B1ED2F3A}" srcId="{42B534D8-D3C3-4B18-9082-BAA83A07F6F6}" destId="{1B9E5859-5F1F-4C36-8A85-016FCBD735B2}" srcOrd="6" destOrd="0" parTransId="{44955C8C-6600-4880-9041-E781ECC5F8D7}" sibTransId="{7A30DB75-33B7-462F-8BA9-FB9B99B707DA}"/>
    <dgm:cxn modelId="{CBB5DD46-16A3-41F0-81B2-8AE12222DA70}" type="presOf" srcId="{919FEDA7-7F1A-4795-930B-BB287D414A71}" destId="{511A9CEA-4BA0-47A0-BAC9-C7FBBC529710}" srcOrd="1" destOrd="0" presId="urn:microsoft.com/office/officeart/2005/8/layout/cycle2"/>
    <dgm:cxn modelId="{88072C4A-ACC9-4C21-A777-494AD956AAF5}" type="presOf" srcId="{7A30DB75-33B7-462F-8BA9-FB9B99B707DA}" destId="{C92DF381-65F3-444A-8CB0-AEF1D32E793E}" srcOrd="0" destOrd="0" presId="urn:microsoft.com/office/officeart/2005/8/layout/cycle2"/>
    <dgm:cxn modelId="{FEECC651-9741-4FDA-98B5-15D948252172}" srcId="{42B534D8-D3C3-4B18-9082-BAA83A07F6F6}" destId="{877C4D91-6763-483E-B695-B12A6B8D752A}" srcOrd="2" destOrd="0" parTransId="{49CE513D-B0FB-4233-8A45-DBAF2F984D72}" sibTransId="{85EFFD73-89D1-4272-B4F8-992834F9C70D}"/>
    <dgm:cxn modelId="{FA29E872-536A-4038-A1C7-BF8110B174B2}" type="presOf" srcId="{94092068-328F-4C17-BBA1-B52D83D5C345}" destId="{A1912B90-3EE1-4F99-970A-CA97195EE885}" srcOrd="0" destOrd="0" presId="urn:microsoft.com/office/officeart/2005/8/layout/cycle2"/>
    <dgm:cxn modelId="{338D9173-439B-4255-B187-ADE23581C7F4}" type="presOf" srcId="{919FEDA7-7F1A-4795-930B-BB287D414A71}" destId="{F8701EBB-50E5-4E13-95C7-6675DD41C780}" srcOrd="0" destOrd="0" presId="urn:microsoft.com/office/officeart/2005/8/layout/cycle2"/>
    <dgm:cxn modelId="{F6E21A74-13A6-4240-B515-53BFDD527DEE}" type="presOf" srcId="{497B312C-DB8A-49B1-9A56-B29CD7D0443D}" destId="{C24D492A-0591-4520-BE28-E8E761B0A867}" srcOrd="0" destOrd="0" presId="urn:microsoft.com/office/officeart/2005/8/layout/cycle2"/>
    <dgm:cxn modelId="{321BEFA1-F103-4419-AB82-EE4A1275B7E2}" type="presOf" srcId="{85EFFD73-89D1-4272-B4F8-992834F9C70D}" destId="{CA1E1BC3-D4D7-4EF4-BDCB-0EF05516F532}" srcOrd="1" destOrd="0" presId="urn:microsoft.com/office/officeart/2005/8/layout/cycle2"/>
    <dgm:cxn modelId="{31D6E6A2-0B58-4BD6-AA42-2DEFB03ADA82}" type="presOf" srcId="{24BDA117-3F72-418E-B17E-7A757FB4B940}" destId="{E5314524-3E40-43F8-9CF5-7CC94FF5CEE4}" srcOrd="1" destOrd="0" presId="urn:microsoft.com/office/officeart/2005/8/layout/cycle2"/>
    <dgm:cxn modelId="{D257C9A4-0691-4FA6-B055-5135EA90A513}" type="presOf" srcId="{24BDA117-3F72-418E-B17E-7A757FB4B940}" destId="{81BC08DC-57B2-4465-923F-6CD076DE7BF1}" srcOrd="0" destOrd="0" presId="urn:microsoft.com/office/officeart/2005/8/layout/cycle2"/>
    <dgm:cxn modelId="{C150F2A4-4F44-4C17-B28D-79E5B177C8C8}" type="presOf" srcId="{85EFFD73-89D1-4272-B4F8-992834F9C70D}" destId="{A46905E9-A143-4CC5-AF6F-5BBA46CF3271}" srcOrd="0" destOrd="0" presId="urn:microsoft.com/office/officeart/2005/8/layout/cycle2"/>
    <dgm:cxn modelId="{B5C0FAAF-79E2-4609-93BA-E3DB948BED62}" type="presOf" srcId="{49E239BD-CC51-481C-BAEA-CCD19A9D2B14}" destId="{2ED64F16-F92E-4EE2-94FB-220BC683F47E}" srcOrd="1" destOrd="0" presId="urn:microsoft.com/office/officeart/2005/8/layout/cycle2"/>
    <dgm:cxn modelId="{7B07E8B0-4D20-4E88-ADFC-2D4D71BA779E}" type="presOf" srcId="{D4EDEE87-1EA9-4B1E-94CE-3A5FA365D409}" destId="{15FDB955-FAFB-45FC-851E-70369BC11CEE}" srcOrd="0" destOrd="0" presId="urn:microsoft.com/office/officeart/2005/8/layout/cycle2"/>
    <dgm:cxn modelId="{545E87B1-2B34-41D0-AAFE-628751B1BB88}" srcId="{42B534D8-D3C3-4B18-9082-BAA83A07F6F6}" destId="{497B312C-DB8A-49B1-9A56-B29CD7D0443D}" srcOrd="1" destOrd="0" parTransId="{5CA2D92F-5929-4ED7-8355-C937A6EE5384}" sibTransId="{24BDA117-3F72-418E-B17E-7A757FB4B940}"/>
    <dgm:cxn modelId="{6082DBBB-6BEE-479F-8371-2B9F5332EE0E}" type="presOf" srcId="{49E239BD-CC51-481C-BAEA-CCD19A9D2B14}" destId="{7FCBF61A-5C5A-4B98-BABB-AAFCC404D876}" srcOrd="0" destOrd="0" presId="urn:microsoft.com/office/officeart/2005/8/layout/cycle2"/>
    <dgm:cxn modelId="{D062E1C0-0B66-4DBA-BB43-F41EF3151D23}" type="presOf" srcId="{A41FD905-4BDE-4D7C-B02B-FA18097623CB}" destId="{E8C39A44-EEB0-4622-9DB9-0BC32A34CD63}" srcOrd="0" destOrd="0" presId="urn:microsoft.com/office/officeart/2005/8/layout/cycle2"/>
    <dgm:cxn modelId="{5658C7C3-E496-493B-B2B7-D0B94356A4CF}" srcId="{42B534D8-D3C3-4B18-9082-BAA83A07F6F6}" destId="{BE66B501-2AD3-4F1E-8957-A23780489DC2}" srcOrd="7" destOrd="0" parTransId="{CC7340E9-8837-4850-840F-9B6D97BB773C}" sibTransId="{94092068-328F-4C17-BBA1-B52D83D5C345}"/>
    <dgm:cxn modelId="{195CBACF-835D-4A4E-86C4-5E79175C07B3}" type="presOf" srcId="{1B9E5859-5F1F-4C36-8A85-016FCBD735B2}" destId="{B3C9118A-8060-40C1-9015-E94F37D5A48F}" srcOrd="0" destOrd="0" presId="urn:microsoft.com/office/officeart/2005/8/layout/cycle2"/>
    <dgm:cxn modelId="{EFAC1ED0-851C-47B8-8B91-6E88C6D496A9}" type="presOf" srcId="{BE66B501-2AD3-4F1E-8957-A23780489DC2}" destId="{B1B5913E-AB09-432E-9203-3F284EA1656C}" srcOrd="0" destOrd="0" presId="urn:microsoft.com/office/officeart/2005/8/layout/cycle2"/>
    <dgm:cxn modelId="{CE0189EB-34AC-480B-AE05-7BC5EF4FBBA1}" type="presOf" srcId="{21FABDE6-DAC9-48BA-8ACC-E489F2D56FBB}" destId="{0CDA5B49-46F8-4955-88D2-7BC6D4970CBE}" srcOrd="0" destOrd="0" presId="urn:microsoft.com/office/officeart/2005/8/layout/cycle2"/>
    <dgm:cxn modelId="{96E88FEC-15D9-4995-B7F8-E77833C56D1E}" srcId="{42B534D8-D3C3-4B18-9082-BAA83A07F6F6}" destId="{A41FD905-4BDE-4D7C-B02B-FA18097623CB}" srcOrd="5" destOrd="0" parTransId="{6F7E6FED-DBC7-43C1-BE04-7A331ADF49C1}" sibTransId="{4EA05BEC-58F7-4258-B136-B50037A09717}"/>
    <dgm:cxn modelId="{A76C5EEE-BDD1-4606-9B20-5BA98385CEB5}" srcId="{42B534D8-D3C3-4B18-9082-BAA83A07F6F6}" destId="{F06085AB-63DF-4D12-B60F-C3CFF4607F59}" srcOrd="3" destOrd="0" parTransId="{D09E0554-F19C-4809-9376-AE3823EFE775}" sibTransId="{D4EDEE87-1EA9-4B1E-94CE-3A5FA365D409}"/>
    <dgm:cxn modelId="{D098E2F0-BC3F-4904-86FA-0B1EECFD8FAF}" type="presOf" srcId="{7A30DB75-33B7-462F-8BA9-FB9B99B707DA}" destId="{0A85E33F-17E0-41D5-9F87-2580387293C3}" srcOrd="1" destOrd="0" presId="urn:microsoft.com/office/officeart/2005/8/layout/cycle2"/>
    <dgm:cxn modelId="{62EC1BF8-2D96-4DF1-A829-B2023DEE056E}" type="presOf" srcId="{4EA05BEC-58F7-4258-B136-B50037A09717}" destId="{CA3B52A7-EE32-45D0-8414-E5C1CEA31891}" srcOrd="0" destOrd="0" presId="urn:microsoft.com/office/officeart/2005/8/layout/cycle2"/>
    <dgm:cxn modelId="{A6BBF3FA-CC33-4DDE-8C52-08348508CBFA}" type="presOf" srcId="{877C4D91-6763-483E-B695-B12A6B8D752A}" destId="{64EBE0FE-9234-40A6-97DA-9A449E4E2214}" srcOrd="0" destOrd="0" presId="urn:microsoft.com/office/officeart/2005/8/layout/cycle2"/>
    <dgm:cxn modelId="{63A3ED78-7666-4FE1-B6A8-AF7A89A35E41}" type="presParOf" srcId="{2FA42101-298C-485A-A27F-D556A120046A}" destId="{0CDA5B49-46F8-4955-88D2-7BC6D4970CBE}" srcOrd="0" destOrd="0" presId="urn:microsoft.com/office/officeart/2005/8/layout/cycle2"/>
    <dgm:cxn modelId="{8A55AB94-15D1-467A-9A44-CD72AC9DE9A9}" type="presParOf" srcId="{2FA42101-298C-485A-A27F-D556A120046A}" destId="{F8701EBB-50E5-4E13-95C7-6675DD41C780}" srcOrd="1" destOrd="0" presId="urn:microsoft.com/office/officeart/2005/8/layout/cycle2"/>
    <dgm:cxn modelId="{7AF6BE54-806E-42E6-B76C-7A59A5A71674}" type="presParOf" srcId="{F8701EBB-50E5-4E13-95C7-6675DD41C780}" destId="{511A9CEA-4BA0-47A0-BAC9-C7FBBC529710}" srcOrd="0" destOrd="0" presId="urn:microsoft.com/office/officeart/2005/8/layout/cycle2"/>
    <dgm:cxn modelId="{56E20B17-6262-4EB1-82BA-A4D6BCDAC15D}" type="presParOf" srcId="{2FA42101-298C-485A-A27F-D556A120046A}" destId="{C24D492A-0591-4520-BE28-E8E761B0A867}" srcOrd="2" destOrd="0" presId="urn:microsoft.com/office/officeart/2005/8/layout/cycle2"/>
    <dgm:cxn modelId="{A3B0A407-D60F-40FA-AC6B-4865717AB2AF}" type="presParOf" srcId="{2FA42101-298C-485A-A27F-D556A120046A}" destId="{81BC08DC-57B2-4465-923F-6CD076DE7BF1}" srcOrd="3" destOrd="0" presId="urn:microsoft.com/office/officeart/2005/8/layout/cycle2"/>
    <dgm:cxn modelId="{AE95D1F3-FE9C-49AD-9500-088CF8DCBCD1}" type="presParOf" srcId="{81BC08DC-57B2-4465-923F-6CD076DE7BF1}" destId="{E5314524-3E40-43F8-9CF5-7CC94FF5CEE4}" srcOrd="0" destOrd="0" presId="urn:microsoft.com/office/officeart/2005/8/layout/cycle2"/>
    <dgm:cxn modelId="{623C0BE3-645A-40F0-B8B2-CBC799FE206F}" type="presParOf" srcId="{2FA42101-298C-485A-A27F-D556A120046A}" destId="{64EBE0FE-9234-40A6-97DA-9A449E4E2214}" srcOrd="4" destOrd="0" presId="urn:microsoft.com/office/officeart/2005/8/layout/cycle2"/>
    <dgm:cxn modelId="{6A17BB9D-DA52-4A9F-931B-443714141038}" type="presParOf" srcId="{2FA42101-298C-485A-A27F-D556A120046A}" destId="{A46905E9-A143-4CC5-AF6F-5BBA46CF3271}" srcOrd="5" destOrd="0" presId="urn:microsoft.com/office/officeart/2005/8/layout/cycle2"/>
    <dgm:cxn modelId="{EF25365C-2FCD-40B1-864F-CBAE67252FF9}" type="presParOf" srcId="{A46905E9-A143-4CC5-AF6F-5BBA46CF3271}" destId="{CA1E1BC3-D4D7-4EF4-BDCB-0EF05516F532}" srcOrd="0" destOrd="0" presId="urn:microsoft.com/office/officeart/2005/8/layout/cycle2"/>
    <dgm:cxn modelId="{9231E1C1-D319-466C-A57D-969DE7A6601E}" type="presParOf" srcId="{2FA42101-298C-485A-A27F-D556A120046A}" destId="{81AA1570-480E-413A-84E0-E4A7A73EC648}" srcOrd="6" destOrd="0" presId="urn:microsoft.com/office/officeart/2005/8/layout/cycle2"/>
    <dgm:cxn modelId="{57041BA0-6EDC-4643-A8A5-79DA44CE4E48}" type="presParOf" srcId="{2FA42101-298C-485A-A27F-D556A120046A}" destId="{15FDB955-FAFB-45FC-851E-70369BC11CEE}" srcOrd="7" destOrd="0" presId="urn:microsoft.com/office/officeart/2005/8/layout/cycle2"/>
    <dgm:cxn modelId="{7D2EC2F5-B16C-4739-B333-AB244324EA47}" type="presParOf" srcId="{15FDB955-FAFB-45FC-851E-70369BC11CEE}" destId="{D0440266-49D5-4DD9-8FFD-45F6E6A45ABD}" srcOrd="0" destOrd="0" presId="urn:microsoft.com/office/officeart/2005/8/layout/cycle2"/>
    <dgm:cxn modelId="{172C561E-C177-41FC-8D99-EBD9EBA348E4}" type="presParOf" srcId="{2FA42101-298C-485A-A27F-D556A120046A}" destId="{6CBBF359-8DB2-4FF1-BF67-BE5115541741}" srcOrd="8" destOrd="0" presId="urn:microsoft.com/office/officeart/2005/8/layout/cycle2"/>
    <dgm:cxn modelId="{DF9C4DA0-ED92-46B3-BCA0-E904B4A736F5}" type="presParOf" srcId="{2FA42101-298C-485A-A27F-D556A120046A}" destId="{7FCBF61A-5C5A-4B98-BABB-AAFCC404D876}" srcOrd="9" destOrd="0" presId="urn:microsoft.com/office/officeart/2005/8/layout/cycle2"/>
    <dgm:cxn modelId="{2BE18F89-50DE-4042-8E6D-49B4B18A42B5}" type="presParOf" srcId="{7FCBF61A-5C5A-4B98-BABB-AAFCC404D876}" destId="{2ED64F16-F92E-4EE2-94FB-220BC683F47E}" srcOrd="0" destOrd="0" presId="urn:microsoft.com/office/officeart/2005/8/layout/cycle2"/>
    <dgm:cxn modelId="{31F86EC7-E141-4827-B1AE-F1FBA35A71B6}" type="presParOf" srcId="{2FA42101-298C-485A-A27F-D556A120046A}" destId="{E8C39A44-EEB0-4622-9DB9-0BC32A34CD63}" srcOrd="10" destOrd="0" presId="urn:microsoft.com/office/officeart/2005/8/layout/cycle2"/>
    <dgm:cxn modelId="{4B32EAA1-BA86-4DA2-BADD-BCBB73821D82}" type="presParOf" srcId="{2FA42101-298C-485A-A27F-D556A120046A}" destId="{CA3B52A7-EE32-45D0-8414-E5C1CEA31891}" srcOrd="11" destOrd="0" presId="urn:microsoft.com/office/officeart/2005/8/layout/cycle2"/>
    <dgm:cxn modelId="{09FB589B-67BD-4AFC-96DD-C5A041B511C6}" type="presParOf" srcId="{CA3B52A7-EE32-45D0-8414-E5C1CEA31891}" destId="{38E23B63-0B19-4D68-83B4-9925BA47EE98}" srcOrd="0" destOrd="0" presId="urn:microsoft.com/office/officeart/2005/8/layout/cycle2"/>
    <dgm:cxn modelId="{862CA2B8-7F4A-41BE-BECB-F7028E5A7636}" type="presParOf" srcId="{2FA42101-298C-485A-A27F-D556A120046A}" destId="{B3C9118A-8060-40C1-9015-E94F37D5A48F}" srcOrd="12" destOrd="0" presId="urn:microsoft.com/office/officeart/2005/8/layout/cycle2"/>
    <dgm:cxn modelId="{4458FEB7-E177-4B31-B9CF-EDFB48A9F143}" type="presParOf" srcId="{2FA42101-298C-485A-A27F-D556A120046A}" destId="{C92DF381-65F3-444A-8CB0-AEF1D32E793E}" srcOrd="13" destOrd="0" presId="urn:microsoft.com/office/officeart/2005/8/layout/cycle2"/>
    <dgm:cxn modelId="{2FE20854-E57B-418A-82CB-FB647E7FDD0D}" type="presParOf" srcId="{C92DF381-65F3-444A-8CB0-AEF1D32E793E}" destId="{0A85E33F-17E0-41D5-9F87-2580387293C3}" srcOrd="0" destOrd="0" presId="urn:microsoft.com/office/officeart/2005/8/layout/cycle2"/>
    <dgm:cxn modelId="{00EDCAD2-1EFA-4F70-8157-06C50DF27365}" type="presParOf" srcId="{2FA42101-298C-485A-A27F-D556A120046A}" destId="{B1B5913E-AB09-432E-9203-3F284EA1656C}" srcOrd="14" destOrd="0" presId="urn:microsoft.com/office/officeart/2005/8/layout/cycle2"/>
    <dgm:cxn modelId="{579DD3CF-B692-4425-9FD5-93E0603FC224}" type="presParOf" srcId="{2FA42101-298C-485A-A27F-D556A120046A}" destId="{A1912B90-3EE1-4F99-970A-CA97195EE885}" srcOrd="15" destOrd="0" presId="urn:microsoft.com/office/officeart/2005/8/layout/cycle2"/>
    <dgm:cxn modelId="{ADCCCB0D-3199-4250-A073-F9E2D8B010A5}" type="presParOf" srcId="{A1912B90-3EE1-4F99-970A-CA97195EE885}" destId="{12E5F83F-EA70-42CD-91D6-6789FF679B18}" srcOrd="0" destOrd="0" presId="urn:microsoft.com/office/officeart/2005/8/layout/cycle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DA5B49-46F8-4955-88D2-7BC6D4970CBE}">
      <dsp:nvSpPr>
        <dsp:cNvPr id="0" name=""/>
        <dsp:cNvSpPr/>
      </dsp:nvSpPr>
      <dsp:spPr>
        <a:xfrm>
          <a:off x="2242914" y="1297"/>
          <a:ext cx="695771" cy="6957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000</a:t>
          </a:r>
        </a:p>
      </dsp:txBody>
      <dsp:txXfrm>
        <a:off x="2344807" y="103190"/>
        <a:ext cx="491985" cy="491985"/>
      </dsp:txXfrm>
    </dsp:sp>
    <dsp:sp modelId="{F8701EBB-50E5-4E13-95C7-6675DD41C780}">
      <dsp:nvSpPr>
        <dsp:cNvPr id="0" name=""/>
        <dsp:cNvSpPr/>
      </dsp:nvSpPr>
      <dsp:spPr>
        <a:xfrm rot="1350000">
          <a:off x="2976136" y="429713"/>
          <a:ext cx="185074" cy="2348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2978249" y="466053"/>
        <a:ext cx="129552" cy="140894"/>
      </dsp:txXfrm>
    </dsp:sp>
    <dsp:sp modelId="{C24D492A-0591-4520-BE28-E8E761B0A867}">
      <dsp:nvSpPr>
        <dsp:cNvPr id="0" name=""/>
        <dsp:cNvSpPr/>
      </dsp:nvSpPr>
      <dsp:spPr>
        <a:xfrm>
          <a:off x="3208339" y="401189"/>
          <a:ext cx="695771" cy="6957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001</a:t>
          </a:r>
        </a:p>
      </dsp:txBody>
      <dsp:txXfrm>
        <a:off x="3310232" y="503082"/>
        <a:ext cx="491985" cy="491985"/>
      </dsp:txXfrm>
    </dsp:sp>
    <dsp:sp modelId="{81BC08DC-57B2-4465-923F-6CD076DE7BF1}">
      <dsp:nvSpPr>
        <dsp:cNvPr id="0" name=""/>
        <dsp:cNvSpPr/>
      </dsp:nvSpPr>
      <dsp:spPr>
        <a:xfrm rot="4050000">
          <a:off x="3661629" y="1109536"/>
          <a:ext cx="185074" cy="2348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3678766" y="1130852"/>
        <a:ext cx="129552" cy="140894"/>
      </dsp:txXfrm>
    </dsp:sp>
    <dsp:sp modelId="{64EBE0FE-9234-40A6-97DA-9A449E4E2214}">
      <dsp:nvSpPr>
        <dsp:cNvPr id="0" name=""/>
        <dsp:cNvSpPr/>
      </dsp:nvSpPr>
      <dsp:spPr>
        <a:xfrm>
          <a:off x="3608231" y="1366614"/>
          <a:ext cx="695771" cy="6957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010</a:t>
          </a:r>
        </a:p>
      </dsp:txBody>
      <dsp:txXfrm>
        <a:off x="3710124" y="1468507"/>
        <a:ext cx="491985" cy="491985"/>
      </dsp:txXfrm>
    </dsp:sp>
    <dsp:sp modelId="{A46905E9-A143-4CC5-AF6F-5BBA46CF3271}">
      <dsp:nvSpPr>
        <dsp:cNvPr id="0" name=""/>
        <dsp:cNvSpPr/>
      </dsp:nvSpPr>
      <dsp:spPr>
        <a:xfrm rot="6750000">
          <a:off x="3665638" y="2074961"/>
          <a:ext cx="185074" cy="2348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 rot="10800000">
        <a:off x="3704023" y="2096277"/>
        <a:ext cx="129552" cy="140894"/>
      </dsp:txXfrm>
    </dsp:sp>
    <dsp:sp modelId="{81AA1570-480E-413A-84E0-E4A7A73EC648}">
      <dsp:nvSpPr>
        <dsp:cNvPr id="0" name=""/>
        <dsp:cNvSpPr/>
      </dsp:nvSpPr>
      <dsp:spPr>
        <a:xfrm>
          <a:off x="3208339" y="2332039"/>
          <a:ext cx="695771" cy="6957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011</a:t>
          </a:r>
        </a:p>
      </dsp:txBody>
      <dsp:txXfrm>
        <a:off x="3310232" y="2433932"/>
        <a:ext cx="491985" cy="491985"/>
      </dsp:txXfrm>
    </dsp:sp>
    <dsp:sp modelId="{15FDB955-FAFB-45FC-851E-70369BC11CEE}">
      <dsp:nvSpPr>
        <dsp:cNvPr id="0" name=""/>
        <dsp:cNvSpPr/>
      </dsp:nvSpPr>
      <dsp:spPr>
        <a:xfrm rot="9450000">
          <a:off x="2985814" y="2760454"/>
          <a:ext cx="185074" cy="2348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 rot="10800000">
        <a:off x="3039223" y="2796794"/>
        <a:ext cx="129552" cy="140894"/>
      </dsp:txXfrm>
    </dsp:sp>
    <dsp:sp modelId="{6CBBF359-8DB2-4FF1-BF67-BE5115541741}">
      <dsp:nvSpPr>
        <dsp:cNvPr id="0" name=""/>
        <dsp:cNvSpPr/>
      </dsp:nvSpPr>
      <dsp:spPr>
        <a:xfrm>
          <a:off x="2242914" y="2731931"/>
          <a:ext cx="695771" cy="6957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100</a:t>
          </a:r>
        </a:p>
      </dsp:txBody>
      <dsp:txXfrm>
        <a:off x="2344807" y="2833824"/>
        <a:ext cx="491985" cy="491985"/>
      </dsp:txXfrm>
    </dsp:sp>
    <dsp:sp modelId="{7FCBF61A-5C5A-4B98-BABB-AAFCC404D876}">
      <dsp:nvSpPr>
        <dsp:cNvPr id="0" name=""/>
        <dsp:cNvSpPr/>
      </dsp:nvSpPr>
      <dsp:spPr>
        <a:xfrm rot="12150000">
          <a:off x="2020389" y="2764463"/>
          <a:ext cx="185074" cy="2348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 rot="10800000">
        <a:off x="2073798" y="2822051"/>
        <a:ext cx="129552" cy="140894"/>
      </dsp:txXfrm>
    </dsp:sp>
    <dsp:sp modelId="{E8C39A44-EEB0-4622-9DB9-0BC32A34CD63}">
      <dsp:nvSpPr>
        <dsp:cNvPr id="0" name=""/>
        <dsp:cNvSpPr/>
      </dsp:nvSpPr>
      <dsp:spPr>
        <a:xfrm>
          <a:off x="1277489" y="2332039"/>
          <a:ext cx="695771" cy="6957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101</a:t>
          </a:r>
        </a:p>
      </dsp:txBody>
      <dsp:txXfrm>
        <a:off x="1379382" y="2433932"/>
        <a:ext cx="491985" cy="491985"/>
      </dsp:txXfrm>
    </dsp:sp>
    <dsp:sp modelId="{CA3B52A7-EE32-45D0-8414-E5C1CEA31891}">
      <dsp:nvSpPr>
        <dsp:cNvPr id="0" name=""/>
        <dsp:cNvSpPr/>
      </dsp:nvSpPr>
      <dsp:spPr>
        <a:xfrm rot="14850000">
          <a:off x="1334896" y="2084640"/>
          <a:ext cx="185074" cy="2348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 rot="10800000">
        <a:off x="1373281" y="2157252"/>
        <a:ext cx="129552" cy="140894"/>
      </dsp:txXfrm>
    </dsp:sp>
    <dsp:sp modelId="{B3C9118A-8060-40C1-9015-E94F37D5A48F}">
      <dsp:nvSpPr>
        <dsp:cNvPr id="0" name=""/>
        <dsp:cNvSpPr/>
      </dsp:nvSpPr>
      <dsp:spPr>
        <a:xfrm>
          <a:off x="877597" y="1366614"/>
          <a:ext cx="695771" cy="6957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110</a:t>
          </a:r>
        </a:p>
      </dsp:txBody>
      <dsp:txXfrm>
        <a:off x="979490" y="1468507"/>
        <a:ext cx="491985" cy="491985"/>
      </dsp:txXfrm>
    </dsp:sp>
    <dsp:sp modelId="{C92DF381-65F3-444A-8CB0-AEF1D32E793E}">
      <dsp:nvSpPr>
        <dsp:cNvPr id="0" name=""/>
        <dsp:cNvSpPr/>
      </dsp:nvSpPr>
      <dsp:spPr>
        <a:xfrm rot="17550000">
          <a:off x="1330887" y="1119215"/>
          <a:ext cx="185074" cy="2348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1348024" y="1191827"/>
        <a:ext cx="129552" cy="140894"/>
      </dsp:txXfrm>
    </dsp:sp>
    <dsp:sp modelId="{B1B5913E-AB09-432E-9203-3F284EA1656C}">
      <dsp:nvSpPr>
        <dsp:cNvPr id="0" name=""/>
        <dsp:cNvSpPr/>
      </dsp:nvSpPr>
      <dsp:spPr>
        <a:xfrm>
          <a:off x="1277489" y="401189"/>
          <a:ext cx="695771" cy="6957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111</a:t>
          </a:r>
        </a:p>
      </dsp:txBody>
      <dsp:txXfrm>
        <a:off x="1379382" y="503082"/>
        <a:ext cx="491985" cy="491985"/>
      </dsp:txXfrm>
    </dsp:sp>
    <dsp:sp modelId="{A1912B90-3EE1-4F99-970A-CA97195EE885}">
      <dsp:nvSpPr>
        <dsp:cNvPr id="0" name=""/>
        <dsp:cNvSpPr/>
      </dsp:nvSpPr>
      <dsp:spPr>
        <a:xfrm rot="20250000">
          <a:off x="2010711" y="433722"/>
          <a:ext cx="185074" cy="2348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2012824" y="491310"/>
        <a:ext cx="129552" cy="1408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08:28:43.2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125 131 5587,'0'0'400,"0"0"-288,0 0 240,0 0 240,0 0-480,-106-114 401,99 105 159,0 3-160,3 4-48,4 2-416,0 0-48,0 0-640,7 6-1297,20 13 544,1 0-495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EC9C6-1CE4-4880-838A-FB85AC35DCB4}" type="datetimeFigureOut">
              <a:rPr lang="en-US" smtClean="0"/>
              <a:pPr/>
              <a:t>8/25/2020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A3D7D-4DD0-4519-9573-665089B668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936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8BEFB-AE5B-48F9-BBAD-B489CDE48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8BEFB-AE5B-48F9-BBAD-B489CDE48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106363"/>
            <a:ext cx="8763000" cy="808037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2">
                    <a:lumMod val="25000"/>
                  </a:schemeClr>
                </a:solidFill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990600"/>
            <a:ext cx="8763000" cy="5334000"/>
          </a:xfrm>
        </p:spPr>
        <p:txBody>
          <a:bodyPr>
            <a:normAutofit/>
          </a:bodyPr>
          <a:lstStyle>
            <a:lvl1pPr marL="342900" indent="-342900">
              <a:lnSpc>
                <a:spcPct val="114000"/>
              </a:lnSpc>
              <a:buClrTx/>
              <a:buFont typeface="Wingdings" panose="05000000000000000000" pitchFamily="2" charset="2"/>
              <a:buChar char="§"/>
              <a:defRPr sz="240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algn="just">
              <a:lnSpc>
                <a:spcPct val="114000"/>
              </a:lnSpc>
              <a:buClrTx/>
              <a:buFont typeface="Arial" panose="020B0604020202020204" pitchFamily="34" charset="0"/>
              <a:buChar char="•"/>
              <a:defRPr sz="200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algn="just">
              <a:lnSpc>
                <a:spcPct val="114000"/>
              </a:lnSpc>
              <a:buClrTx/>
              <a:defRPr sz="180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algn="just">
              <a:lnSpc>
                <a:spcPct val="114000"/>
              </a:lnSpc>
              <a:buClrTx/>
              <a:defRPr sz="160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algn="just">
              <a:lnSpc>
                <a:spcPct val="114000"/>
              </a:lnSpc>
              <a:buClrTx/>
              <a:defRPr sz="160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90500" y="914400"/>
            <a:ext cx="8763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8BEFB-AE5B-48F9-BBAD-B489CDE48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8BEFB-AE5B-48F9-BBAD-B489CDE48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8BEFB-AE5B-48F9-BBAD-B489CDE48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8BEFB-AE5B-48F9-BBAD-B489CDE48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8BEFB-AE5B-48F9-BBAD-B489CDE48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8BEFB-AE5B-48F9-BBAD-B489CDE48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8BEFB-AE5B-48F9-BBAD-B489CDE48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8BEFB-AE5B-48F9-BBAD-B489CDE48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949402E-2A67-43C3-BE7A-ABD8E900CED8}"/>
              </a:ext>
            </a:extLst>
          </p:cNvPr>
          <p:cNvSpPr/>
          <p:nvPr/>
        </p:nvSpPr>
        <p:spPr>
          <a:xfrm>
            <a:off x="1989497" y="2528997"/>
            <a:ext cx="51650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Sequential circuit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65E375D-E80E-4593-BB51-4B6AD0B484C4}"/>
                  </a:ext>
                </a:extLst>
              </p14:cNvPr>
              <p14:cNvContentPartPr/>
              <p14:nvPr/>
            </p14:nvContentPartPr>
            <p14:xfrm>
              <a:off x="1363100" y="5735873"/>
              <a:ext cx="45000" cy="475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65E375D-E80E-4593-BB51-4B6AD0B484C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54460" y="5726873"/>
                <a:ext cx="62640" cy="65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9275830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NAND Gate S-R latch (Active Low)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4114793" y="1524000"/>
          <a:ext cx="4724407" cy="3362960"/>
        </p:xfrm>
        <a:graphic>
          <a:graphicData uri="http://schemas.openxmlformats.org/drawingml/2006/table">
            <a:tbl>
              <a:tblPr firstRow="1" bandRow="1"/>
              <a:tblGrid>
                <a:gridCol w="665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5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92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31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13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2"/>
                          </a:solidFill>
                        </a:rPr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2"/>
                          </a:solidFill>
                        </a:rPr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tx2"/>
                          </a:solidFill>
                        </a:rPr>
                        <a:t>Q</a:t>
                      </a:r>
                      <a:r>
                        <a:rPr lang="en-US" sz="2000" b="1" baseline="-25000" dirty="0" err="1">
                          <a:solidFill>
                            <a:schemeClr val="tx2"/>
                          </a:solidFill>
                        </a:rPr>
                        <a:t>n</a:t>
                      </a:r>
                      <a:endParaRPr lang="en-US" sz="2000" b="1" baseline="-250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2"/>
                          </a:solidFill>
                        </a:rPr>
                        <a:t>Q</a:t>
                      </a:r>
                      <a:r>
                        <a:rPr lang="en-US" sz="2000" b="1" baseline="-25000" dirty="0">
                          <a:solidFill>
                            <a:schemeClr val="tx2"/>
                          </a:solidFill>
                        </a:rPr>
                        <a:t>n+1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2"/>
                          </a:solidFill>
                        </a:rPr>
                        <a:t>State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x</a:t>
                      </a:r>
                    </a:p>
                    <a:p>
                      <a:pPr algn="ctr"/>
                      <a:r>
                        <a:rPr lang="en-US" sz="20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Indeterminate</a:t>
                      </a:r>
                      <a:r>
                        <a:rPr lang="en-US" sz="2000" baseline="0" dirty="0"/>
                        <a:t> (invalid)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Reset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 Change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40" name="Straight Connector 39"/>
          <p:cNvCxnSpPr/>
          <p:nvPr/>
        </p:nvCxnSpPr>
        <p:spPr>
          <a:xfrm flipH="1" flipV="1">
            <a:off x="1142996" y="2466976"/>
            <a:ext cx="4" cy="37829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2438396" y="3387409"/>
            <a:ext cx="0" cy="462094"/>
          </a:xfrm>
          <a:prstGeom prst="line">
            <a:avLst/>
          </a:prstGeom>
          <a:ln w="28575">
            <a:solidFill>
              <a:schemeClr val="accent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2438400" y="2314576"/>
            <a:ext cx="4" cy="503513"/>
          </a:xfrm>
          <a:prstGeom prst="line">
            <a:avLst/>
          </a:prstGeom>
          <a:ln w="28575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1143000" y="3319464"/>
            <a:ext cx="4" cy="37829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 flipV="1">
            <a:off x="1148454" y="2838410"/>
            <a:ext cx="1289942" cy="56328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1137542" y="2803802"/>
            <a:ext cx="1300854" cy="515662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58712" y="1905000"/>
            <a:ext cx="3032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37872" y="3790890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895600" y="2114490"/>
            <a:ext cx="3577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Q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895600" y="3657600"/>
            <a:ext cx="422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Q’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967086" y="4267200"/>
            <a:ext cx="16237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Logic diagram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782840" y="1995488"/>
            <a:ext cx="2127443" cy="612495"/>
            <a:chOff x="2860773" y="4177246"/>
            <a:chExt cx="2574205" cy="741118"/>
          </a:xfrm>
        </p:grpSpPr>
        <p:cxnSp>
          <p:nvCxnSpPr>
            <p:cNvPr id="49" name="Straight Connector 48"/>
            <p:cNvCxnSpPr/>
            <p:nvPr/>
          </p:nvCxnSpPr>
          <p:spPr>
            <a:xfrm flipV="1">
              <a:off x="3279279" y="4734370"/>
              <a:ext cx="415107" cy="1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2860773" y="4371022"/>
              <a:ext cx="833613" cy="1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" name="Group 50"/>
            <p:cNvGrpSpPr/>
            <p:nvPr/>
          </p:nvGrpSpPr>
          <p:grpSpPr>
            <a:xfrm>
              <a:off x="4584720" y="4496209"/>
              <a:ext cx="850258" cy="117436"/>
              <a:chOff x="1490775" y="1289057"/>
              <a:chExt cx="850258" cy="117436"/>
            </a:xfrm>
          </p:grpSpPr>
          <p:cxnSp>
            <p:nvCxnSpPr>
              <p:cNvPr id="53" name="Straight Connector 52"/>
              <p:cNvCxnSpPr/>
              <p:nvPr/>
            </p:nvCxnSpPr>
            <p:spPr>
              <a:xfrm>
                <a:off x="1603168" y="1348682"/>
                <a:ext cx="737865" cy="0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Oval 53"/>
              <p:cNvSpPr/>
              <p:nvPr/>
            </p:nvSpPr>
            <p:spPr>
              <a:xfrm>
                <a:off x="1490775" y="1289057"/>
                <a:ext cx="120028" cy="117436"/>
              </a:xfrm>
              <a:prstGeom prst="ellipse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52" name="Delay 67"/>
            <p:cNvSpPr/>
            <p:nvPr/>
          </p:nvSpPr>
          <p:spPr>
            <a:xfrm>
              <a:off x="3694386" y="4177246"/>
              <a:ext cx="882699" cy="741118"/>
            </a:xfrm>
            <a:prstGeom prst="flowChartDelay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782840" y="3535641"/>
            <a:ext cx="2127443" cy="612495"/>
            <a:chOff x="2860773" y="4177246"/>
            <a:chExt cx="2574205" cy="741118"/>
          </a:xfrm>
        </p:grpSpPr>
        <p:cxnSp>
          <p:nvCxnSpPr>
            <p:cNvPr id="62" name="Straight Connector 61"/>
            <p:cNvCxnSpPr/>
            <p:nvPr/>
          </p:nvCxnSpPr>
          <p:spPr>
            <a:xfrm>
              <a:off x="2860773" y="4734372"/>
              <a:ext cx="833612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V="1">
              <a:off x="3279279" y="4371022"/>
              <a:ext cx="415107" cy="1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4" name="Group 63"/>
            <p:cNvGrpSpPr/>
            <p:nvPr/>
          </p:nvGrpSpPr>
          <p:grpSpPr>
            <a:xfrm>
              <a:off x="4584720" y="4496209"/>
              <a:ext cx="850258" cy="117436"/>
              <a:chOff x="1490775" y="1289057"/>
              <a:chExt cx="850258" cy="117436"/>
            </a:xfrm>
          </p:grpSpPr>
          <p:cxnSp>
            <p:nvCxnSpPr>
              <p:cNvPr id="66" name="Straight Connector 65"/>
              <p:cNvCxnSpPr/>
              <p:nvPr/>
            </p:nvCxnSpPr>
            <p:spPr>
              <a:xfrm>
                <a:off x="1603168" y="1348682"/>
                <a:ext cx="737865" cy="0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Oval 66"/>
              <p:cNvSpPr/>
              <p:nvPr/>
            </p:nvSpPr>
            <p:spPr>
              <a:xfrm>
                <a:off x="1490775" y="1289057"/>
                <a:ext cx="120028" cy="117436"/>
              </a:xfrm>
              <a:prstGeom prst="ellipse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65" name="Delay 67"/>
            <p:cNvSpPr/>
            <p:nvPr/>
          </p:nvSpPr>
          <p:spPr>
            <a:xfrm>
              <a:off x="3694386" y="4177246"/>
              <a:ext cx="882699" cy="741118"/>
            </a:xfrm>
            <a:prstGeom prst="flowChartDelay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9" name="Rectangle 28"/>
          <p:cNvSpPr/>
          <p:nvPr/>
        </p:nvSpPr>
        <p:spPr>
          <a:xfrm>
            <a:off x="4267200" y="3438528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938712" y="3424240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623829" y="3424240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390589" y="3424240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277411" y="3796669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948923" y="3782381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634040" y="3782381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6400800" y="3782381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285565" y="2695576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957077" y="2681288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5642194" y="2681288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6408954" y="2681288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295776" y="305371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4967288" y="3039429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5652405" y="3039429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6419165" y="3039429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314824" y="1947864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986336" y="1933576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5671453" y="1933576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6438213" y="1933576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325035" y="2306005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996547" y="229171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5681664" y="229171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6448424" y="229171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271277" y="4171952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942789" y="4157664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5627906" y="4157664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394666" y="4157664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4281488" y="4530093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4953000" y="4515805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5638117" y="4515805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6404877" y="4515805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7471239" y="3563368"/>
            <a:ext cx="856075" cy="3980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7485965" y="2800352"/>
            <a:ext cx="856075" cy="3980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7069159" y="2022177"/>
            <a:ext cx="1668249" cy="5828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7181165" y="4214816"/>
            <a:ext cx="1516590" cy="5828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5433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7" grpId="0"/>
      <p:bldP spid="58" grpId="0"/>
      <p:bldP spid="59" grpId="0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1" grpId="0" animBg="1"/>
      <p:bldP spid="46" grpId="0" animBg="1"/>
      <p:bldP spid="60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Gated S-R Latch (S-R Flip flop)</a:t>
            </a:r>
          </a:p>
        </p:txBody>
      </p:sp>
      <p:sp>
        <p:nvSpPr>
          <p:cNvPr id="4" name="Rectangle 3"/>
          <p:cNvSpPr/>
          <p:nvPr/>
        </p:nvSpPr>
        <p:spPr>
          <a:xfrm>
            <a:off x="965434" y="1143000"/>
            <a:ext cx="2203968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ysClr val="windowText" lastClr="00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381000" y="1371600"/>
            <a:ext cx="580565" cy="0"/>
          </a:xfrm>
          <a:prstGeom prst="line">
            <a:avLst/>
          </a:prstGeom>
          <a:ln w="25400"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175234" y="1371600"/>
            <a:ext cx="531732" cy="0"/>
          </a:xfrm>
          <a:prstGeom prst="line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65434" y="1143000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ysClr val="windowText" lastClr="000000"/>
                </a:solidFill>
              </a:rPr>
              <a:t>S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397684" y="2205335"/>
            <a:ext cx="580565" cy="0"/>
          </a:xfrm>
          <a:prstGeom prst="line">
            <a:avLst/>
          </a:prstGeom>
          <a:ln w="25400"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84344" y="1976735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ysClr val="windowText" lastClr="000000"/>
                </a:solidFill>
              </a:rPr>
              <a:t>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18034" y="1143000"/>
            <a:ext cx="391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ysClr val="windowText" lastClr="000000"/>
                </a:solidFill>
              </a:rPr>
              <a:t>Q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35270" y="1976735"/>
            <a:ext cx="4696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ysClr val="windowText" lastClr="000000"/>
                </a:solidFill>
              </a:rPr>
              <a:t>Q’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175234" y="2243136"/>
            <a:ext cx="531732" cy="0"/>
          </a:xfrm>
          <a:prstGeom prst="line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773"/>
              </p:ext>
            </p:extLst>
          </p:nvPr>
        </p:nvGraphicFramePr>
        <p:xfrm>
          <a:off x="4343392" y="2133600"/>
          <a:ext cx="4724408" cy="4064000"/>
        </p:xfrm>
        <a:graphic>
          <a:graphicData uri="http://schemas.openxmlformats.org/drawingml/2006/table">
            <a:tbl>
              <a:tblPr firstRow="1" bandRow="1"/>
              <a:tblGrid>
                <a:gridCol w="583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3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3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9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27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40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2"/>
                          </a:solidFill>
                        </a:rPr>
                        <a:t>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2"/>
                          </a:solidFill>
                        </a:rPr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2"/>
                          </a:solidFill>
                        </a:rPr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tx2"/>
                          </a:solidFill>
                        </a:rPr>
                        <a:t>Q</a:t>
                      </a:r>
                      <a:r>
                        <a:rPr lang="en-US" sz="2000" b="1" baseline="-25000" dirty="0" err="1">
                          <a:solidFill>
                            <a:schemeClr val="tx2"/>
                          </a:solidFill>
                        </a:rPr>
                        <a:t>n</a:t>
                      </a:r>
                      <a:endParaRPr lang="en-US" sz="2000" b="1" baseline="-250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2"/>
                          </a:solidFill>
                        </a:rPr>
                        <a:t>Q</a:t>
                      </a:r>
                      <a:r>
                        <a:rPr lang="en-US" sz="2000" b="1" baseline="-25000" dirty="0">
                          <a:solidFill>
                            <a:schemeClr val="tx2"/>
                          </a:solidFill>
                        </a:rPr>
                        <a:t>n+1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2"/>
                          </a:solidFill>
                        </a:rPr>
                        <a:t>State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 Change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Reset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x</a:t>
                      </a:r>
                    </a:p>
                    <a:p>
                      <a:pPr algn="ctr"/>
                      <a:r>
                        <a:rPr lang="en-US" sz="20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Indeterminate</a:t>
                      </a:r>
                      <a:r>
                        <a:rPr lang="en-US" sz="2000" baseline="0" dirty="0"/>
                        <a:t> (invalid)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x</a:t>
                      </a:r>
                    </a:p>
                    <a:p>
                      <a:pPr algn="ctr"/>
                      <a:r>
                        <a:rPr lang="en-US" sz="20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x</a:t>
                      </a:r>
                    </a:p>
                    <a:p>
                      <a:pPr algn="ctr"/>
                      <a:r>
                        <a:rPr lang="en-US" sz="20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 Change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40" name="Straight Connector 39"/>
          <p:cNvCxnSpPr/>
          <p:nvPr/>
        </p:nvCxnSpPr>
        <p:spPr>
          <a:xfrm flipH="1" flipV="1">
            <a:off x="1814113" y="4048066"/>
            <a:ext cx="4" cy="37829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 flipV="1">
            <a:off x="3109513" y="4948178"/>
            <a:ext cx="4" cy="503513"/>
          </a:xfrm>
          <a:prstGeom prst="line">
            <a:avLst/>
          </a:prstGeom>
          <a:ln w="28575">
            <a:solidFill>
              <a:schemeClr val="accent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3109517" y="3895666"/>
            <a:ext cx="4" cy="503513"/>
          </a:xfrm>
          <a:prstGeom prst="line">
            <a:avLst/>
          </a:prstGeom>
          <a:ln w="28575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1814117" y="4900554"/>
            <a:ext cx="4" cy="37829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 flipV="1">
            <a:off x="1819571" y="4395052"/>
            <a:ext cx="1289942" cy="56328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1808659" y="4384892"/>
            <a:ext cx="1300854" cy="515662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43077" y="3367088"/>
            <a:ext cx="3032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33072" y="5543490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615664" y="3695580"/>
            <a:ext cx="3577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Q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615664" y="5238690"/>
            <a:ext cx="422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Q’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967086" y="5848290"/>
            <a:ext cx="16237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Logic diagram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332769" y="2514600"/>
            <a:ext cx="15376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Logic Symbol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1799830" y="5133976"/>
            <a:ext cx="1781570" cy="612495"/>
            <a:chOff x="3279279" y="4177246"/>
            <a:chExt cx="2155699" cy="741118"/>
          </a:xfrm>
        </p:grpSpPr>
        <p:cxnSp>
          <p:nvCxnSpPr>
            <p:cNvPr id="49" name="Straight Connector 48"/>
            <p:cNvCxnSpPr/>
            <p:nvPr/>
          </p:nvCxnSpPr>
          <p:spPr>
            <a:xfrm>
              <a:off x="3363398" y="4734372"/>
              <a:ext cx="330987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3279279" y="4371022"/>
              <a:ext cx="415107" cy="1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" name="Group 50"/>
            <p:cNvGrpSpPr/>
            <p:nvPr/>
          </p:nvGrpSpPr>
          <p:grpSpPr>
            <a:xfrm>
              <a:off x="4584720" y="4496209"/>
              <a:ext cx="850258" cy="117436"/>
              <a:chOff x="1490775" y="1289057"/>
              <a:chExt cx="850258" cy="117436"/>
            </a:xfrm>
          </p:grpSpPr>
          <p:cxnSp>
            <p:nvCxnSpPr>
              <p:cNvPr id="53" name="Straight Connector 52"/>
              <p:cNvCxnSpPr/>
              <p:nvPr/>
            </p:nvCxnSpPr>
            <p:spPr>
              <a:xfrm>
                <a:off x="1603168" y="1348682"/>
                <a:ext cx="737865" cy="0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Oval 53"/>
              <p:cNvSpPr/>
              <p:nvPr/>
            </p:nvSpPr>
            <p:spPr>
              <a:xfrm>
                <a:off x="1490775" y="1289057"/>
                <a:ext cx="120028" cy="117436"/>
              </a:xfrm>
              <a:prstGeom prst="ellipse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52" name="Delay 67"/>
            <p:cNvSpPr/>
            <p:nvPr/>
          </p:nvSpPr>
          <p:spPr>
            <a:xfrm>
              <a:off x="3694386" y="4177246"/>
              <a:ext cx="882699" cy="741118"/>
            </a:xfrm>
            <a:prstGeom prst="flowChartDelay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1703653" y="3578505"/>
            <a:ext cx="1877747" cy="612495"/>
            <a:chOff x="3162905" y="4177246"/>
            <a:chExt cx="2272073" cy="741118"/>
          </a:xfrm>
        </p:grpSpPr>
        <p:cxnSp>
          <p:nvCxnSpPr>
            <p:cNvPr id="62" name="Straight Connector 61"/>
            <p:cNvCxnSpPr/>
            <p:nvPr/>
          </p:nvCxnSpPr>
          <p:spPr>
            <a:xfrm flipV="1">
              <a:off x="3279279" y="4734370"/>
              <a:ext cx="415107" cy="1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3162905" y="4371024"/>
              <a:ext cx="531481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4" name="Group 63"/>
            <p:cNvGrpSpPr/>
            <p:nvPr/>
          </p:nvGrpSpPr>
          <p:grpSpPr>
            <a:xfrm>
              <a:off x="4584720" y="4496209"/>
              <a:ext cx="850258" cy="117436"/>
              <a:chOff x="1490775" y="1289057"/>
              <a:chExt cx="850258" cy="117436"/>
            </a:xfrm>
          </p:grpSpPr>
          <p:cxnSp>
            <p:nvCxnSpPr>
              <p:cNvPr id="66" name="Straight Connector 65"/>
              <p:cNvCxnSpPr/>
              <p:nvPr/>
            </p:nvCxnSpPr>
            <p:spPr>
              <a:xfrm>
                <a:off x="1603168" y="1348682"/>
                <a:ext cx="737865" cy="0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Oval 66"/>
              <p:cNvSpPr/>
              <p:nvPr/>
            </p:nvSpPr>
            <p:spPr>
              <a:xfrm>
                <a:off x="1490775" y="1289057"/>
                <a:ext cx="120028" cy="117436"/>
              </a:xfrm>
              <a:prstGeom prst="ellipse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65" name="Delay 67"/>
            <p:cNvSpPr/>
            <p:nvPr/>
          </p:nvSpPr>
          <p:spPr>
            <a:xfrm>
              <a:off x="3694386" y="4177246"/>
              <a:ext cx="882699" cy="741118"/>
            </a:xfrm>
            <a:prstGeom prst="flowChartDelay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527319" y="3429000"/>
            <a:ext cx="1342031" cy="612495"/>
            <a:chOff x="3222093" y="4177246"/>
            <a:chExt cx="1786242" cy="741118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3433031" y="4734370"/>
              <a:ext cx="261355" cy="1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3222093" y="4371024"/>
              <a:ext cx="472293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" name="Group 70"/>
            <p:cNvGrpSpPr/>
            <p:nvPr/>
          </p:nvGrpSpPr>
          <p:grpSpPr>
            <a:xfrm>
              <a:off x="4584720" y="4496209"/>
              <a:ext cx="423615" cy="117436"/>
              <a:chOff x="1490775" y="1289057"/>
              <a:chExt cx="423615" cy="117436"/>
            </a:xfrm>
          </p:grpSpPr>
          <p:cxnSp>
            <p:nvCxnSpPr>
              <p:cNvPr id="73" name="Straight Connector 72"/>
              <p:cNvCxnSpPr/>
              <p:nvPr/>
            </p:nvCxnSpPr>
            <p:spPr>
              <a:xfrm>
                <a:off x="1603169" y="1348682"/>
                <a:ext cx="311221" cy="0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Oval 73"/>
              <p:cNvSpPr/>
              <p:nvPr/>
            </p:nvSpPr>
            <p:spPr>
              <a:xfrm>
                <a:off x="1490775" y="1289057"/>
                <a:ext cx="120028" cy="117436"/>
              </a:xfrm>
              <a:prstGeom prst="ellipse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2" name="Delay 67"/>
            <p:cNvSpPr/>
            <p:nvPr/>
          </p:nvSpPr>
          <p:spPr>
            <a:xfrm>
              <a:off x="3694386" y="4177246"/>
              <a:ext cx="882699" cy="741118"/>
            </a:xfrm>
            <a:prstGeom prst="flowChartDelay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423865" y="5286376"/>
            <a:ext cx="1451566" cy="612495"/>
            <a:chOff x="3076302" y="4177246"/>
            <a:chExt cx="1932033" cy="741118"/>
          </a:xfrm>
        </p:grpSpPr>
        <p:cxnSp>
          <p:nvCxnSpPr>
            <p:cNvPr id="76" name="Straight Connector 75"/>
            <p:cNvCxnSpPr/>
            <p:nvPr/>
          </p:nvCxnSpPr>
          <p:spPr>
            <a:xfrm>
              <a:off x="3076302" y="4733960"/>
              <a:ext cx="618084" cy="411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V="1">
              <a:off x="3424937" y="4371024"/>
              <a:ext cx="269449" cy="407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8" name="Group 77"/>
            <p:cNvGrpSpPr/>
            <p:nvPr/>
          </p:nvGrpSpPr>
          <p:grpSpPr>
            <a:xfrm>
              <a:off x="4584720" y="4496209"/>
              <a:ext cx="423615" cy="117436"/>
              <a:chOff x="1490775" y="1289057"/>
              <a:chExt cx="423615" cy="117436"/>
            </a:xfrm>
          </p:grpSpPr>
          <p:cxnSp>
            <p:nvCxnSpPr>
              <p:cNvPr id="80" name="Straight Connector 79"/>
              <p:cNvCxnSpPr/>
              <p:nvPr/>
            </p:nvCxnSpPr>
            <p:spPr>
              <a:xfrm>
                <a:off x="1603169" y="1348682"/>
                <a:ext cx="311221" cy="0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Oval 80"/>
              <p:cNvSpPr/>
              <p:nvPr/>
            </p:nvSpPr>
            <p:spPr>
              <a:xfrm>
                <a:off x="1490775" y="1289057"/>
                <a:ext cx="120028" cy="117436"/>
              </a:xfrm>
              <a:prstGeom prst="ellipse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9" name="Delay 67"/>
            <p:cNvSpPr/>
            <p:nvPr/>
          </p:nvSpPr>
          <p:spPr>
            <a:xfrm>
              <a:off x="3694386" y="4177246"/>
              <a:ext cx="882699" cy="741118"/>
            </a:xfrm>
            <a:prstGeom prst="flowChartDelay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83" name="Straight Connector 82"/>
          <p:cNvCxnSpPr/>
          <p:nvPr/>
        </p:nvCxnSpPr>
        <p:spPr>
          <a:xfrm flipV="1">
            <a:off x="685800" y="3888904"/>
            <a:ext cx="0" cy="1557619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H="1">
            <a:off x="423865" y="4666535"/>
            <a:ext cx="261935" cy="0"/>
          </a:xfrm>
          <a:prstGeom prst="line">
            <a:avLst/>
          </a:prstGeom>
          <a:ln w="25400"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0" y="4462402"/>
            <a:ext cx="474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EN</a:t>
            </a:r>
          </a:p>
        </p:txBody>
      </p:sp>
      <p:cxnSp>
        <p:nvCxnSpPr>
          <p:cNvPr id="91" name="Straight Connector 90"/>
          <p:cNvCxnSpPr/>
          <p:nvPr/>
        </p:nvCxnSpPr>
        <p:spPr>
          <a:xfrm flipH="1">
            <a:off x="388026" y="1752600"/>
            <a:ext cx="580565" cy="0"/>
          </a:xfrm>
          <a:prstGeom prst="line">
            <a:avLst/>
          </a:prstGeom>
          <a:ln w="25400"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972460" y="1524000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ysClr val="windowText" lastClr="000000"/>
                </a:solidFill>
              </a:rPr>
              <a:t>EN</a:t>
            </a:r>
          </a:p>
        </p:txBody>
      </p:sp>
      <p:sp>
        <p:nvSpPr>
          <p:cNvPr id="82" name="Rectangle 81"/>
          <p:cNvSpPr/>
          <p:nvPr/>
        </p:nvSpPr>
        <p:spPr>
          <a:xfrm>
            <a:off x="5018245" y="4062416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5576888" y="4062416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6248400" y="4048128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6934200" y="4048128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5028456" y="442055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5587099" y="442055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6258611" y="4406269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6944411" y="4406269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5036610" y="3319464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5595253" y="3319464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6266765" y="3305176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6952565" y="3305176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5046821" y="3677605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5605464" y="3677605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276976" y="366331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6962776" y="366331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5065869" y="2571752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5624512" y="2571752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296024" y="2557464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6981824" y="2557464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5076080" y="2929893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5634723" y="2929893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6306235" y="2915605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6992035" y="2915605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5022322" y="4795840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5580965" y="4795840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6252477" y="4781552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6938277" y="4781552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5032533" y="5153981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5591176" y="5153981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6262688" y="5139693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6948488" y="5139693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7786250" y="4187256"/>
            <a:ext cx="856075" cy="3980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/>
          <p:cNvSpPr/>
          <p:nvPr/>
        </p:nvSpPr>
        <p:spPr>
          <a:xfrm>
            <a:off x="7800976" y="3424240"/>
            <a:ext cx="856075" cy="3980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/>
          <p:cNvSpPr/>
          <p:nvPr/>
        </p:nvSpPr>
        <p:spPr>
          <a:xfrm>
            <a:off x="7591604" y="2738440"/>
            <a:ext cx="1253380" cy="3980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/>
          <p:cNvSpPr/>
          <p:nvPr/>
        </p:nvSpPr>
        <p:spPr>
          <a:xfrm>
            <a:off x="7497464" y="4823495"/>
            <a:ext cx="1516590" cy="5828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/>
          <p:cNvSpPr/>
          <p:nvPr/>
        </p:nvSpPr>
        <p:spPr>
          <a:xfrm>
            <a:off x="5029200" y="5514976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/>
          <p:cNvSpPr/>
          <p:nvPr/>
        </p:nvSpPr>
        <p:spPr>
          <a:xfrm>
            <a:off x="5587843" y="5514976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/>
          <p:cNvSpPr/>
          <p:nvPr/>
        </p:nvSpPr>
        <p:spPr>
          <a:xfrm>
            <a:off x="6259355" y="556831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6945155" y="556831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5039411" y="587311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5598054" y="587311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6269566" y="5858829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/>
          <p:cNvSpPr/>
          <p:nvPr/>
        </p:nvSpPr>
        <p:spPr>
          <a:xfrm>
            <a:off x="6955366" y="5858829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/>
          <p:cNvSpPr/>
          <p:nvPr/>
        </p:nvSpPr>
        <p:spPr>
          <a:xfrm>
            <a:off x="7481888" y="5560796"/>
            <a:ext cx="1516590" cy="5828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/>
          <p:cNvSpPr/>
          <p:nvPr/>
        </p:nvSpPr>
        <p:spPr>
          <a:xfrm>
            <a:off x="4433888" y="4052888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/>
          <p:cNvSpPr/>
          <p:nvPr/>
        </p:nvSpPr>
        <p:spPr>
          <a:xfrm>
            <a:off x="4444099" y="4411029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/>
        </p:nvSpPr>
        <p:spPr>
          <a:xfrm>
            <a:off x="4438648" y="3305176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/>
          <p:cNvSpPr/>
          <p:nvPr/>
        </p:nvSpPr>
        <p:spPr>
          <a:xfrm>
            <a:off x="4448859" y="366331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/>
        </p:nvSpPr>
        <p:spPr>
          <a:xfrm>
            <a:off x="4433888" y="2576512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/>
          <p:cNvSpPr/>
          <p:nvPr/>
        </p:nvSpPr>
        <p:spPr>
          <a:xfrm>
            <a:off x="4444099" y="2934653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/>
          <p:cNvSpPr/>
          <p:nvPr/>
        </p:nvSpPr>
        <p:spPr>
          <a:xfrm>
            <a:off x="4433888" y="4800600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/>
          <p:cNvSpPr/>
          <p:nvPr/>
        </p:nvSpPr>
        <p:spPr>
          <a:xfrm>
            <a:off x="4444099" y="5158741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/>
          <p:cNvSpPr/>
          <p:nvPr/>
        </p:nvSpPr>
        <p:spPr>
          <a:xfrm>
            <a:off x="4462464" y="5514976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/>
          <p:cNvSpPr/>
          <p:nvPr/>
        </p:nvSpPr>
        <p:spPr>
          <a:xfrm>
            <a:off x="4472675" y="587311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0840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8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8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4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4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5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5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7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7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9" grpId="0"/>
      <p:bldP spid="10" grpId="0"/>
      <p:bldP spid="11" grpId="0"/>
      <p:bldP spid="55" grpId="0"/>
      <p:bldP spid="56" grpId="0"/>
      <p:bldP spid="57" grpId="0"/>
      <p:bldP spid="58" grpId="0"/>
      <p:bldP spid="59" grpId="0"/>
      <p:bldP spid="60" grpId="0"/>
      <p:bldP spid="90" grpId="0"/>
      <p:bldP spid="92" grpId="0"/>
      <p:bldP spid="82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Gated D-Latch</a:t>
            </a:r>
          </a:p>
        </p:txBody>
      </p:sp>
      <p:sp>
        <p:nvSpPr>
          <p:cNvPr id="4" name="Rectangle 3"/>
          <p:cNvSpPr/>
          <p:nvPr/>
        </p:nvSpPr>
        <p:spPr>
          <a:xfrm>
            <a:off x="1220868" y="1200090"/>
            <a:ext cx="2203968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636434" y="1428690"/>
            <a:ext cx="580565" cy="0"/>
          </a:xfrm>
          <a:prstGeom prst="line">
            <a:avLst/>
          </a:prstGeom>
          <a:ln w="25400"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430668" y="1428690"/>
            <a:ext cx="531732" cy="0"/>
          </a:xfrm>
          <a:prstGeom prst="line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219200" y="1195625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73468" y="1200090"/>
            <a:ext cx="391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ysClr val="windowText" lastClr="000000"/>
                </a:solidFill>
              </a:rPr>
              <a:t>Q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90704" y="2033825"/>
            <a:ext cx="4696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ysClr val="windowText" lastClr="000000"/>
                </a:solidFill>
              </a:rPr>
              <a:t>Q’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430668" y="2300226"/>
            <a:ext cx="531732" cy="0"/>
          </a:xfrm>
          <a:prstGeom prst="line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4774190" y="3286760"/>
          <a:ext cx="4141210" cy="2580640"/>
        </p:xfrm>
        <a:graphic>
          <a:graphicData uri="http://schemas.openxmlformats.org/drawingml/2006/table">
            <a:tbl>
              <a:tblPr firstRow="1" bandRow="1"/>
              <a:tblGrid>
                <a:gridCol w="583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3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9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27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40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2"/>
                          </a:solidFill>
                        </a:rPr>
                        <a:t>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2"/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tx2"/>
                          </a:solidFill>
                        </a:rPr>
                        <a:t>Q</a:t>
                      </a:r>
                      <a:r>
                        <a:rPr lang="en-US" sz="2000" b="1" baseline="-25000" dirty="0" err="1">
                          <a:solidFill>
                            <a:schemeClr val="tx2"/>
                          </a:solidFill>
                        </a:rPr>
                        <a:t>n</a:t>
                      </a:r>
                      <a:endParaRPr lang="en-US" sz="2000" b="1" baseline="-250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2"/>
                          </a:solidFill>
                        </a:rPr>
                        <a:t>Q</a:t>
                      </a:r>
                      <a:r>
                        <a:rPr lang="en-US" sz="2000" b="1" baseline="-25000" dirty="0">
                          <a:solidFill>
                            <a:schemeClr val="tx2"/>
                          </a:solidFill>
                        </a:rPr>
                        <a:t>n+1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2"/>
                          </a:solidFill>
                        </a:rPr>
                        <a:t>State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Reset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x</a:t>
                      </a:r>
                    </a:p>
                    <a:p>
                      <a:pPr algn="ctr"/>
                      <a:r>
                        <a:rPr lang="en-US" sz="20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 Change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40" name="Straight Connector 39"/>
          <p:cNvCxnSpPr/>
          <p:nvPr/>
        </p:nvCxnSpPr>
        <p:spPr>
          <a:xfrm flipH="1" flipV="1">
            <a:off x="2423713" y="4048066"/>
            <a:ext cx="4" cy="37829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 flipV="1">
            <a:off x="3719113" y="4948178"/>
            <a:ext cx="4" cy="503513"/>
          </a:xfrm>
          <a:prstGeom prst="line">
            <a:avLst/>
          </a:prstGeom>
          <a:ln w="28575">
            <a:solidFill>
              <a:schemeClr val="accent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3719117" y="3895666"/>
            <a:ext cx="4" cy="503513"/>
          </a:xfrm>
          <a:prstGeom prst="line">
            <a:avLst/>
          </a:prstGeom>
          <a:ln w="28575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2423717" y="4900554"/>
            <a:ext cx="4" cy="37829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 flipV="1">
            <a:off x="2429171" y="4395052"/>
            <a:ext cx="1289942" cy="56328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2418259" y="4384892"/>
            <a:ext cx="1300854" cy="515662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76200" y="3367088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225264" y="3695580"/>
            <a:ext cx="3577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Q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225264" y="5238690"/>
            <a:ext cx="422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Q’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348086" y="5848290"/>
            <a:ext cx="16237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Logic diagram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588203" y="2571690"/>
            <a:ext cx="15376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Logic Symbol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2409430" y="5133976"/>
            <a:ext cx="1781570" cy="612495"/>
            <a:chOff x="3279279" y="4177246"/>
            <a:chExt cx="2155699" cy="741118"/>
          </a:xfrm>
        </p:grpSpPr>
        <p:cxnSp>
          <p:nvCxnSpPr>
            <p:cNvPr id="49" name="Straight Connector 48"/>
            <p:cNvCxnSpPr/>
            <p:nvPr/>
          </p:nvCxnSpPr>
          <p:spPr>
            <a:xfrm>
              <a:off x="3363398" y="4734372"/>
              <a:ext cx="330987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3279279" y="4371022"/>
              <a:ext cx="415107" cy="1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" name="Group 50"/>
            <p:cNvGrpSpPr/>
            <p:nvPr/>
          </p:nvGrpSpPr>
          <p:grpSpPr>
            <a:xfrm>
              <a:off x="4584720" y="4496209"/>
              <a:ext cx="850258" cy="117436"/>
              <a:chOff x="1490775" y="1289057"/>
              <a:chExt cx="850258" cy="117436"/>
            </a:xfrm>
          </p:grpSpPr>
          <p:cxnSp>
            <p:nvCxnSpPr>
              <p:cNvPr id="53" name="Straight Connector 52"/>
              <p:cNvCxnSpPr/>
              <p:nvPr/>
            </p:nvCxnSpPr>
            <p:spPr>
              <a:xfrm>
                <a:off x="1603168" y="1348682"/>
                <a:ext cx="737865" cy="0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Oval 53"/>
              <p:cNvSpPr/>
              <p:nvPr/>
            </p:nvSpPr>
            <p:spPr>
              <a:xfrm>
                <a:off x="1490775" y="1289057"/>
                <a:ext cx="120028" cy="117436"/>
              </a:xfrm>
              <a:prstGeom prst="ellipse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52" name="Delay 67"/>
            <p:cNvSpPr/>
            <p:nvPr/>
          </p:nvSpPr>
          <p:spPr>
            <a:xfrm>
              <a:off x="3694386" y="4177246"/>
              <a:ext cx="882699" cy="741118"/>
            </a:xfrm>
            <a:prstGeom prst="flowChartDelay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2313253" y="3578505"/>
            <a:ext cx="1877747" cy="612495"/>
            <a:chOff x="3162905" y="4177246"/>
            <a:chExt cx="2272073" cy="741118"/>
          </a:xfrm>
        </p:grpSpPr>
        <p:cxnSp>
          <p:nvCxnSpPr>
            <p:cNvPr id="62" name="Straight Connector 61"/>
            <p:cNvCxnSpPr/>
            <p:nvPr/>
          </p:nvCxnSpPr>
          <p:spPr>
            <a:xfrm flipV="1">
              <a:off x="3279279" y="4734370"/>
              <a:ext cx="415107" cy="1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3162905" y="4371024"/>
              <a:ext cx="531481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4" name="Group 63"/>
            <p:cNvGrpSpPr/>
            <p:nvPr/>
          </p:nvGrpSpPr>
          <p:grpSpPr>
            <a:xfrm>
              <a:off x="4584720" y="4496209"/>
              <a:ext cx="850258" cy="117436"/>
              <a:chOff x="1490775" y="1289057"/>
              <a:chExt cx="850258" cy="117436"/>
            </a:xfrm>
          </p:grpSpPr>
          <p:cxnSp>
            <p:nvCxnSpPr>
              <p:cNvPr id="66" name="Straight Connector 65"/>
              <p:cNvCxnSpPr/>
              <p:nvPr/>
            </p:nvCxnSpPr>
            <p:spPr>
              <a:xfrm>
                <a:off x="1603168" y="1348682"/>
                <a:ext cx="737865" cy="0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Oval 66"/>
              <p:cNvSpPr/>
              <p:nvPr/>
            </p:nvSpPr>
            <p:spPr>
              <a:xfrm>
                <a:off x="1490775" y="1289057"/>
                <a:ext cx="120028" cy="117436"/>
              </a:xfrm>
              <a:prstGeom prst="ellipse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65" name="Delay 67"/>
            <p:cNvSpPr/>
            <p:nvPr/>
          </p:nvSpPr>
          <p:spPr>
            <a:xfrm>
              <a:off x="3694386" y="4177246"/>
              <a:ext cx="882699" cy="741118"/>
            </a:xfrm>
            <a:prstGeom prst="flowChartDelay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373820" y="3429000"/>
            <a:ext cx="2105129" cy="612495"/>
            <a:chOff x="2206410" y="4177246"/>
            <a:chExt cx="2801925" cy="741118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3433031" y="4734370"/>
              <a:ext cx="261355" cy="1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2206410" y="4371024"/>
              <a:ext cx="1487976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" name="Group 70"/>
            <p:cNvGrpSpPr/>
            <p:nvPr/>
          </p:nvGrpSpPr>
          <p:grpSpPr>
            <a:xfrm>
              <a:off x="4584720" y="4496209"/>
              <a:ext cx="423615" cy="117436"/>
              <a:chOff x="1490775" y="1289057"/>
              <a:chExt cx="423615" cy="117436"/>
            </a:xfrm>
          </p:grpSpPr>
          <p:cxnSp>
            <p:nvCxnSpPr>
              <p:cNvPr id="73" name="Straight Connector 72"/>
              <p:cNvCxnSpPr/>
              <p:nvPr/>
            </p:nvCxnSpPr>
            <p:spPr>
              <a:xfrm>
                <a:off x="1603169" y="1348682"/>
                <a:ext cx="311221" cy="0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Oval 73"/>
              <p:cNvSpPr/>
              <p:nvPr/>
            </p:nvSpPr>
            <p:spPr>
              <a:xfrm>
                <a:off x="1490775" y="1289057"/>
                <a:ext cx="120028" cy="117436"/>
              </a:xfrm>
              <a:prstGeom prst="ellipse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2" name="Delay 67"/>
            <p:cNvSpPr/>
            <p:nvPr/>
          </p:nvSpPr>
          <p:spPr>
            <a:xfrm>
              <a:off x="3694386" y="4177246"/>
              <a:ext cx="882699" cy="741118"/>
            </a:xfrm>
            <a:prstGeom prst="flowChartDelay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1295399" y="5286376"/>
            <a:ext cx="1189631" cy="612495"/>
            <a:chOff x="3424937" y="4177246"/>
            <a:chExt cx="1583398" cy="741118"/>
          </a:xfrm>
        </p:grpSpPr>
        <p:cxnSp>
          <p:nvCxnSpPr>
            <p:cNvPr id="76" name="Straight Connector 75"/>
            <p:cNvCxnSpPr/>
            <p:nvPr/>
          </p:nvCxnSpPr>
          <p:spPr>
            <a:xfrm>
              <a:off x="3474675" y="4734372"/>
              <a:ext cx="219711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V="1">
              <a:off x="3424937" y="4371024"/>
              <a:ext cx="269449" cy="407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8" name="Group 77"/>
            <p:cNvGrpSpPr/>
            <p:nvPr/>
          </p:nvGrpSpPr>
          <p:grpSpPr>
            <a:xfrm>
              <a:off x="4584720" y="4496209"/>
              <a:ext cx="423615" cy="117436"/>
              <a:chOff x="1490775" y="1289057"/>
              <a:chExt cx="423615" cy="117436"/>
            </a:xfrm>
          </p:grpSpPr>
          <p:cxnSp>
            <p:nvCxnSpPr>
              <p:cNvPr id="80" name="Straight Connector 79"/>
              <p:cNvCxnSpPr/>
              <p:nvPr/>
            </p:nvCxnSpPr>
            <p:spPr>
              <a:xfrm>
                <a:off x="1603169" y="1348682"/>
                <a:ext cx="311221" cy="0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Oval 80"/>
              <p:cNvSpPr/>
              <p:nvPr/>
            </p:nvSpPr>
            <p:spPr>
              <a:xfrm>
                <a:off x="1490775" y="1289057"/>
                <a:ext cx="120028" cy="117436"/>
              </a:xfrm>
              <a:prstGeom prst="ellipse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9" name="Delay 67"/>
            <p:cNvSpPr/>
            <p:nvPr/>
          </p:nvSpPr>
          <p:spPr>
            <a:xfrm>
              <a:off x="3694386" y="4177246"/>
              <a:ext cx="882699" cy="741118"/>
            </a:xfrm>
            <a:prstGeom prst="flowChartDelay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83" name="Straight Connector 82"/>
          <p:cNvCxnSpPr/>
          <p:nvPr/>
        </p:nvCxnSpPr>
        <p:spPr>
          <a:xfrm flipV="1">
            <a:off x="1295400" y="3888904"/>
            <a:ext cx="0" cy="1557619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H="1">
            <a:off x="1033465" y="4666535"/>
            <a:ext cx="261935" cy="0"/>
          </a:xfrm>
          <a:prstGeom prst="line">
            <a:avLst/>
          </a:prstGeom>
          <a:ln w="25400"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685800" y="4462402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</a:t>
            </a:r>
          </a:p>
        </p:txBody>
      </p:sp>
      <p:cxnSp>
        <p:nvCxnSpPr>
          <p:cNvPr id="91" name="Straight Connector 90"/>
          <p:cNvCxnSpPr/>
          <p:nvPr/>
        </p:nvCxnSpPr>
        <p:spPr>
          <a:xfrm flipH="1">
            <a:off x="643460" y="1809690"/>
            <a:ext cx="580565" cy="0"/>
          </a:xfrm>
          <a:prstGeom prst="line">
            <a:avLst/>
          </a:prstGeom>
          <a:ln w="25400"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1218479" y="1581090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EN</a:t>
            </a:r>
          </a:p>
        </p:txBody>
      </p:sp>
      <p:cxnSp>
        <p:nvCxnSpPr>
          <p:cNvPr id="82" name="Straight Connector 81"/>
          <p:cNvCxnSpPr/>
          <p:nvPr/>
        </p:nvCxnSpPr>
        <p:spPr>
          <a:xfrm flipV="1">
            <a:off x="685800" y="3579898"/>
            <a:ext cx="0" cy="2180861"/>
          </a:xfrm>
          <a:prstGeom prst="line">
            <a:avLst/>
          </a:prstGeom>
          <a:ln w="28575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4" name="Group 83"/>
          <p:cNvGrpSpPr/>
          <p:nvPr/>
        </p:nvGrpSpPr>
        <p:grpSpPr>
          <a:xfrm>
            <a:off x="685800" y="5557256"/>
            <a:ext cx="675530" cy="386344"/>
            <a:chOff x="379248" y="5807937"/>
            <a:chExt cx="1448058" cy="752875"/>
          </a:xfrm>
        </p:grpSpPr>
        <p:cxnSp>
          <p:nvCxnSpPr>
            <p:cNvPr id="85" name="Straight Connector 84"/>
            <p:cNvCxnSpPr/>
            <p:nvPr/>
          </p:nvCxnSpPr>
          <p:spPr>
            <a:xfrm flipV="1">
              <a:off x="379248" y="6187166"/>
              <a:ext cx="415107" cy="1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V="1">
              <a:off x="1563383" y="6183730"/>
              <a:ext cx="263923" cy="907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Oval 86"/>
            <p:cNvSpPr/>
            <p:nvPr/>
          </p:nvSpPr>
          <p:spPr>
            <a:xfrm>
              <a:off x="1446530" y="6125012"/>
              <a:ext cx="120028" cy="117436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" name="Triangle 100"/>
            <p:cNvSpPr/>
            <p:nvPr/>
          </p:nvSpPr>
          <p:spPr>
            <a:xfrm rot="5400000">
              <a:off x="733521" y="5859860"/>
              <a:ext cx="752875" cy="649030"/>
            </a:xfrm>
            <a:prstGeom prst="triangle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" name="Rectangle 2"/>
          <p:cNvSpPr/>
          <p:nvPr/>
        </p:nvSpPr>
        <p:spPr>
          <a:xfrm>
            <a:off x="4910136" y="3738652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5486400" y="3733800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6096000" y="3733800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6781800" y="3733800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4891088" y="4076449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5467352" y="4071597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6076952" y="4071597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6762752" y="4071597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7584617" y="3883245"/>
            <a:ext cx="956593" cy="3633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943472" y="4481604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5519736" y="4476752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6129336" y="4476752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6815136" y="4476752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924424" y="4819401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5500688" y="4814549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6110288" y="4814549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6796088" y="4814549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7617953" y="4626197"/>
            <a:ext cx="956593" cy="3633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4924424" y="5181692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5500688" y="5176840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6110288" y="5176840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6796088" y="5176840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4905376" y="5519489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5481640" y="5514637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6091240" y="5514637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6777040" y="5514637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7376927" y="5326285"/>
            <a:ext cx="1400548" cy="3633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2B0061-71D3-42B1-8B0D-49C53CB275D7}"/>
              </a:ext>
            </a:extLst>
          </p:cNvPr>
          <p:cNvSpPr txBox="1"/>
          <p:nvPr/>
        </p:nvSpPr>
        <p:spPr>
          <a:xfrm>
            <a:off x="4343400" y="1127815"/>
            <a:ext cx="4800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What if shot both input of SR and put NOT gate at one input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New flip flop is generated D- flip flop.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Input will be given as output.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 Mean Data.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Also called Buffer flip flop.</a:t>
            </a:r>
          </a:p>
        </p:txBody>
      </p:sp>
    </p:spTree>
    <p:extLst>
      <p:ext uri="{BB962C8B-B14F-4D97-AF65-F5344CB8AC3E}">
        <p14:creationId xmlns:p14="http://schemas.microsoft.com/office/powerpoint/2010/main" val="10497847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10" grpId="0"/>
      <p:bldP spid="11" grpId="0"/>
      <p:bldP spid="55" grpId="0"/>
      <p:bldP spid="57" grpId="0"/>
      <p:bldP spid="58" grpId="0"/>
      <p:bldP spid="59" grpId="0"/>
      <p:bldP spid="60" grpId="0"/>
      <p:bldP spid="90" grpId="0"/>
      <p:bldP spid="92" grpId="0"/>
      <p:bldP spid="3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J-K Flip-Flop</a:t>
            </a:r>
          </a:p>
        </p:txBody>
      </p:sp>
      <p:sp>
        <p:nvSpPr>
          <p:cNvPr id="4" name="Rectangle 3"/>
          <p:cNvSpPr/>
          <p:nvPr/>
        </p:nvSpPr>
        <p:spPr>
          <a:xfrm>
            <a:off x="1033005" y="1219200"/>
            <a:ext cx="2203968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ysClr val="windowText" lastClr="00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448571" y="1447800"/>
            <a:ext cx="580565" cy="0"/>
          </a:xfrm>
          <a:prstGeom prst="line">
            <a:avLst/>
          </a:prstGeom>
          <a:ln w="25400"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242805" y="1447800"/>
            <a:ext cx="643395" cy="0"/>
          </a:xfrm>
          <a:prstGeom prst="line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33005" y="1219200"/>
            <a:ext cx="282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ysClr val="windowText" lastClr="000000"/>
                </a:solidFill>
              </a:rPr>
              <a:t>J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65255" y="2281535"/>
            <a:ext cx="580565" cy="0"/>
          </a:xfrm>
          <a:prstGeom prst="line">
            <a:avLst/>
          </a:prstGeom>
          <a:ln w="25400"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51915" y="2052935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ysClr val="windowText" lastClr="000000"/>
                </a:solidFill>
              </a:rPr>
              <a:t>K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85605" y="1219200"/>
            <a:ext cx="391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ysClr val="windowText" lastClr="000000"/>
                </a:solidFill>
              </a:rPr>
              <a:t>Q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02841" y="2052935"/>
            <a:ext cx="4696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ysClr val="windowText" lastClr="000000"/>
                </a:solidFill>
              </a:rPr>
              <a:t>Q’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242805" y="2319336"/>
            <a:ext cx="643395" cy="0"/>
          </a:xfrm>
          <a:prstGeom prst="line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400340" y="2590800"/>
            <a:ext cx="15376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Logic Symbol</a:t>
            </a:r>
          </a:p>
        </p:txBody>
      </p:sp>
      <p:sp>
        <p:nvSpPr>
          <p:cNvPr id="3" name="Rectangle 2"/>
          <p:cNvSpPr/>
          <p:nvPr/>
        </p:nvSpPr>
        <p:spPr>
          <a:xfrm>
            <a:off x="5029200" y="4800600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5620435" y="4790761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6230035" y="4790761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915835" y="4790761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5010835" y="5163190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5620435" y="5148902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230035" y="5148902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6915835" y="5148902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5029200" y="406209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5620435" y="4047809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6230035" y="4047809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6915835" y="412051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5010835" y="4420238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5620435" y="4405950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6230035" y="4405950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6915835" y="4405950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5025806" y="3314385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5638800" y="330009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6248400" y="330009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6915835" y="330009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949606" y="3672526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5621118" y="3658238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6306235" y="3658238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6915835" y="3658238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5010835" y="556831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5620435" y="556831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6230035" y="556831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915835" y="556831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5010835" y="5896614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5620435" y="5882326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230035" y="5882326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6839635" y="5882326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7830725" y="4929889"/>
            <a:ext cx="856075" cy="3980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7830725" y="4166873"/>
            <a:ext cx="856075" cy="3980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7662020" y="3481073"/>
            <a:ext cx="1253380" cy="3980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7551210" y="5589311"/>
            <a:ext cx="1364190" cy="5828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0" name="Straight Connector 89"/>
          <p:cNvCxnSpPr/>
          <p:nvPr/>
        </p:nvCxnSpPr>
        <p:spPr>
          <a:xfrm flipH="1">
            <a:off x="447850" y="1857671"/>
            <a:ext cx="580565" cy="0"/>
          </a:xfrm>
          <a:prstGeom prst="line">
            <a:avLst/>
          </a:prstGeom>
          <a:ln w="25400"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1032284" y="1629071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ysClr val="windowText" lastClr="000000"/>
                </a:solidFill>
              </a:rPr>
              <a:t>EN</a:t>
            </a:r>
          </a:p>
        </p:txBody>
      </p: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AFF487FD-F021-46E4-85BC-FC0319EB26B6}"/>
              </a:ext>
            </a:extLst>
          </p:cNvPr>
          <p:cNvCxnSpPr/>
          <p:nvPr/>
        </p:nvCxnSpPr>
        <p:spPr>
          <a:xfrm flipH="1" flipV="1">
            <a:off x="2092284" y="4289198"/>
            <a:ext cx="4" cy="37829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D31E49D9-289D-4A98-9984-87B82EB9883C}"/>
              </a:ext>
            </a:extLst>
          </p:cNvPr>
          <p:cNvCxnSpPr/>
          <p:nvPr/>
        </p:nvCxnSpPr>
        <p:spPr>
          <a:xfrm flipH="1" flipV="1">
            <a:off x="3387684" y="5189310"/>
            <a:ext cx="4" cy="503513"/>
          </a:xfrm>
          <a:prstGeom prst="line">
            <a:avLst/>
          </a:prstGeom>
          <a:ln w="28575">
            <a:solidFill>
              <a:schemeClr val="accent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87E8AE08-99E6-47B6-BFE9-F73182A99DAD}"/>
              </a:ext>
            </a:extLst>
          </p:cNvPr>
          <p:cNvCxnSpPr/>
          <p:nvPr/>
        </p:nvCxnSpPr>
        <p:spPr>
          <a:xfrm flipH="1" flipV="1">
            <a:off x="3387688" y="4136798"/>
            <a:ext cx="4" cy="503513"/>
          </a:xfrm>
          <a:prstGeom prst="line">
            <a:avLst/>
          </a:prstGeom>
          <a:ln w="28575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5D472FCD-A69E-489E-937F-B5632E175D4E}"/>
              </a:ext>
            </a:extLst>
          </p:cNvPr>
          <p:cNvCxnSpPr/>
          <p:nvPr/>
        </p:nvCxnSpPr>
        <p:spPr>
          <a:xfrm flipH="1" flipV="1">
            <a:off x="2092288" y="5141686"/>
            <a:ext cx="4" cy="37829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F3E8E17D-55EE-45DF-A085-68BD3E21F33F}"/>
              </a:ext>
            </a:extLst>
          </p:cNvPr>
          <p:cNvCxnSpPr/>
          <p:nvPr/>
        </p:nvCxnSpPr>
        <p:spPr>
          <a:xfrm flipH="1" flipV="1">
            <a:off x="2097742" y="4636184"/>
            <a:ext cx="1289942" cy="56328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A185CE7E-34CD-4ED2-9C72-3A8E60528069}"/>
              </a:ext>
            </a:extLst>
          </p:cNvPr>
          <p:cNvCxnSpPr/>
          <p:nvPr/>
        </p:nvCxnSpPr>
        <p:spPr>
          <a:xfrm flipV="1">
            <a:off x="2086830" y="4626024"/>
            <a:ext cx="1300854" cy="515662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4D969849-959F-45A3-9080-B9C00B3D4F4F}"/>
              </a:ext>
            </a:extLst>
          </p:cNvPr>
          <p:cNvSpPr txBox="1"/>
          <p:nvPr/>
        </p:nvSpPr>
        <p:spPr>
          <a:xfrm>
            <a:off x="521248" y="3608220"/>
            <a:ext cx="2664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J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B45BCD3E-534C-45CB-B46E-04134CA86946}"/>
              </a:ext>
            </a:extLst>
          </p:cNvPr>
          <p:cNvSpPr txBox="1"/>
          <p:nvPr/>
        </p:nvSpPr>
        <p:spPr>
          <a:xfrm>
            <a:off x="411243" y="5784622"/>
            <a:ext cx="317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75176BBD-B94B-4E2F-8EB0-3A41B0DC0206}"/>
              </a:ext>
            </a:extLst>
          </p:cNvPr>
          <p:cNvSpPr txBox="1"/>
          <p:nvPr/>
        </p:nvSpPr>
        <p:spPr>
          <a:xfrm>
            <a:off x="3893835" y="3936712"/>
            <a:ext cx="3577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Q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B2A4142A-05F4-45E7-9779-1750F0FAF8FB}"/>
              </a:ext>
            </a:extLst>
          </p:cNvPr>
          <p:cNvSpPr txBox="1"/>
          <p:nvPr/>
        </p:nvSpPr>
        <p:spPr>
          <a:xfrm>
            <a:off x="3893835" y="5479822"/>
            <a:ext cx="422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Q’</a:t>
            </a:r>
          </a:p>
        </p:txBody>
      </p: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231BBACF-49B2-4972-A7B1-BE221DBF442E}"/>
              </a:ext>
            </a:extLst>
          </p:cNvPr>
          <p:cNvGrpSpPr/>
          <p:nvPr/>
        </p:nvGrpSpPr>
        <p:grpSpPr>
          <a:xfrm>
            <a:off x="2078001" y="5375108"/>
            <a:ext cx="1781570" cy="612495"/>
            <a:chOff x="3279279" y="4177246"/>
            <a:chExt cx="2155699" cy="741118"/>
          </a:xfrm>
        </p:grpSpPr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A5835C9D-F1E5-423C-937C-C17BB9000136}"/>
                </a:ext>
              </a:extLst>
            </p:cNvPr>
            <p:cNvCxnSpPr/>
            <p:nvPr/>
          </p:nvCxnSpPr>
          <p:spPr>
            <a:xfrm>
              <a:off x="3363398" y="4746665"/>
              <a:ext cx="330987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EAE9C505-2A81-464D-BBCF-D643249268FB}"/>
                </a:ext>
              </a:extLst>
            </p:cNvPr>
            <p:cNvCxnSpPr/>
            <p:nvPr/>
          </p:nvCxnSpPr>
          <p:spPr>
            <a:xfrm flipV="1">
              <a:off x="3279279" y="4371022"/>
              <a:ext cx="415107" cy="1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2F5D9F4E-19DB-4D4E-AB64-E5C3DFDD1BED}"/>
                </a:ext>
              </a:extLst>
            </p:cNvPr>
            <p:cNvGrpSpPr/>
            <p:nvPr/>
          </p:nvGrpSpPr>
          <p:grpSpPr>
            <a:xfrm>
              <a:off x="4584720" y="4496209"/>
              <a:ext cx="850258" cy="117436"/>
              <a:chOff x="1490775" y="1289057"/>
              <a:chExt cx="850258" cy="117436"/>
            </a:xfrm>
          </p:grpSpPr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71D032B7-304E-417E-9BF1-1E2E26EA695A}"/>
                  </a:ext>
                </a:extLst>
              </p:cNvPr>
              <p:cNvCxnSpPr/>
              <p:nvPr/>
            </p:nvCxnSpPr>
            <p:spPr>
              <a:xfrm>
                <a:off x="1603168" y="1348682"/>
                <a:ext cx="737865" cy="0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9" name="Oval 128">
                <a:extLst>
                  <a:ext uri="{FF2B5EF4-FFF2-40B4-BE49-F238E27FC236}">
                    <a16:creationId xmlns:a16="http://schemas.microsoft.com/office/drawing/2014/main" id="{7139CA5F-2F1A-4AAB-914B-9AD8F884ECEB}"/>
                  </a:ext>
                </a:extLst>
              </p:cNvPr>
              <p:cNvSpPr/>
              <p:nvPr/>
            </p:nvSpPr>
            <p:spPr>
              <a:xfrm>
                <a:off x="1490775" y="1289057"/>
                <a:ext cx="120028" cy="117436"/>
              </a:xfrm>
              <a:prstGeom prst="ellipse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27" name="Delay 67">
              <a:extLst>
                <a:ext uri="{FF2B5EF4-FFF2-40B4-BE49-F238E27FC236}">
                  <a16:creationId xmlns:a16="http://schemas.microsoft.com/office/drawing/2014/main" id="{C0B50307-7E61-43FF-B597-A42F73621556}"/>
                </a:ext>
              </a:extLst>
            </p:cNvPr>
            <p:cNvSpPr/>
            <p:nvPr/>
          </p:nvSpPr>
          <p:spPr>
            <a:xfrm>
              <a:off x="3694386" y="4177246"/>
              <a:ext cx="882699" cy="741118"/>
            </a:xfrm>
            <a:prstGeom prst="flowChartDelay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C858FE21-8F1A-4942-BE83-E268A7BFB7ED}"/>
              </a:ext>
            </a:extLst>
          </p:cNvPr>
          <p:cNvGrpSpPr/>
          <p:nvPr/>
        </p:nvGrpSpPr>
        <p:grpSpPr>
          <a:xfrm>
            <a:off x="1981824" y="3819637"/>
            <a:ext cx="1877747" cy="612495"/>
            <a:chOff x="3162905" y="4177246"/>
            <a:chExt cx="2272073" cy="741118"/>
          </a:xfrm>
        </p:grpSpPr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85DEADA9-A40A-4A01-8316-9E181138BDC6}"/>
                </a:ext>
              </a:extLst>
            </p:cNvPr>
            <p:cNvCxnSpPr/>
            <p:nvPr/>
          </p:nvCxnSpPr>
          <p:spPr>
            <a:xfrm flipV="1">
              <a:off x="3279279" y="4734370"/>
              <a:ext cx="415107" cy="1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19C4C1B4-F33C-4884-BA30-FFE33D64BF52}"/>
                </a:ext>
              </a:extLst>
            </p:cNvPr>
            <p:cNvCxnSpPr/>
            <p:nvPr/>
          </p:nvCxnSpPr>
          <p:spPr>
            <a:xfrm>
              <a:off x="3162905" y="4371024"/>
              <a:ext cx="531481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75BE845B-1E94-4C02-A78B-9C738E52CEEC}"/>
                </a:ext>
              </a:extLst>
            </p:cNvPr>
            <p:cNvGrpSpPr/>
            <p:nvPr/>
          </p:nvGrpSpPr>
          <p:grpSpPr>
            <a:xfrm>
              <a:off x="4584720" y="4496209"/>
              <a:ext cx="850258" cy="117436"/>
              <a:chOff x="1490775" y="1289057"/>
              <a:chExt cx="850258" cy="117436"/>
            </a:xfrm>
          </p:grpSpPr>
          <p:cxnSp>
            <p:nvCxnSpPr>
              <p:cNvPr id="135" name="Straight Connector 134">
                <a:extLst>
                  <a:ext uri="{FF2B5EF4-FFF2-40B4-BE49-F238E27FC236}">
                    <a16:creationId xmlns:a16="http://schemas.microsoft.com/office/drawing/2014/main" id="{8AFDA2A8-C8F5-41BF-AD0D-54FFC9D5B210}"/>
                  </a:ext>
                </a:extLst>
              </p:cNvPr>
              <p:cNvCxnSpPr/>
              <p:nvPr/>
            </p:nvCxnSpPr>
            <p:spPr>
              <a:xfrm>
                <a:off x="1603168" y="1348682"/>
                <a:ext cx="737865" cy="0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6" name="Oval 135">
                <a:extLst>
                  <a:ext uri="{FF2B5EF4-FFF2-40B4-BE49-F238E27FC236}">
                    <a16:creationId xmlns:a16="http://schemas.microsoft.com/office/drawing/2014/main" id="{BE484150-A6C4-451A-9CB5-3522A2F756AE}"/>
                  </a:ext>
                </a:extLst>
              </p:cNvPr>
              <p:cNvSpPr/>
              <p:nvPr/>
            </p:nvSpPr>
            <p:spPr>
              <a:xfrm>
                <a:off x="1490775" y="1289057"/>
                <a:ext cx="120028" cy="117436"/>
              </a:xfrm>
              <a:prstGeom prst="ellipse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34" name="Delay 67">
              <a:extLst>
                <a:ext uri="{FF2B5EF4-FFF2-40B4-BE49-F238E27FC236}">
                  <a16:creationId xmlns:a16="http://schemas.microsoft.com/office/drawing/2014/main" id="{FA8F090E-C6FA-4099-B1C9-A2B4BDDB07CD}"/>
                </a:ext>
              </a:extLst>
            </p:cNvPr>
            <p:cNvSpPr/>
            <p:nvPr/>
          </p:nvSpPr>
          <p:spPr>
            <a:xfrm>
              <a:off x="3694386" y="4177246"/>
              <a:ext cx="882699" cy="741118"/>
            </a:xfrm>
            <a:prstGeom prst="flowChartDelay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A1518016-FDDB-4416-B597-C6FFEBDD72DC}"/>
              </a:ext>
            </a:extLst>
          </p:cNvPr>
          <p:cNvGrpSpPr/>
          <p:nvPr/>
        </p:nvGrpSpPr>
        <p:grpSpPr>
          <a:xfrm>
            <a:off x="673305" y="3670132"/>
            <a:ext cx="1474216" cy="612495"/>
            <a:chOff x="3046155" y="4177246"/>
            <a:chExt cx="1962180" cy="741118"/>
          </a:xfrm>
        </p:grpSpPr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28C0DCDA-647E-4B81-875B-FA5220E35BC1}"/>
                </a:ext>
              </a:extLst>
            </p:cNvPr>
            <p:cNvCxnSpPr/>
            <p:nvPr/>
          </p:nvCxnSpPr>
          <p:spPr>
            <a:xfrm>
              <a:off x="3046155" y="4577348"/>
              <a:ext cx="622908" cy="1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BFC041D0-C14C-40A3-BC37-85AC1D6F45CB}"/>
                </a:ext>
              </a:extLst>
            </p:cNvPr>
            <p:cNvCxnSpPr/>
            <p:nvPr/>
          </p:nvCxnSpPr>
          <p:spPr>
            <a:xfrm>
              <a:off x="3222093" y="4371024"/>
              <a:ext cx="472293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189771D4-46DD-4323-B6AE-95267F24D804}"/>
                </a:ext>
              </a:extLst>
            </p:cNvPr>
            <p:cNvGrpSpPr/>
            <p:nvPr/>
          </p:nvGrpSpPr>
          <p:grpSpPr>
            <a:xfrm>
              <a:off x="4584720" y="4496209"/>
              <a:ext cx="423615" cy="117436"/>
              <a:chOff x="1490775" y="1289057"/>
              <a:chExt cx="423615" cy="117436"/>
            </a:xfrm>
          </p:grpSpPr>
          <p:cxnSp>
            <p:nvCxnSpPr>
              <p:cNvPr id="142" name="Straight Connector 141">
                <a:extLst>
                  <a:ext uri="{FF2B5EF4-FFF2-40B4-BE49-F238E27FC236}">
                    <a16:creationId xmlns:a16="http://schemas.microsoft.com/office/drawing/2014/main" id="{2FFEFC8D-441D-4562-9F80-C45451F0B54D}"/>
                  </a:ext>
                </a:extLst>
              </p:cNvPr>
              <p:cNvCxnSpPr/>
              <p:nvPr/>
            </p:nvCxnSpPr>
            <p:spPr>
              <a:xfrm>
                <a:off x="1603169" y="1348682"/>
                <a:ext cx="311221" cy="0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Oval 142">
                <a:extLst>
                  <a:ext uri="{FF2B5EF4-FFF2-40B4-BE49-F238E27FC236}">
                    <a16:creationId xmlns:a16="http://schemas.microsoft.com/office/drawing/2014/main" id="{9A86F3F7-2F6C-4DAE-987B-58752D3BC2DF}"/>
                  </a:ext>
                </a:extLst>
              </p:cNvPr>
              <p:cNvSpPr/>
              <p:nvPr/>
            </p:nvSpPr>
            <p:spPr>
              <a:xfrm>
                <a:off x="1490775" y="1289057"/>
                <a:ext cx="120028" cy="117436"/>
              </a:xfrm>
              <a:prstGeom prst="ellipse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41" name="Delay 67">
              <a:extLst>
                <a:ext uri="{FF2B5EF4-FFF2-40B4-BE49-F238E27FC236}">
                  <a16:creationId xmlns:a16="http://schemas.microsoft.com/office/drawing/2014/main" id="{3E7F261B-3A31-4236-9E83-80E89D928626}"/>
                </a:ext>
              </a:extLst>
            </p:cNvPr>
            <p:cNvSpPr/>
            <p:nvPr/>
          </p:nvSpPr>
          <p:spPr>
            <a:xfrm>
              <a:off x="3694386" y="4177246"/>
              <a:ext cx="882699" cy="741118"/>
            </a:xfrm>
            <a:prstGeom prst="flowChartDelay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811CB7BC-F126-40CD-9AD2-285E74B389A8}"/>
              </a:ext>
            </a:extLst>
          </p:cNvPr>
          <p:cNvGrpSpPr/>
          <p:nvPr/>
        </p:nvGrpSpPr>
        <p:grpSpPr>
          <a:xfrm>
            <a:off x="673305" y="5527508"/>
            <a:ext cx="1480298" cy="612495"/>
            <a:chOff x="3038060" y="4177246"/>
            <a:chExt cx="1970275" cy="741118"/>
          </a:xfrm>
        </p:grpSpPr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1DC47343-2E33-41DC-9C97-759C6B83E168}"/>
                </a:ext>
              </a:extLst>
            </p:cNvPr>
            <p:cNvCxnSpPr/>
            <p:nvPr/>
          </p:nvCxnSpPr>
          <p:spPr>
            <a:xfrm>
              <a:off x="3076302" y="4733960"/>
              <a:ext cx="618084" cy="411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9BF48A91-5C95-459F-8E65-2C73BBD9266E}"/>
                </a:ext>
              </a:extLst>
            </p:cNvPr>
            <p:cNvCxnSpPr/>
            <p:nvPr/>
          </p:nvCxnSpPr>
          <p:spPr>
            <a:xfrm flipV="1">
              <a:off x="3038060" y="4542364"/>
              <a:ext cx="670823" cy="407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7" name="Group 146">
              <a:extLst>
                <a:ext uri="{FF2B5EF4-FFF2-40B4-BE49-F238E27FC236}">
                  <a16:creationId xmlns:a16="http://schemas.microsoft.com/office/drawing/2014/main" id="{F7CF31A2-FEE0-47AF-AE4C-BA80051D01E0}"/>
                </a:ext>
              </a:extLst>
            </p:cNvPr>
            <p:cNvGrpSpPr/>
            <p:nvPr/>
          </p:nvGrpSpPr>
          <p:grpSpPr>
            <a:xfrm>
              <a:off x="4584720" y="4496209"/>
              <a:ext cx="423615" cy="117436"/>
              <a:chOff x="1490775" y="1289057"/>
              <a:chExt cx="423615" cy="117436"/>
            </a:xfrm>
          </p:grpSpPr>
          <p:cxnSp>
            <p:nvCxnSpPr>
              <p:cNvPr id="149" name="Straight Connector 148">
                <a:extLst>
                  <a:ext uri="{FF2B5EF4-FFF2-40B4-BE49-F238E27FC236}">
                    <a16:creationId xmlns:a16="http://schemas.microsoft.com/office/drawing/2014/main" id="{FAB9F452-B91A-47C5-A7E8-B3D6BB17325E}"/>
                  </a:ext>
                </a:extLst>
              </p:cNvPr>
              <p:cNvCxnSpPr/>
              <p:nvPr/>
            </p:nvCxnSpPr>
            <p:spPr>
              <a:xfrm>
                <a:off x="1603169" y="1348682"/>
                <a:ext cx="311221" cy="0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0" name="Oval 149">
                <a:extLst>
                  <a:ext uri="{FF2B5EF4-FFF2-40B4-BE49-F238E27FC236}">
                    <a16:creationId xmlns:a16="http://schemas.microsoft.com/office/drawing/2014/main" id="{EB3D07FF-59D8-4A5D-9867-D7DA20B6886A}"/>
                  </a:ext>
                </a:extLst>
              </p:cNvPr>
              <p:cNvSpPr/>
              <p:nvPr/>
            </p:nvSpPr>
            <p:spPr>
              <a:xfrm>
                <a:off x="1490775" y="1289057"/>
                <a:ext cx="120028" cy="117436"/>
              </a:xfrm>
              <a:prstGeom prst="ellipse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48" name="Delay 67">
              <a:extLst>
                <a:ext uri="{FF2B5EF4-FFF2-40B4-BE49-F238E27FC236}">
                  <a16:creationId xmlns:a16="http://schemas.microsoft.com/office/drawing/2014/main" id="{6F6D964F-E62F-436C-9D10-5E6DC6060524}"/>
                </a:ext>
              </a:extLst>
            </p:cNvPr>
            <p:cNvSpPr/>
            <p:nvPr/>
          </p:nvSpPr>
          <p:spPr>
            <a:xfrm>
              <a:off x="3694386" y="4177246"/>
              <a:ext cx="882699" cy="741118"/>
            </a:xfrm>
            <a:prstGeom prst="flowChartDelay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1594B19F-54E7-45E3-B650-9613EE70E2F9}"/>
              </a:ext>
            </a:extLst>
          </p:cNvPr>
          <p:cNvCxnSpPr/>
          <p:nvPr/>
        </p:nvCxnSpPr>
        <p:spPr>
          <a:xfrm flipV="1">
            <a:off x="673305" y="4000795"/>
            <a:ext cx="0" cy="183600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470EE6D7-FBA3-4319-98D7-F9DFF33DFF28}"/>
              </a:ext>
            </a:extLst>
          </p:cNvPr>
          <p:cNvCxnSpPr/>
          <p:nvPr/>
        </p:nvCxnSpPr>
        <p:spPr>
          <a:xfrm flipH="1">
            <a:off x="411370" y="4907667"/>
            <a:ext cx="261935" cy="0"/>
          </a:xfrm>
          <a:prstGeom prst="line">
            <a:avLst/>
          </a:prstGeom>
          <a:ln w="25400"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>
            <a:extLst>
              <a:ext uri="{FF2B5EF4-FFF2-40B4-BE49-F238E27FC236}">
                <a16:creationId xmlns:a16="http://schemas.microsoft.com/office/drawing/2014/main" id="{6C126783-7AC9-4E0C-80FF-7197748BA035}"/>
              </a:ext>
            </a:extLst>
          </p:cNvPr>
          <p:cNvSpPr txBox="1"/>
          <p:nvPr/>
        </p:nvSpPr>
        <p:spPr>
          <a:xfrm>
            <a:off x="-12495" y="4703534"/>
            <a:ext cx="474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EN</a:t>
            </a:r>
          </a:p>
        </p:txBody>
      </p: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F8EB0E34-AE08-41B7-95E8-DCA277128802}"/>
              </a:ext>
            </a:extLst>
          </p:cNvPr>
          <p:cNvCxnSpPr/>
          <p:nvPr/>
        </p:nvCxnSpPr>
        <p:spPr>
          <a:xfrm>
            <a:off x="971505" y="4638356"/>
            <a:ext cx="1116000" cy="1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E6D12122-D8DB-471E-AC07-983E6511CC7D}"/>
              </a:ext>
            </a:extLst>
          </p:cNvPr>
          <p:cNvCxnSpPr/>
          <p:nvPr/>
        </p:nvCxnSpPr>
        <p:spPr>
          <a:xfrm>
            <a:off x="992899" y="5155106"/>
            <a:ext cx="1116000" cy="1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9DB40895-5183-47E3-B798-CAC427CFCCFB}"/>
              </a:ext>
            </a:extLst>
          </p:cNvPr>
          <p:cNvCxnSpPr/>
          <p:nvPr/>
        </p:nvCxnSpPr>
        <p:spPr>
          <a:xfrm flipH="1" flipV="1">
            <a:off x="978936" y="4208875"/>
            <a:ext cx="4" cy="43200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3452DD16-4016-490C-84E7-DB17D694E04B}"/>
              </a:ext>
            </a:extLst>
          </p:cNvPr>
          <p:cNvCxnSpPr/>
          <p:nvPr/>
        </p:nvCxnSpPr>
        <p:spPr>
          <a:xfrm>
            <a:off x="978105" y="4208875"/>
            <a:ext cx="180000" cy="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1F0DCEBC-6173-4566-A0BC-9EB1D2237A62}"/>
              </a:ext>
            </a:extLst>
          </p:cNvPr>
          <p:cNvCxnSpPr/>
          <p:nvPr/>
        </p:nvCxnSpPr>
        <p:spPr>
          <a:xfrm>
            <a:off x="971465" y="5643594"/>
            <a:ext cx="180000" cy="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8EF21930-2E0C-438E-966F-025C558AA017}"/>
              </a:ext>
            </a:extLst>
          </p:cNvPr>
          <p:cNvCxnSpPr/>
          <p:nvPr/>
        </p:nvCxnSpPr>
        <p:spPr>
          <a:xfrm flipH="1" flipV="1">
            <a:off x="980768" y="5143795"/>
            <a:ext cx="4" cy="50400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aphicFrame>
        <p:nvGraphicFramePr>
          <p:cNvPr id="161" name="Table 160">
            <a:extLst>
              <a:ext uri="{FF2B5EF4-FFF2-40B4-BE49-F238E27FC236}">
                <a16:creationId xmlns:a16="http://schemas.microsoft.com/office/drawing/2014/main" id="{A492B198-F623-4117-A04B-30CB48BD02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150374"/>
              </p:ext>
            </p:extLst>
          </p:nvPr>
        </p:nvGraphicFramePr>
        <p:xfrm>
          <a:off x="4343392" y="2133600"/>
          <a:ext cx="4724408" cy="4064000"/>
        </p:xfrm>
        <a:graphic>
          <a:graphicData uri="http://schemas.openxmlformats.org/drawingml/2006/table">
            <a:tbl>
              <a:tblPr firstRow="1" bandRow="1"/>
              <a:tblGrid>
                <a:gridCol w="583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3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3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9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27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40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2"/>
                          </a:solidFill>
                        </a:rPr>
                        <a:t>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2"/>
                          </a:solidFill>
                        </a:rPr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2"/>
                          </a:solidFill>
                        </a:rPr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tx2"/>
                          </a:solidFill>
                        </a:rPr>
                        <a:t>Q</a:t>
                      </a:r>
                      <a:r>
                        <a:rPr lang="en-US" sz="2000" b="1" baseline="-25000" dirty="0" err="1">
                          <a:solidFill>
                            <a:schemeClr val="tx2"/>
                          </a:solidFill>
                        </a:rPr>
                        <a:t>n</a:t>
                      </a:r>
                      <a:endParaRPr lang="en-US" sz="2000" b="1" baseline="-250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2"/>
                          </a:solidFill>
                        </a:rPr>
                        <a:t>Q</a:t>
                      </a:r>
                      <a:r>
                        <a:rPr lang="en-US" sz="2000" b="1" baseline="-25000" dirty="0">
                          <a:solidFill>
                            <a:schemeClr val="tx2"/>
                          </a:solidFill>
                        </a:rPr>
                        <a:t>n+1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2"/>
                          </a:solidFill>
                        </a:rPr>
                        <a:t>State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 Change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Reset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Toggle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x</a:t>
                      </a:r>
                    </a:p>
                    <a:p>
                      <a:pPr algn="ctr"/>
                      <a:r>
                        <a:rPr lang="en-US" sz="20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x</a:t>
                      </a:r>
                    </a:p>
                    <a:p>
                      <a:pPr algn="ctr"/>
                      <a:r>
                        <a:rPr lang="en-US" sz="20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 Change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2" name="Rectangle 161">
            <a:extLst>
              <a:ext uri="{FF2B5EF4-FFF2-40B4-BE49-F238E27FC236}">
                <a16:creationId xmlns:a16="http://schemas.microsoft.com/office/drawing/2014/main" id="{6638CFAF-BC95-4302-A6E3-23BA439005DB}"/>
              </a:ext>
            </a:extLst>
          </p:cNvPr>
          <p:cNvSpPr/>
          <p:nvPr/>
        </p:nvSpPr>
        <p:spPr>
          <a:xfrm>
            <a:off x="5018245" y="4062416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E8CC09A6-C9BF-48BA-AF13-1071E67F9E82}"/>
              </a:ext>
            </a:extLst>
          </p:cNvPr>
          <p:cNvSpPr/>
          <p:nvPr/>
        </p:nvSpPr>
        <p:spPr>
          <a:xfrm>
            <a:off x="5576888" y="4062416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4315B90A-AADB-41CB-A7C8-0C8106B87EED}"/>
              </a:ext>
            </a:extLst>
          </p:cNvPr>
          <p:cNvSpPr/>
          <p:nvPr/>
        </p:nvSpPr>
        <p:spPr>
          <a:xfrm>
            <a:off x="6248400" y="4048128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67AC8D16-EB30-489D-914C-3E292BBED53F}"/>
              </a:ext>
            </a:extLst>
          </p:cNvPr>
          <p:cNvSpPr/>
          <p:nvPr/>
        </p:nvSpPr>
        <p:spPr>
          <a:xfrm>
            <a:off x="6934200" y="4048128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22A04B31-F65A-438F-A30E-969FD72D3757}"/>
              </a:ext>
            </a:extLst>
          </p:cNvPr>
          <p:cNvSpPr/>
          <p:nvPr/>
        </p:nvSpPr>
        <p:spPr>
          <a:xfrm>
            <a:off x="5028456" y="442055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55D2C1D9-48B3-4A18-BA04-FD867B119137}"/>
              </a:ext>
            </a:extLst>
          </p:cNvPr>
          <p:cNvSpPr/>
          <p:nvPr/>
        </p:nvSpPr>
        <p:spPr>
          <a:xfrm>
            <a:off x="5587099" y="442055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BF034304-6FF5-4FF7-8588-BCC548592FE9}"/>
              </a:ext>
            </a:extLst>
          </p:cNvPr>
          <p:cNvSpPr/>
          <p:nvPr/>
        </p:nvSpPr>
        <p:spPr>
          <a:xfrm>
            <a:off x="6258611" y="4406269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95D78D13-810E-42D5-95B9-9B22A38CAE93}"/>
              </a:ext>
            </a:extLst>
          </p:cNvPr>
          <p:cNvSpPr/>
          <p:nvPr/>
        </p:nvSpPr>
        <p:spPr>
          <a:xfrm>
            <a:off x="6944411" y="4406269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A853CB3F-15D6-4CB8-9606-5545AFBE8C8F}"/>
              </a:ext>
            </a:extLst>
          </p:cNvPr>
          <p:cNvSpPr/>
          <p:nvPr/>
        </p:nvSpPr>
        <p:spPr>
          <a:xfrm>
            <a:off x="5036610" y="3319464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E55E9780-755F-4C3C-9217-FE13DD526311}"/>
              </a:ext>
            </a:extLst>
          </p:cNvPr>
          <p:cNvSpPr/>
          <p:nvPr/>
        </p:nvSpPr>
        <p:spPr>
          <a:xfrm>
            <a:off x="5595253" y="3319464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9FF5AEA6-BF30-4D51-ACB8-B42DF02B6662}"/>
              </a:ext>
            </a:extLst>
          </p:cNvPr>
          <p:cNvSpPr/>
          <p:nvPr/>
        </p:nvSpPr>
        <p:spPr>
          <a:xfrm>
            <a:off x="6266765" y="3305176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2215745E-89D8-4708-8876-46315BF77136}"/>
              </a:ext>
            </a:extLst>
          </p:cNvPr>
          <p:cNvSpPr/>
          <p:nvPr/>
        </p:nvSpPr>
        <p:spPr>
          <a:xfrm>
            <a:off x="6952565" y="3305176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2FEE50E4-EF6C-447E-B94E-79F40E9F33AA}"/>
              </a:ext>
            </a:extLst>
          </p:cNvPr>
          <p:cNvSpPr/>
          <p:nvPr/>
        </p:nvSpPr>
        <p:spPr>
          <a:xfrm>
            <a:off x="5046821" y="3677605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734D56C8-FE3C-412F-A47C-B1C8B4768FB7}"/>
              </a:ext>
            </a:extLst>
          </p:cNvPr>
          <p:cNvSpPr/>
          <p:nvPr/>
        </p:nvSpPr>
        <p:spPr>
          <a:xfrm>
            <a:off x="5605464" y="3677605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393125B7-444C-4364-ABB4-0BBE75662D39}"/>
              </a:ext>
            </a:extLst>
          </p:cNvPr>
          <p:cNvSpPr/>
          <p:nvPr/>
        </p:nvSpPr>
        <p:spPr>
          <a:xfrm>
            <a:off x="6276976" y="366331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C2AC1F91-0588-43C6-A21C-1A9774339719}"/>
              </a:ext>
            </a:extLst>
          </p:cNvPr>
          <p:cNvSpPr/>
          <p:nvPr/>
        </p:nvSpPr>
        <p:spPr>
          <a:xfrm>
            <a:off x="6962776" y="366331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65CA7DF8-1D85-4375-AB59-3EBC1A861E3C}"/>
              </a:ext>
            </a:extLst>
          </p:cNvPr>
          <p:cNvSpPr/>
          <p:nvPr/>
        </p:nvSpPr>
        <p:spPr>
          <a:xfrm>
            <a:off x="5065869" y="2571752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26A49F93-1EE0-42A7-A39B-B72B32EE5238}"/>
              </a:ext>
            </a:extLst>
          </p:cNvPr>
          <p:cNvSpPr/>
          <p:nvPr/>
        </p:nvSpPr>
        <p:spPr>
          <a:xfrm>
            <a:off x="5624512" y="2571752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F5FB552A-55B1-426D-9D7C-DE8BFAA62EE4}"/>
              </a:ext>
            </a:extLst>
          </p:cNvPr>
          <p:cNvSpPr/>
          <p:nvPr/>
        </p:nvSpPr>
        <p:spPr>
          <a:xfrm>
            <a:off x="6296024" y="2557464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2CB95ECD-1BF7-44AF-80D1-054720DF4D9A}"/>
              </a:ext>
            </a:extLst>
          </p:cNvPr>
          <p:cNvSpPr/>
          <p:nvPr/>
        </p:nvSpPr>
        <p:spPr>
          <a:xfrm>
            <a:off x="6981824" y="2557464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81E495B9-0A80-4530-88A5-7D2DAECEFEC2}"/>
              </a:ext>
            </a:extLst>
          </p:cNvPr>
          <p:cNvSpPr/>
          <p:nvPr/>
        </p:nvSpPr>
        <p:spPr>
          <a:xfrm>
            <a:off x="5076080" y="2929893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03D7D8D8-4A8A-4A3A-97F5-B092E6BB22BC}"/>
              </a:ext>
            </a:extLst>
          </p:cNvPr>
          <p:cNvSpPr/>
          <p:nvPr/>
        </p:nvSpPr>
        <p:spPr>
          <a:xfrm>
            <a:off x="5634723" y="2929893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5E5A31C1-F6C4-4FDF-977F-9CD7B3A9867A}"/>
              </a:ext>
            </a:extLst>
          </p:cNvPr>
          <p:cNvSpPr/>
          <p:nvPr/>
        </p:nvSpPr>
        <p:spPr>
          <a:xfrm>
            <a:off x="6306235" y="2915605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97F7AB0A-45A8-4CCE-8876-E11CEFBBA58F}"/>
              </a:ext>
            </a:extLst>
          </p:cNvPr>
          <p:cNvSpPr/>
          <p:nvPr/>
        </p:nvSpPr>
        <p:spPr>
          <a:xfrm>
            <a:off x="6992035" y="2915605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4D2D476B-D0D5-44DE-BF0F-E4F33C426E62}"/>
              </a:ext>
            </a:extLst>
          </p:cNvPr>
          <p:cNvSpPr/>
          <p:nvPr/>
        </p:nvSpPr>
        <p:spPr>
          <a:xfrm>
            <a:off x="5022322" y="4795840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2993314E-0DE2-4BF0-AFBA-53849E8E44EC}"/>
              </a:ext>
            </a:extLst>
          </p:cNvPr>
          <p:cNvSpPr/>
          <p:nvPr/>
        </p:nvSpPr>
        <p:spPr>
          <a:xfrm>
            <a:off x="5580965" y="4795840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813C1F15-B718-40E5-A32D-11FA80643D96}"/>
              </a:ext>
            </a:extLst>
          </p:cNvPr>
          <p:cNvSpPr/>
          <p:nvPr/>
        </p:nvSpPr>
        <p:spPr>
          <a:xfrm>
            <a:off x="6252477" y="4781552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9BAB6D71-C59E-43D3-9A87-D6B6AACB473C}"/>
              </a:ext>
            </a:extLst>
          </p:cNvPr>
          <p:cNvSpPr/>
          <p:nvPr/>
        </p:nvSpPr>
        <p:spPr>
          <a:xfrm>
            <a:off x="6908574" y="4834574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A7D506D2-084E-4B66-9D79-B2BD1FAC4973}"/>
              </a:ext>
            </a:extLst>
          </p:cNvPr>
          <p:cNvSpPr/>
          <p:nvPr/>
        </p:nvSpPr>
        <p:spPr>
          <a:xfrm>
            <a:off x="5032533" y="5153981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1A79E0E1-D8FA-49FB-B5ED-380B24CA7D70}"/>
              </a:ext>
            </a:extLst>
          </p:cNvPr>
          <p:cNvSpPr/>
          <p:nvPr/>
        </p:nvSpPr>
        <p:spPr>
          <a:xfrm>
            <a:off x="5591176" y="5153981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6C004E66-68F4-4DCB-8FEC-6E32062543D5}"/>
              </a:ext>
            </a:extLst>
          </p:cNvPr>
          <p:cNvSpPr/>
          <p:nvPr/>
        </p:nvSpPr>
        <p:spPr>
          <a:xfrm>
            <a:off x="6262688" y="5139693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541C638B-742C-4BE6-800D-AC90DA2D8C6B}"/>
              </a:ext>
            </a:extLst>
          </p:cNvPr>
          <p:cNvSpPr/>
          <p:nvPr/>
        </p:nvSpPr>
        <p:spPr>
          <a:xfrm>
            <a:off x="6897087" y="5139693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15BFA14A-9A05-4106-8A3F-F1F086828EE7}"/>
              </a:ext>
            </a:extLst>
          </p:cNvPr>
          <p:cNvSpPr/>
          <p:nvPr/>
        </p:nvSpPr>
        <p:spPr>
          <a:xfrm>
            <a:off x="7786250" y="4187256"/>
            <a:ext cx="856075" cy="3980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BCC992AB-6B16-46D2-BD3E-CADE0A7B716B}"/>
              </a:ext>
            </a:extLst>
          </p:cNvPr>
          <p:cNvSpPr/>
          <p:nvPr/>
        </p:nvSpPr>
        <p:spPr>
          <a:xfrm>
            <a:off x="7800976" y="3424240"/>
            <a:ext cx="856075" cy="3980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DD7C05A3-726F-4056-AA89-BE42285843C3}"/>
              </a:ext>
            </a:extLst>
          </p:cNvPr>
          <p:cNvSpPr/>
          <p:nvPr/>
        </p:nvSpPr>
        <p:spPr>
          <a:xfrm>
            <a:off x="7591604" y="2738440"/>
            <a:ext cx="1253380" cy="3980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C03EC01C-376C-42AB-B5C0-C5BDDED58FCB}"/>
              </a:ext>
            </a:extLst>
          </p:cNvPr>
          <p:cNvSpPr/>
          <p:nvPr/>
        </p:nvSpPr>
        <p:spPr>
          <a:xfrm>
            <a:off x="7508043" y="4865913"/>
            <a:ext cx="1516590" cy="5828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1A188069-5372-485E-AC4D-E035B968A904}"/>
              </a:ext>
            </a:extLst>
          </p:cNvPr>
          <p:cNvSpPr/>
          <p:nvPr/>
        </p:nvSpPr>
        <p:spPr>
          <a:xfrm>
            <a:off x="5029200" y="5514976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D5CDA610-1999-45C5-BF5B-159594C3776F}"/>
              </a:ext>
            </a:extLst>
          </p:cNvPr>
          <p:cNvSpPr/>
          <p:nvPr/>
        </p:nvSpPr>
        <p:spPr>
          <a:xfrm>
            <a:off x="5587843" y="5514976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E4837F5E-8E1E-4FE4-A342-805C9F8D6190}"/>
              </a:ext>
            </a:extLst>
          </p:cNvPr>
          <p:cNvSpPr/>
          <p:nvPr/>
        </p:nvSpPr>
        <p:spPr>
          <a:xfrm>
            <a:off x="6259355" y="556831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7D27DF72-B5B4-4FE5-8585-67896681A40F}"/>
              </a:ext>
            </a:extLst>
          </p:cNvPr>
          <p:cNvSpPr/>
          <p:nvPr/>
        </p:nvSpPr>
        <p:spPr>
          <a:xfrm>
            <a:off x="6945155" y="556831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A512BE27-7F5A-4AF4-8BCD-5B3800E4C339}"/>
              </a:ext>
            </a:extLst>
          </p:cNvPr>
          <p:cNvSpPr/>
          <p:nvPr/>
        </p:nvSpPr>
        <p:spPr>
          <a:xfrm>
            <a:off x="5039411" y="587311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E5F9C797-3FF2-43AF-A62D-1A9CD060138D}"/>
              </a:ext>
            </a:extLst>
          </p:cNvPr>
          <p:cNvSpPr/>
          <p:nvPr/>
        </p:nvSpPr>
        <p:spPr>
          <a:xfrm>
            <a:off x="5598054" y="587311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8E96DC78-AC6B-4772-A9E3-9D872E149C65}"/>
              </a:ext>
            </a:extLst>
          </p:cNvPr>
          <p:cNvSpPr/>
          <p:nvPr/>
        </p:nvSpPr>
        <p:spPr>
          <a:xfrm>
            <a:off x="6269566" y="5858829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4BEA7C83-1845-403B-BE30-FD4B0A92D349}"/>
              </a:ext>
            </a:extLst>
          </p:cNvPr>
          <p:cNvSpPr/>
          <p:nvPr/>
        </p:nvSpPr>
        <p:spPr>
          <a:xfrm>
            <a:off x="6955366" y="5858829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8EC4BCF0-CD2D-4E46-9CF0-514A06CAF53F}"/>
              </a:ext>
            </a:extLst>
          </p:cNvPr>
          <p:cNvSpPr/>
          <p:nvPr/>
        </p:nvSpPr>
        <p:spPr>
          <a:xfrm>
            <a:off x="7499833" y="5530056"/>
            <a:ext cx="1516590" cy="5828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A7D45202-C262-44D2-B37A-E8BC1F11C931}"/>
              </a:ext>
            </a:extLst>
          </p:cNvPr>
          <p:cNvSpPr/>
          <p:nvPr/>
        </p:nvSpPr>
        <p:spPr>
          <a:xfrm>
            <a:off x="4433888" y="4052888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2759F9A5-CAA1-45B0-84EA-A828849FEDAA}"/>
              </a:ext>
            </a:extLst>
          </p:cNvPr>
          <p:cNvSpPr/>
          <p:nvPr/>
        </p:nvSpPr>
        <p:spPr>
          <a:xfrm>
            <a:off x="4444099" y="4411029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F7F1B109-7099-4B39-9BD3-3E14476D7F10}"/>
              </a:ext>
            </a:extLst>
          </p:cNvPr>
          <p:cNvSpPr/>
          <p:nvPr/>
        </p:nvSpPr>
        <p:spPr>
          <a:xfrm>
            <a:off x="4438648" y="3305176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27B716C0-8D00-4BE5-85B4-A4D9BBD21782}"/>
              </a:ext>
            </a:extLst>
          </p:cNvPr>
          <p:cNvSpPr/>
          <p:nvPr/>
        </p:nvSpPr>
        <p:spPr>
          <a:xfrm>
            <a:off x="4448859" y="366331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30F4466E-A797-4608-845E-F680D0F12BD7}"/>
              </a:ext>
            </a:extLst>
          </p:cNvPr>
          <p:cNvSpPr/>
          <p:nvPr/>
        </p:nvSpPr>
        <p:spPr>
          <a:xfrm>
            <a:off x="4433888" y="2576512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A8929858-8075-436F-8BCC-0B8D0C68C4F2}"/>
              </a:ext>
            </a:extLst>
          </p:cNvPr>
          <p:cNvSpPr/>
          <p:nvPr/>
        </p:nvSpPr>
        <p:spPr>
          <a:xfrm>
            <a:off x="4444099" y="2934653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B35793E7-729B-4F1F-A04A-B20721ACA6DB}"/>
              </a:ext>
            </a:extLst>
          </p:cNvPr>
          <p:cNvSpPr/>
          <p:nvPr/>
        </p:nvSpPr>
        <p:spPr>
          <a:xfrm>
            <a:off x="4433888" y="4800600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41F241E0-5653-4BA1-8F60-42637F466290}"/>
              </a:ext>
            </a:extLst>
          </p:cNvPr>
          <p:cNvSpPr/>
          <p:nvPr/>
        </p:nvSpPr>
        <p:spPr>
          <a:xfrm>
            <a:off x="4444099" y="5158741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07EF3FE9-9C9F-404C-A5F0-7FE50861E4BD}"/>
              </a:ext>
            </a:extLst>
          </p:cNvPr>
          <p:cNvSpPr/>
          <p:nvPr/>
        </p:nvSpPr>
        <p:spPr>
          <a:xfrm>
            <a:off x="4462464" y="5514976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253A3B19-902A-4760-9140-187C08D673A6}"/>
              </a:ext>
            </a:extLst>
          </p:cNvPr>
          <p:cNvSpPr/>
          <p:nvPr/>
        </p:nvSpPr>
        <p:spPr>
          <a:xfrm>
            <a:off x="4472675" y="587311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B6BC10C-75E0-4FFA-86AD-0BF5D8E8C837}"/>
              </a:ext>
            </a:extLst>
          </p:cNvPr>
          <p:cNvSpPr txBox="1"/>
          <p:nvPr/>
        </p:nvSpPr>
        <p:spPr>
          <a:xfrm>
            <a:off x="4251625" y="1043941"/>
            <a:ext cx="41065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Invalid state of SR flip flop is corrected.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New flip flop is JK flip flop.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other functionalities are same.</a:t>
            </a:r>
          </a:p>
        </p:txBody>
      </p:sp>
    </p:spTree>
    <p:extLst>
      <p:ext uri="{BB962C8B-B14F-4D97-AF65-F5344CB8AC3E}">
        <p14:creationId xmlns:p14="http://schemas.microsoft.com/office/powerpoint/2010/main" val="42649663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9" grpId="0"/>
      <p:bldP spid="10" grpId="0"/>
      <p:bldP spid="11" grpId="0"/>
      <p:bldP spid="60" grpId="0"/>
      <p:bldP spid="91" grpId="0"/>
      <p:bldP spid="119" grpId="0"/>
      <p:bldP spid="120" grpId="0"/>
      <p:bldP spid="121" grpId="0"/>
      <p:bldP spid="122" grpId="0"/>
      <p:bldP spid="153" grpId="0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13" grpId="0" animBg="1"/>
      <p:bldP spid="214" grpId="0" animBg="1"/>
      <p:bldP spid="215" grpId="0" animBg="1"/>
      <p:bldP spid="2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 Flip-Flop</a:t>
            </a:r>
          </a:p>
        </p:txBody>
      </p:sp>
      <p:sp>
        <p:nvSpPr>
          <p:cNvPr id="4" name="Rectangle 3"/>
          <p:cNvSpPr/>
          <p:nvPr/>
        </p:nvSpPr>
        <p:spPr>
          <a:xfrm>
            <a:off x="813755" y="1219200"/>
            <a:ext cx="2203968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ysClr val="windowText" lastClr="00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229321" y="1447800"/>
            <a:ext cx="580565" cy="0"/>
          </a:xfrm>
          <a:prstGeom prst="line">
            <a:avLst/>
          </a:prstGeom>
          <a:ln w="25400"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023555" y="1447800"/>
            <a:ext cx="643395" cy="0"/>
          </a:xfrm>
          <a:prstGeom prst="line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13755" y="1219200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ysClr val="windowText" lastClr="000000"/>
                </a:solidFill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66355" y="1219200"/>
            <a:ext cx="391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ysClr val="windowText" lastClr="000000"/>
                </a:solidFill>
              </a:rPr>
              <a:t>Q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83591" y="2052935"/>
            <a:ext cx="4696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ysClr val="windowText" lastClr="000000"/>
                </a:solidFill>
              </a:rPr>
              <a:t>Q’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023555" y="2319336"/>
            <a:ext cx="643395" cy="0"/>
          </a:xfrm>
          <a:prstGeom prst="line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181090" y="2590800"/>
            <a:ext cx="15376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Logic Symbol</a:t>
            </a:r>
          </a:p>
        </p:txBody>
      </p:sp>
      <p:cxnSp>
        <p:nvCxnSpPr>
          <p:cNvPr id="90" name="Straight Connector 89"/>
          <p:cNvCxnSpPr/>
          <p:nvPr/>
        </p:nvCxnSpPr>
        <p:spPr>
          <a:xfrm flipH="1">
            <a:off x="228600" y="1857671"/>
            <a:ext cx="580565" cy="0"/>
          </a:xfrm>
          <a:prstGeom prst="line">
            <a:avLst/>
          </a:prstGeom>
          <a:ln w="25400"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779104" y="1628140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EN</a:t>
            </a:r>
          </a:p>
        </p:txBody>
      </p:sp>
      <p:sp>
        <p:nvSpPr>
          <p:cNvPr id="119" name="Rectangle 118"/>
          <p:cNvSpPr/>
          <p:nvPr/>
        </p:nvSpPr>
        <p:spPr>
          <a:xfrm>
            <a:off x="4924424" y="3762376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/>
          <p:cNvSpPr/>
          <p:nvPr/>
        </p:nvSpPr>
        <p:spPr>
          <a:xfrm>
            <a:off x="5534024" y="3762376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/>
          <p:cNvSpPr/>
          <p:nvPr/>
        </p:nvSpPr>
        <p:spPr>
          <a:xfrm>
            <a:off x="6219824" y="3762376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/>
          <p:cNvSpPr/>
          <p:nvPr/>
        </p:nvSpPr>
        <p:spPr>
          <a:xfrm>
            <a:off x="4905376" y="4100173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/>
          <p:cNvSpPr/>
          <p:nvPr/>
        </p:nvSpPr>
        <p:spPr>
          <a:xfrm>
            <a:off x="5514976" y="4100173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/>
          <p:cNvSpPr/>
          <p:nvPr/>
        </p:nvSpPr>
        <p:spPr>
          <a:xfrm>
            <a:off x="6200776" y="4100173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6864325" y="3911821"/>
            <a:ext cx="1273225" cy="3633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4957760" y="4505328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5567360" y="4505328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/>
          <p:cNvSpPr/>
          <p:nvPr/>
        </p:nvSpPr>
        <p:spPr>
          <a:xfrm>
            <a:off x="6253160" y="4505328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/>
          <p:cNvSpPr/>
          <p:nvPr/>
        </p:nvSpPr>
        <p:spPr>
          <a:xfrm>
            <a:off x="4953000" y="4805113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/>
          <p:cNvSpPr/>
          <p:nvPr/>
        </p:nvSpPr>
        <p:spPr>
          <a:xfrm>
            <a:off x="5562600" y="4805113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/>
        </p:nvSpPr>
        <p:spPr>
          <a:xfrm>
            <a:off x="6248400" y="4805113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/>
          <p:cNvSpPr/>
          <p:nvPr/>
        </p:nvSpPr>
        <p:spPr>
          <a:xfrm>
            <a:off x="7055977" y="4654773"/>
            <a:ext cx="956593" cy="3633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2" name="Straight Connector 211">
            <a:extLst>
              <a:ext uri="{FF2B5EF4-FFF2-40B4-BE49-F238E27FC236}">
                <a16:creationId xmlns:a16="http://schemas.microsoft.com/office/drawing/2014/main" id="{00661C4B-64DF-4FF6-8B8B-6212E5CC7BC3}"/>
              </a:ext>
            </a:extLst>
          </p:cNvPr>
          <p:cNvCxnSpPr/>
          <p:nvPr/>
        </p:nvCxnSpPr>
        <p:spPr>
          <a:xfrm flipH="1" flipV="1">
            <a:off x="2506762" y="4199018"/>
            <a:ext cx="4" cy="37829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4E7F72F6-870F-4E77-BA4F-FF6308D95ACA}"/>
              </a:ext>
            </a:extLst>
          </p:cNvPr>
          <p:cNvCxnSpPr/>
          <p:nvPr/>
        </p:nvCxnSpPr>
        <p:spPr>
          <a:xfrm flipH="1" flipV="1">
            <a:off x="3802162" y="5099130"/>
            <a:ext cx="4" cy="503513"/>
          </a:xfrm>
          <a:prstGeom prst="line">
            <a:avLst/>
          </a:prstGeom>
          <a:ln w="28575">
            <a:solidFill>
              <a:schemeClr val="accent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542A44FB-8D02-489B-A607-FC7120EFFB89}"/>
              </a:ext>
            </a:extLst>
          </p:cNvPr>
          <p:cNvCxnSpPr/>
          <p:nvPr/>
        </p:nvCxnSpPr>
        <p:spPr>
          <a:xfrm flipH="1" flipV="1">
            <a:off x="3802166" y="4046618"/>
            <a:ext cx="4" cy="503513"/>
          </a:xfrm>
          <a:prstGeom prst="line">
            <a:avLst/>
          </a:prstGeom>
          <a:ln w="28575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>
            <a:extLst>
              <a:ext uri="{FF2B5EF4-FFF2-40B4-BE49-F238E27FC236}">
                <a16:creationId xmlns:a16="http://schemas.microsoft.com/office/drawing/2014/main" id="{6522EA44-1ECA-4D72-83AC-37CD862EC79A}"/>
              </a:ext>
            </a:extLst>
          </p:cNvPr>
          <p:cNvCxnSpPr/>
          <p:nvPr/>
        </p:nvCxnSpPr>
        <p:spPr>
          <a:xfrm flipH="1" flipV="1">
            <a:off x="2506766" y="5051506"/>
            <a:ext cx="4" cy="37829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>
            <a:extLst>
              <a:ext uri="{FF2B5EF4-FFF2-40B4-BE49-F238E27FC236}">
                <a16:creationId xmlns:a16="http://schemas.microsoft.com/office/drawing/2014/main" id="{7D19DAA0-4CFF-4ACB-9E32-EF0FAB9991E6}"/>
              </a:ext>
            </a:extLst>
          </p:cNvPr>
          <p:cNvCxnSpPr/>
          <p:nvPr/>
        </p:nvCxnSpPr>
        <p:spPr>
          <a:xfrm flipH="1" flipV="1">
            <a:off x="2512220" y="4546004"/>
            <a:ext cx="1289942" cy="56328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>
            <a:extLst>
              <a:ext uri="{FF2B5EF4-FFF2-40B4-BE49-F238E27FC236}">
                <a16:creationId xmlns:a16="http://schemas.microsoft.com/office/drawing/2014/main" id="{76756B70-D795-419B-8D90-9BBA419F0EF5}"/>
              </a:ext>
            </a:extLst>
          </p:cNvPr>
          <p:cNvCxnSpPr/>
          <p:nvPr/>
        </p:nvCxnSpPr>
        <p:spPr>
          <a:xfrm flipV="1">
            <a:off x="2501308" y="4535844"/>
            <a:ext cx="1300854" cy="515662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TextBox 217">
            <a:extLst>
              <a:ext uri="{FF2B5EF4-FFF2-40B4-BE49-F238E27FC236}">
                <a16:creationId xmlns:a16="http://schemas.microsoft.com/office/drawing/2014/main" id="{21BA58E1-2DB5-4F9B-8DD7-A1D18758BE08}"/>
              </a:ext>
            </a:extLst>
          </p:cNvPr>
          <p:cNvSpPr txBox="1"/>
          <p:nvPr/>
        </p:nvSpPr>
        <p:spPr>
          <a:xfrm>
            <a:off x="7946" y="3535968"/>
            <a:ext cx="3097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8023D2C7-8AC3-4826-9C4B-89F99DB83A3C}"/>
              </a:ext>
            </a:extLst>
          </p:cNvPr>
          <p:cNvSpPr txBox="1"/>
          <p:nvPr/>
        </p:nvSpPr>
        <p:spPr>
          <a:xfrm>
            <a:off x="4308313" y="3846532"/>
            <a:ext cx="3577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Q</a:t>
            </a:r>
          </a:p>
        </p:txBody>
      </p: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637FCA46-62E5-44DA-B74F-60FDB01B72D5}"/>
              </a:ext>
            </a:extLst>
          </p:cNvPr>
          <p:cNvGrpSpPr/>
          <p:nvPr/>
        </p:nvGrpSpPr>
        <p:grpSpPr>
          <a:xfrm>
            <a:off x="2492479" y="5284928"/>
            <a:ext cx="1781570" cy="612495"/>
            <a:chOff x="3279279" y="4177246"/>
            <a:chExt cx="2155699" cy="741118"/>
          </a:xfrm>
        </p:grpSpPr>
        <p:cxnSp>
          <p:nvCxnSpPr>
            <p:cNvPr id="222" name="Straight Connector 221">
              <a:extLst>
                <a:ext uri="{FF2B5EF4-FFF2-40B4-BE49-F238E27FC236}">
                  <a16:creationId xmlns:a16="http://schemas.microsoft.com/office/drawing/2014/main" id="{7EA26EC8-AE0B-41A8-B5FB-A4FA7D142648}"/>
                </a:ext>
              </a:extLst>
            </p:cNvPr>
            <p:cNvCxnSpPr/>
            <p:nvPr/>
          </p:nvCxnSpPr>
          <p:spPr>
            <a:xfrm>
              <a:off x="3363398" y="4746665"/>
              <a:ext cx="330987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>
              <a:extLst>
                <a:ext uri="{FF2B5EF4-FFF2-40B4-BE49-F238E27FC236}">
                  <a16:creationId xmlns:a16="http://schemas.microsoft.com/office/drawing/2014/main" id="{54D13426-F308-4653-8FB5-8D81BE78E38B}"/>
                </a:ext>
              </a:extLst>
            </p:cNvPr>
            <p:cNvCxnSpPr/>
            <p:nvPr/>
          </p:nvCxnSpPr>
          <p:spPr>
            <a:xfrm flipV="1">
              <a:off x="3279279" y="4371022"/>
              <a:ext cx="415107" cy="1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1991800E-238D-40CF-85A2-34E0EE49A23D}"/>
                </a:ext>
              </a:extLst>
            </p:cNvPr>
            <p:cNvGrpSpPr/>
            <p:nvPr/>
          </p:nvGrpSpPr>
          <p:grpSpPr>
            <a:xfrm>
              <a:off x="4584720" y="4496209"/>
              <a:ext cx="850258" cy="117436"/>
              <a:chOff x="1490775" y="1289057"/>
              <a:chExt cx="850258" cy="117436"/>
            </a:xfrm>
          </p:grpSpPr>
          <p:cxnSp>
            <p:nvCxnSpPr>
              <p:cNvPr id="226" name="Straight Connector 225">
                <a:extLst>
                  <a:ext uri="{FF2B5EF4-FFF2-40B4-BE49-F238E27FC236}">
                    <a16:creationId xmlns:a16="http://schemas.microsoft.com/office/drawing/2014/main" id="{886E60D4-95A0-4CCA-9839-4F37AF193320}"/>
                  </a:ext>
                </a:extLst>
              </p:cNvPr>
              <p:cNvCxnSpPr/>
              <p:nvPr/>
            </p:nvCxnSpPr>
            <p:spPr>
              <a:xfrm>
                <a:off x="1603168" y="1348682"/>
                <a:ext cx="737865" cy="0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7" name="Oval 226">
                <a:extLst>
                  <a:ext uri="{FF2B5EF4-FFF2-40B4-BE49-F238E27FC236}">
                    <a16:creationId xmlns:a16="http://schemas.microsoft.com/office/drawing/2014/main" id="{5AA19034-B4A2-4378-9E2C-1D46594EE479}"/>
                  </a:ext>
                </a:extLst>
              </p:cNvPr>
              <p:cNvSpPr/>
              <p:nvPr/>
            </p:nvSpPr>
            <p:spPr>
              <a:xfrm>
                <a:off x="1490775" y="1289057"/>
                <a:ext cx="120028" cy="117436"/>
              </a:xfrm>
              <a:prstGeom prst="ellipse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25" name="Delay 67">
              <a:extLst>
                <a:ext uri="{FF2B5EF4-FFF2-40B4-BE49-F238E27FC236}">
                  <a16:creationId xmlns:a16="http://schemas.microsoft.com/office/drawing/2014/main" id="{BA83E679-F3CE-4DFD-983A-49174930DF9B}"/>
                </a:ext>
              </a:extLst>
            </p:cNvPr>
            <p:cNvSpPr/>
            <p:nvPr/>
          </p:nvSpPr>
          <p:spPr>
            <a:xfrm>
              <a:off x="3694386" y="4177246"/>
              <a:ext cx="882699" cy="741118"/>
            </a:xfrm>
            <a:prstGeom prst="flowChartDelay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28" name="Group 227">
            <a:extLst>
              <a:ext uri="{FF2B5EF4-FFF2-40B4-BE49-F238E27FC236}">
                <a16:creationId xmlns:a16="http://schemas.microsoft.com/office/drawing/2014/main" id="{507C8E65-CF6F-46FB-BF73-88D7CEF8B7E0}"/>
              </a:ext>
            </a:extLst>
          </p:cNvPr>
          <p:cNvGrpSpPr/>
          <p:nvPr/>
        </p:nvGrpSpPr>
        <p:grpSpPr>
          <a:xfrm>
            <a:off x="2396302" y="3729457"/>
            <a:ext cx="1877747" cy="612495"/>
            <a:chOff x="3162905" y="4177246"/>
            <a:chExt cx="2272073" cy="741118"/>
          </a:xfrm>
        </p:grpSpPr>
        <p:cxnSp>
          <p:nvCxnSpPr>
            <p:cNvPr id="229" name="Straight Connector 228">
              <a:extLst>
                <a:ext uri="{FF2B5EF4-FFF2-40B4-BE49-F238E27FC236}">
                  <a16:creationId xmlns:a16="http://schemas.microsoft.com/office/drawing/2014/main" id="{074BD203-4B2E-462A-ABF3-D1CA6F4744FA}"/>
                </a:ext>
              </a:extLst>
            </p:cNvPr>
            <p:cNvCxnSpPr/>
            <p:nvPr/>
          </p:nvCxnSpPr>
          <p:spPr>
            <a:xfrm flipV="1">
              <a:off x="3279279" y="4734370"/>
              <a:ext cx="415107" cy="1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>
              <a:extLst>
                <a:ext uri="{FF2B5EF4-FFF2-40B4-BE49-F238E27FC236}">
                  <a16:creationId xmlns:a16="http://schemas.microsoft.com/office/drawing/2014/main" id="{CBA54518-8895-4EA7-9B1F-3709AC13B995}"/>
                </a:ext>
              </a:extLst>
            </p:cNvPr>
            <p:cNvCxnSpPr/>
            <p:nvPr/>
          </p:nvCxnSpPr>
          <p:spPr>
            <a:xfrm>
              <a:off x="3162905" y="4371024"/>
              <a:ext cx="531481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1" name="Group 230">
              <a:extLst>
                <a:ext uri="{FF2B5EF4-FFF2-40B4-BE49-F238E27FC236}">
                  <a16:creationId xmlns:a16="http://schemas.microsoft.com/office/drawing/2014/main" id="{253AEF5A-356F-46E3-8AF4-1C47B9F0E453}"/>
                </a:ext>
              </a:extLst>
            </p:cNvPr>
            <p:cNvGrpSpPr/>
            <p:nvPr/>
          </p:nvGrpSpPr>
          <p:grpSpPr>
            <a:xfrm>
              <a:off x="4584720" y="4496209"/>
              <a:ext cx="850258" cy="117436"/>
              <a:chOff x="1490775" y="1289057"/>
              <a:chExt cx="850258" cy="117436"/>
            </a:xfrm>
          </p:grpSpPr>
          <p:cxnSp>
            <p:nvCxnSpPr>
              <p:cNvPr id="233" name="Straight Connector 232">
                <a:extLst>
                  <a:ext uri="{FF2B5EF4-FFF2-40B4-BE49-F238E27FC236}">
                    <a16:creationId xmlns:a16="http://schemas.microsoft.com/office/drawing/2014/main" id="{3A65C638-476B-49A0-B8CB-E6F7C10A7DBF}"/>
                  </a:ext>
                </a:extLst>
              </p:cNvPr>
              <p:cNvCxnSpPr/>
              <p:nvPr/>
            </p:nvCxnSpPr>
            <p:spPr>
              <a:xfrm>
                <a:off x="1603168" y="1348682"/>
                <a:ext cx="737865" cy="0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4" name="Oval 233">
                <a:extLst>
                  <a:ext uri="{FF2B5EF4-FFF2-40B4-BE49-F238E27FC236}">
                    <a16:creationId xmlns:a16="http://schemas.microsoft.com/office/drawing/2014/main" id="{8346BED9-7B97-4FAD-99CF-981885D5BE8E}"/>
                  </a:ext>
                </a:extLst>
              </p:cNvPr>
              <p:cNvSpPr/>
              <p:nvPr/>
            </p:nvSpPr>
            <p:spPr>
              <a:xfrm>
                <a:off x="1490775" y="1289057"/>
                <a:ext cx="120028" cy="117436"/>
              </a:xfrm>
              <a:prstGeom prst="ellipse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32" name="Delay 67">
              <a:extLst>
                <a:ext uri="{FF2B5EF4-FFF2-40B4-BE49-F238E27FC236}">
                  <a16:creationId xmlns:a16="http://schemas.microsoft.com/office/drawing/2014/main" id="{B7C038F2-95CE-4B47-873D-1796C4F62F5F}"/>
                </a:ext>
              </a:extLst>
            </p:cNvPr>
            <p:cNvSpPr/>
            <p:nvPr/>
          </p:nvSpPr>
          <p:spPr>
            <a:xfrm>
              <a:off x="3694386" y="4177246"/>
              <a:ext cx="882699" cy="741118"/>
            </a:xfrm>
            <a:prstGeom prst="flowChartDelay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35" name="Group 234">
            <a:extLst>
              <a:ext uri="{FF2B5EF4-FFF2-40B4-BE49-F238E27FC236}">
                <a16:creationId xmlns:a16="http://schemas.microsoft.com/office/drawing/2014/main" id="{3976594A-69CA-4741-84CF-EE8CDA228A57}"/>
              </a:ext>
            </a:extLst>
          </p:cNvPr>
          <p:cNvGrpSpPr/>
          <p:nvPr/>
        </p:nvGrpSpPr>
        <p:grpSpPr>
          <a:xfrm>
            <a:off x="252276" y="3579952"/>
            <a:ext cx="2309729" cy="612495"/>
            <a:chOff x="1934091" y="4177246"/>
            <a:chExt cx="3074244" cy="741118"/>
          </a:xfrm>
        </p:grpSpPr>
        <p:cxnSp>
          <p:nvCxnSpPr>
            <p:cNvPr id="236" name="Straight Connector 235">
              <a:extLst>
                <a:ext uri="{FF2B5EF4-FFF2-40B4-BE49-F238E27FC236}">
                  <a16:creationId xmlns:a16="http://schemas.microsoft.com/office/drawing/2014/main" id="{6D5F8109-B425-4944-8B25-EAA526DAFD93}"/>
                </a:ext>
              </a:extLst>
            </p:cNvPr>
            <p:cNvCxnSpPr/>
            <p:nvPr/>
          </p:nvCxnSpPr>
          <p:spPr>
            <a:xfrm>
              <a:off x="3046155" y="4577348"/>
              <a:ext cx="622908" cy="1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>
              <a:extLst>
                <a:ext uri="{FF2B5EF4-FFF2-40B4-BE49-F238E27FC236}">
                  <a16:creationId xmlns:a16="http://schemas.microsoft.com/office/drawing/2014/main" id="{DC24EE70-A296-469C-9582-2C126B427C61}"/>
                </a:ext>
              </a:extLst>
            </p:cNvPr>
            <p:cNvCxnSpPr/>
            <p:nvPr/>
          </p:nvCxnSpPr>
          <p:spPr>
            <a:xfrm>
              <a:off x="1934091" y="4371024"/>
              <a:ext cx="1772889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8" name="Group 237">
              <a:extLst>
                <a:ext uri="{FF2B5EF4-FFF2-40B4-BE49-F238E27FC236}">
                  <a16:creationId xmlns:a16="http://schemas.microsoft.com/office/drawing/2014/main" id="{79DF58DE-E74C-4E41-857A-6AF0C7B9D69E}"/>
                </a:ext>
              </a:extLst>
            </p:cNvPr>
            <p:cNvGrpSpPr/>
            <p:nvPr/>
          </p:nvGrpSpPr>
          <p:grpSpPr>
            <a:xfrm>
              <a:off x="4584720" y="4496209"/>
              <a:ext cx="423615" cy="117436"/>
              <a:chOff x="1490775" y="1289057"/>
              <a:chExt cx="423615" cy="117436"/>
            </a:xfrm>
          </p:grpSpPr>
          <p:cxnSp>
            <p:nvCxnSpPr>
              <p:cNvPr id="240" name="Straight Connector 239">
                <a:extLst>
                  <a:ext uri="{FF2B5EF4-FFF2-40B4-BE49-F238E27FC236}">
                    <a16:creationId xmlns:a16="http://schemas.microsoft.com/office/drawing/2014/main" id="{49100809-3953-4E65-812F-51313315F214}"/>
                  </a:ext>
                </a:extLst>
              </p:cNvPr>
              <p:cNvCxnSpPr/>
              <p:nvPr/>
            </p:nvCxnSpPr>
            <p:spPr>
              <a:xfrm>
                <a:off x="1603169" y="1348682"/>
                <a:ext cx="311221" cy="0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1" name="Oval 240">
                <a:extLst>
                  <a:ext uri="{FF2B5EF4-FFF2-40B4-BE49-F238E27FC236}">
                    <a16:creationId xmlns:a16="http://schemas.microsoft.com/office/drawing/2014/main" id="{ACFE1CCA-C8B4-46BB-BA42-BDEB7B0D81FE}"/>
                  </a:ext>
                </a:extLst>
              </p:cNvPr>
              <p:cNvSpPr/>
              <p:nvPr/>
            </p:nvSpPr>
            <p:spPr>
              <a:xfrm>
                <a:off x="1490775" y="1289057"/>
                <a:ext cx="120028" cy="117436"/>
              </a:xfrm>
              <a:prstGeom prst="ellipse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39" name="Delay 67">
              <a:extLst>
                <a:ext uri="{FF2B5EF4-FFF2-40B4-BE49-F238E27FC236}">
                  <a16:creationId xmlns:a16="http://schemas.microsoft.com/office/drawing/2014/main" id="{1784EF3A-951E-4937-B105-D8F9786A9B62}"/>
                </a:ext>
              </a:extLst>
            </p:cNvPr>
            <p:cNvSpPr/>
            <p:nvPr/>
          </p:nvSpPr>
          <p:spPr>
            <a:xfrm>
              <a:off x="3694386" y="4177246"/>
              <a:ext cx="882699" cy="741118"/>
            </a:xfrm>
            <a:prstGeom prst="flowChartDelay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42" name="Group 241">
            <a:extLst>
              <a:ext uri="{FF2B5EF4-FFF2-40B4-BE49-F238E27FC236}">
                <a16:creationId xmlns:a16="http://schemas.microsoft.com/office/drawing/2014/main" id="{3DA10C5F-0D45-4E6A-93E0-4C9E598B7D8C}"/>
              </a:ext>
            </a:extLst>
          </p:cNvPr>
          <p:cNvGrpSpPr/>
          <p:nvPr/>
        </p:nvGrpSpPr>
        <p:grpSpPr>
          <a:xfrm>
            <a:off x="403220" y="5437328"/>
            <a:ext cx="2164867" cy="612495"/>
            <a:chOff x="2126903" y="4177246"/>
            <a:chExt cx="2881432" cy="741118"/>
          </a:xfrm>
        </p:grpSpPr>
        <p:cxnSp>
          <p:nvCxnSpPr>
            <p:cNvPr id="243" name="Straight Connector 242">
              <a:extLst>
                <a:ext uri="{FF2B5EF4-FFF2-40B4-BE49-F238E27FC236}">
                  <a16:creationId xmlns:a16="http://schemas.microsoft.com/office/drawing/2014/main" id="{2DC8F630-97F5-4268-A7A5-7500D499FE3E}"/>
                </a:ext>
              </a:extLst>
            </p:cNvPr>
            <p:cNvCxnSpPr/>
            <p:nvPr/>
          </p:nvCxnSpPr>
          <p:spPr>
            <a:xfrm>
              <a:off x="2126903" y="4733960"/>
              <a:ext cx="1581225" cy="411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>
              <a:extLst>
                <a:ext uri="{FF2B5EF4-FFF2-40B4-BE49-F238E27FC236}">
                  <a16:creationId xmlns:a16="http://schemas.microsoft.com/office/drawing/2014/main" id="{15853701-069C-4361-83E0-78B323DC425D}"/>
                </a:ext>
              </a:extLst>
            </p:cNvPr>
            <p:cNvCxnSpPr/>
            <p:nvPr/>
          </p:nvCxnSpPr>
          <p:spPr>
            <a:xfrm flipV="1">
              <a:off x="3038060" y="4542364"/>
              <a:ext cx="670823" cy="407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5" name="Group 244">
              <a:extLst>
                <a:ext uri="{FF2B5EF4-FFF2-40B4-BE49-F238E27FC236}">
                  <a16:creationId xmlns:a16="http://schemas.microsoft.com/office/drawing/2014/main" id="{84C098CB-5A07-4950-9D8F-DA0EF164897E}"/>
                </a:ext>
              </a:extLst>
            </p:cNvPr>
            <p:cNvGrpSpPr/>
            <p:nvPr/>
          </p:nvGrpSpPr>
          <p:grpSpPr>
            <a:xfrm>
              <a:off x="4584720" y="4496209"/>
              <a:ext cx="423615" cy="117436"/>
              <a:chOff x="1490775" y="1289057"/>
              <a:chExt cx="423615" cy="117436"/>
            </a:xfrm>
          </p:grpSpPr>
          <p:cxnSp>
            <p:nvCxnSpPr>
              <p:cNvPr id="247" name="Straight Connector 246">
                <a:extLst>
                  <a:ext uri="{FF2B5EF4-FFF2-40B4-BE49-F238E27FC236}">
                    <a16:creationId xmlns:a16="http://schemas.microsoft.com/office/drawing/2014/main" id="{32CD128D-A51F-41CD-94CE-9503A4905456}"/>
                  </a:ext>
                </a:extLst>
              </p:cNvPr>
              <p:cNvCxnSpPr/>
              <p:nvPr/>
            </p:nvCxnSpPr>
            <p:spPr>
              <a:xfrm>
                <a:off x="1603169" y="1348682"/>
                <a:ext cx="311221" cy="0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8" name="Oval 247">
                <a:extLst>
                  <a:ext uri="{FF2B5EF4-FFF2-40B4-BE49-F238E27FC236}">
                    <a16:creationId xmlns:a16="http://schemas.microsoft.com/office/drawing/2014/main" id="{EFC79A41-1092-4A66-9C53-93A9F492E5FE}"/>
                  </a:ext>
                </a:extLst>
              </p:cNvPr>
              <p:cNvSpPr/>
              <p:nvPr/>
            </p:nvSpPr>
            <p:spPr>
              <a:xfrm>
                <a:off x="1490775" y="1289057"/>
                <a:ext cx="120028" cy="117436"/>
              </a:xfrm>
              <a:prstGeom prst="ellipse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46" name="Delay 67">
              <a:extLst>
                <a:ext uri="{FF2B5EF4-FFF2-40B4-BE49-F238E27FC236}">
                  <a16:creationId xmlns:a16="http://schemas.microsoft.com/office/drawing/2014/main" id="{F4D5026D-CC04-482E-8F96-C9F0AC49D35B}"/>
                </a:ext>
              </a:extLst>
            </p:cNvPr>
            <p:cNvSpPr/>
            <p:nvPr/>
          </p:nvSpPr>
          <p:spPr>
            <a:xfrm>
              <a:off x="3694386" y="4177246"/>
              <a:ext cx="882699" cy="741118"/>
            </a:xfrm>
            <a:prstGeom prst="flowChartDelay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249" name="Straight Connector 248">
            <a:extLst>
              <a:ext uri="{FF2B5EF4-FFF2-40B4-BE49-F238E27FC236}">
                <a16:creationId xmlns:a16="http://schemas.microsoft.com/office/drawing/2014/main" id="{3D26BF7B-EDB5-4B09-B1BD-B99BF4E7F780}"/>
              </a:ext>
            </a:extLst>
          </p:cNvPr>
          <p:cNvCxnSpPr/>
          <p:nvPr/>
        </p:nvCxnSpPr>
        <p:spPr>
          <a:xfrm flipV="1">
            <a:off x="1087783" y="3910615"/>
            <a:ext cx="0" cy="183600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794785D5-7B64-4A26-8D26-BA461A6AFC66}"/>
              </a:ext>
            </a:extLst>
          </p:cNvPr>
          <p:cNvCxnSpPr/>
          <p:nvPr/>
        </p:nvCxnSpPr>
        <p:spPr>
          <a:xfrm flipH="1">
            <a:off x="825848" y="4817487"/>
            <a:ext cx="261935" cy="0"/>
          </a:xfrm>
          <a:prstGeom prst="line">
            <a:avLst/>
          </a:prstGeom>
          <a:ln w="25400"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TextBox 250">
            <a:extLst>
              <a:ext uri="{FF2B5EF4-FFF2-40B4-BE49-F238E27FC236}">
                <a16:creationId xmlns:a16="http://schemas.microsoft.com/office/drawing/2014/main" id="{A425D370-5637-4D6A-BEB7-FFDA02136C47}"/>
              </a:ext>
            </a:extLst>
          </p:cNvPr>
          <p:cNvSpPr txBox="1"/>
          <p:nvPr/>
        </p:nvSpPr>
        <p:spPr>
          <a:xfrm>
            <a:off x="401983" y="4613354"/>
            <a:ext cx="474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EN</a:t>
            </a:r>
          </a:p>
        </p:txBody>
      </p:sp>
      <p:cxnSp>
        <p:nvCxnSpPr>
          <p:cNvPr id="252" name="Straight Connector 251">
            <a:extLst>
              <a:ext uri="{FF2B5EF4-FFF2-40B4-BE49-F238E27FC236}">
                <a16:creationId xmlns:a16="http://schemas.microsoft.com/office/drawing/2014/main" id="{37BB4460-89B3-4F8A-9C23-1955B45CBA18}"/>
              </a:ext>
            </a:extLst>
          </p:cNvPr>
          <p:cNvCxnSpPr/>
          <p:nvPr/>
        </p:nvCxnSpPr>
        <p:spPr>
          <a:xfrm>
            <a:off x="1385983" y="4548176"/>
            <a:ext cx="1116000" cy="1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>
            <a:extLst>
              <a:ext uri="{FF2B5EF4-FFF2-40B4-BE49-F238E27FC236}">
                <a16:creationId xmlns:a16="http://schemas.microsoft.com/office/drawing/2014/main" id="{BE3AC499-0CDE-4D0A-9A26-C32A77C73C10}"/>
              </a:ext>
            </a:extLst>
          </p:cNvPr>
          <p:cNvCxnSpPr/>
          <p:nvPr/>
        </p:nvCxnSpPr>
        <p:spPr>
          <a:xfrm>
            <a:off x="1407377" y="5064926"/>
            <a:ext cx="1116000" cy="1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>
            <a:extLst>
              <a:ext uri="{FF2B5EF4-FFF2-40B4-BE49-F238E27FC236}">
                <a16:creationId xmlns:a16="http://schemas.microsoft.com/office/drawing/2014/main" id="{50714647-E974-43ED-84BF-D14121B8EF0A}"/>
              </a:ext>
            </a:extLst>
          </p:cNvPr>
          <p:cNvCxnSpPr/>
          <p:nvPr/>
        </p:nvCxnSpPr>
        <p:spPr>
          <a:xfrm flipH="1" flipV="1">
            <a:off x="1393414" y="4118695"/>
            <a:ext cx="4" cy="43200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>
            <a:extLst>
              <a:ext uri="{FF2B5EF4-FFF2-40B4-BE49-F238E27FC236}">
                <a16:creationId xmlns:a16="http://schemas.microsoft.com/office/drawing/2014/main" id="{48B083A2-C7AF-45BA-BA84-39FCB19B9D0E}"/>
              </a:ext>
            </a:extLst>
          </p:cNvPr>
          <p:cNvCxnSpPr/>
          <p:nvPr/>
        </p:nvCxnSpPr>
        <p:spPr>
          <a:xfrm>
            <a:off x="1392583" y="4118695"/>
            <a:ext cx="1800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Connector 255">
            <a:extLst>
              <a:ext uri="{FF2B5EF4-FFF2-40B4-BE49-F238E27FC236}">
                <a16:creationId xmlns:a16="http://schemas.microsoft.com/office/drawing/2014/main" id="{9097F8A0-DE87-4E7E-A069-3BBF92AB4956}"/>
              </a:ext>
            </a:extLst>
          </p:cNvPr>
          <p:cNvCxnSpPr/>
          <p:nvPr/>
        </p:nvCxnSpPr>
        <p:spPr>
          <a:xfrm>
            <a:off x="1385943" y="5553414"/>
            <a:ext cx="1800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>
            <a:extLst>
              <a:ext uri="{FF2B5EF4-FFF2-40B4-BE49-F238E27FC236}">
                <a16:creationId xmlns:a16="http://schemas.microsoft.com/office/drawing/2014/main" id="{D25DA1BF-F12E-46A8-B963-1E6FCC9C6C81}"/>
              </a:ext>
            </a:extLst>
          </p:cNvPr>
          <p:cNvCxnSpPr/>
          <p:nvPr/>
        </p:nvCxnSpPr>
        <p:spPr>
          <a:xfrm flipH="1" flipV="1">
            <a:off x="1395246" y="5053615"/>
            <a:ext cx="4" cy="50400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id="{7DC996A4-C603-4E83-80ED-A06B0137C0E0}"/>
              </a:ext>
            </a:extLst>
          </p:cNvPr>
          <p:cNvCxnSpPr/>
          <p:nvPr/>
        </p:nvCxnSpPr>
        <p:spPr>
          <a:xfrm flipV="1">
            <a:off x="413890" y="3727530"/>
            <a:ext cx="0" cy="217800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TextBox 258">
            <a:extLst>
              <a:ext uri="{FF2B5EF4-FFF2-40B4-BE49-F238E27FC236}">
                <a16:creationId xmlns:a16="http://schemas.microsoft.com/office/drawing/2014/main" id="{34213DB7-EF5C-488F-A99A-2DA04D04E186}"/>
              </a:ext>
            </a:extLst>
          </p:cNvPr>
          <p:cNvSpPr txBox="1"/>
          <p:nvPr/>
        </p:nvSpPr>
        <p:spPr>
          <a:xfrm>
            <a:off x="4276356" y="5398850"/>
            <a:ext cx="422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ysClr val="windowText" lastClr="000000"/>
                </a:solidFill>
              </a:rPr>
              <a:t>Q’</a:t>
            </a:r>
            <a:endParaRPr lang="en-US" sz="240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260" name="Table 259">
            <a:extLst>
              <a:ext uri="{FF2B5EF4-FFF2-40B4-BE49-F238E27FC236}">
                <a16:creationId xmlns:a16="http://schemas.microsoft.com/office/drawing/2014/main" id="{2C372125-1C3A-4D86-BC88-E7C7DD3812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637693"/>
              </p:ext>
            </p:extLst>
          </p:nvPr>
        </p:nvGraphicFramePr>
        <p:xfrm>
          <a:off x="4774190" y="3286760"/>
          <a:ext cx="4141210" cy="2580640"/>
        </p:xfrm>
        <a:graphic>
          <a:graphicData uri="http://schemas.openxmlformats.org/drawingml/2006/table">
            <a:tbl>
              <a:tblPr firstRow="1" bandRow="1"/>
              <a:tblGrid>
                <a:gridCol w="583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3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9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27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40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2"/>
                          </a:solidFill>
                        </a:rPr>
                        <a:t>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2"/>
                          </a:solidFill>
                        </a:rPr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tx2"/>
                          </a:solidFill>
                        </a:rPr>
                        <a:t>Q</a:t>
                      </a:r>
                      <a:r>
                        <a:rPr lang="en-US" sz="2000" b="1" baseline="-25000" dirty="0" err="1">
                          <a:solidFill>
                            <a:schemeClr val="tx2"/>
                          </a:solidFill>
                        </a:rPr>
                        <a:t>n</a:t>
                      </a:r>
                      <a:endParaRPr lang="en-US" sz="2000" b="1" baseline="-250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2"/>
                          </a:solidFill>
                        </a:rPr>
                        <a:t>Q</a:t>
                      </a:r>
                      <a:r>
                        <a:rPr lang="en-US" sz="2000" b="1" baseline="-25000" dirty="0">
                          <a:solidFill>
                            <a:schemeClr val="tx2"/>
                          </a:solidFill>
                        </a:rPr>
                        <a:t>n+1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2"/>
                          </a:solidFill>
                        </a:rPr>
                        <a:t>State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 change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Toggle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x</a:t>
                      </a:r>
                    </a:p>
                    <a:p>
                      <a:pPr algn="ctr"/>
                      <a:r>
                        <a:rPr lang="en-US" sz="20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 Change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61" name="Rectangle 260">
            <a:extLst>
              <a:ext uri="{FF2B5EF4-FFF2-40B4-BE49-F238E27FC236}">
                <a16:creationId xmlns:a16="http://schemas.microsoft.com/office/drawing/2014/main" id="{B21553F1-7A42-47E2-9A41-3594866074A4}"/>
              </a:ext>
            </a:extLst>
          </p:cNvPr>
          <p:cNvSpPr/>
          <p:nvPr/>
        </p:nvSpPr>
        <p:spPr>
          <a:xfrm>
            <a:off x="4910136" y="3738652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Rectangle 261">
            <a:extLst>
              <a:ext uri="{FF2B5EF4-FFF2-40B4-BE49-F238E27FC236}">
                <a16:creationId xmlns:a16="http://schemas.microsoft.com/office/drawing/2014/main" id="{57ABD023-5A87-462B-8745-BF6961CF9C5F}"/>
              </a:ext>
            </a:extLst>
          </p:cNvPr>
          <p:cNvSpPr/>
          <p:nvPr/>
        </p:nvSpPr>
        <p:spPr>
          <a:xfrm>
            <a:off x="5486400" y="3733800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Rectangle 262">
            <a:extLst>
              <a:ext uri="{FF2B5EF4-FFF2-40B4-BE49-F238E27FC236}">
                <a16:creationId xmlns:a16="http://schemas.microsoft.com/office/drawing/2014/main" id="{FBCA344C-E938-4E2B-9FE8-DAE36799DC31}"/>
              </a:ext>
            </a:extLst>
          </p:cNvPr>
          <p:cNvSpPr/>
          <p:nvPr/>
        </p:nvSpPr>
        <p:spPr>
          <a:xfrm>
            <a:off x="6096000" y="3807369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Rectangle 263">
            <a:extLst>
              <a:ext uri="{FF2B5EF4-FFF2-40B4-BE49-F238E27FC236}">
                <a16:creationId xmlns:a16="http://schemas.microsoft.com/office/drawing/2014/main" id="{29B94643-10CB-4F59-A73F-9C0F560ECEBF}"/>
              </a:ext>
            </a:extLst>
          </p:cNvPr>
          <p:cNvSpPr/>
          <p:nvPr/>
        </p:nvSpPr>
        <p:spPr>
          <a:xfrm>
            <a:off x="6825205" y="3742923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Rectangle 264">
            <a:extLst>
              <a:ext uri="{FF2B5EF4-FFF2-40B4-BE49-F238E27FC236}">
                <a16:creationId xmlns:a16="http://schemas.microsoft.com/office/drawing/2014/main" id="{4E9AE9CF-8A75-45FA-B273-55002F2A1E35}"/>
              </a:ext>
            </a:extLst>
          </p:cNvPr>
          <p:cNvSpPr/>
          <p:nvPr/>
        </p:nvSpPr>
        <p:spPr>
          <a:xfrm>
            <a:off x="4891088" y="4076449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Rectangle 265">
            <a:extLst>
              <a:ext uri="{FF2B5EF4-FFF2-40B4-BE49-F238E27FC236}">
                <a16:creationId xmlns:a16="http://schemas.microsoft.com/office/drawing/2014/main" id="{8AED3741-0E6E-405A-B33C-68939F823110}"/>
              </a:ext>
            </a:extLst>
          </p:cNvPr>
          <p:cNvSpPr/>
          <p:nvPr/>
        </p:nvSpPr>
        <p:spPr>
          <a:xfrm>
            <a:off x="5467352" y="4071597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Rectangle 266">
            <a:extLst>
              <a:ext uri="{FF2B5EF4-FFF2-40B4-BE49-F238E27FC236}">
                <a16:creationId xmlns:a16="http://schemas.microsoft.com/office/drawing/2014/main" id="{73FD3633-9302-4C5A-8CB9-6E8CF391C8A3}"/>
              </a:ext>
            </a:extLst>
          </p:cNvPr>
          <p:cNvSpPr/>
          <p:nvPr/>
        </p:nvSpPr>
        <p:spPr>
          <a:xfrm>
            <a:off x="6172200" y="4043113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Rectangle 267">
            <a:extLst>
              <a:ext uri="{FF2B5EF4-FFF2-40B4-BE49-F238E27FC236}">
                <a16:creationId xmlns:a16="http://schemas.microsoft.com/office/drawing/2014/main" id="{FFD62A06-62F2-4653-BAF4-83950ED5CDF8}"/>
              </a:ext>
            </a:extLst>
          </p:cNvPr>
          <p:cNvSpPr/>
          <p:nvPr/>
        </p:nvSpPr>
        <p:spPr>
          <a:xfrm>
            <a:off x="6795768" y="4470014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Rectangle 268">
            <a:extLst>
              <a:ext uri="{FF2B5EF4-FFF2-40B4-BE49-F238E27FC236}">
                <a16:creationId xmlns:a16="http://schemas.microsoft.com/office/drawing/2014/main" id="{A41435A0-5714-4ED9-96FD-C9DE5BB14BE0}"/>
              </a:ext>
            </a:extLst>
          </p:cNvPr>
          <p:cNvSpPr/>
          <p:nvPr/>
        </p:nvSpPr>
        <p:spPr>
          <a:xfrm>
            <a:off x="7463381" y="3883245"/>
            <a:ext cx="1273225" cy="3776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0" name="Rectangle 269">
            <a:extLst>
              <a:ext uri="{FF2B5EF4-FFF2-40B4-BE49-F238E27FC236}">
                <a16:creationId xmlns:a16="http://schemas.microsoft.com/office/drawing/2014/main" id="{2C799C2D-DB60-4143-882B-236C9B885CA0}"/>
              </a:ext>
            </a:extLst>
          </p:cNvPr>
          <p:cNvSpPr/>
          <p:nvPr/>
        </p:nvSpPr>
        <p:spPr>
          <a:xfrm>
            <a:off x="4943472" y="4481604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Rectangle 270">
            <a:extLst>
              <a:ext uri="{FF2B5EF4-FFF2-40B4-BE49-F238E27FC236}">
                <a16:creationId xmlns:a16="http://schemas.microsoft.com/office/drawing/2014/main" id="{E14FB3FE-9E0E-407F-A389-D35A370C538E}"/>
              </a:ext>
            </a:extLst>
          </p:cNvPr>
          <p:cNvSpPr/>
          <p:nvPr/>
        </p:nvSpPr>
        <p:spPr>
          <a:xfrm>
            <a:off x="5519736" y="4476752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03CB58E8-0BDC-4AB7-82FF-082266D1733D}"/>
              </a:ext>
            </a:extLst>
          </p:cNvPr>
          <p:cNvSpPr/>
          <p:nvPr/>
        </p:nvSpPr>
        <p:spPr>
          <a:xfrm>
            <a:off x="6129336" y="4476752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Rectangle 272">
            <a:extLst>
              <a:ext uri="{FF2B5EF4-FFF2-40B4-BE49-F238E27FC236}">
                <a16:creationId xmlns:a16="http://schemas.microsoft.com/office/drawing/2014/main" id="{EF190E10-5CFC-4FD8-8C32-1FAD11B3E0A7}"/>
              </a:ext>
            </a:extLst>
          </p:cNvPr>
          <p:cNvSpPr/>
          <p:nvPr/>
        </p:nvSpPr>
        <p:spPr>
          <a:xfrm>
            <a:off x="6781800" y="4090410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Rectangle 273">
            <a:extLst>
              <a:ext uri="{FF2B5EF4-FFF2-40B4-BE49-F238E27FC236}">
                <a16:creationId xmlns:a16="http://schemas.microsoft.com/office/drawing/2014/main" id="{DA0959FE-FA07-4899-9A95-58FE05465AD8}"/>
              </a:ext>
            </a:extLst>
          </p:cNvPr>
          <p:cNvSpPr/>
          <p:nvPr/>
        </p:nvSpPr>
        <p:spPr>
          <a:xfrm>
            <a:off x="4924424" y="4819401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Rectangle 274">
            <a:extLst>
              <a:ext uri="{FF2B5EF4-FFF2-40B4-BE49-F238E27FC236}">
                <a16:creationId xmlns:a16="http://schemas.microsoft.com/office/drawing/2014/main" id="{8DD587B8-48AB-452F-8247-1BFD4C8AF7CF}"/>
              </a:ext>
            </a:extLst>
          </p:cNvPr>
          <p:cNvSpPr/>
          <p:nvPr/>
        </p:nvSpPr>
        <p:spPr>
          <a:xfrm>
            <a:off x="5500688" y="4814549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Rectangle 275">
            <a:extLst>
              <a:ext uri="{FF2B5EF4-FFF2-40B4-BE49-F238E27FC236}">
                <a16:creationId xmlns:a16="http://schemas.microsoft.com/office/drawing/2014/main" id="{0FFB5DB6-BFFE-48C4-B206-60610E50CD08}"/>
              </a:ext>
            </a:extLst>
          </p:cNvPr>
          <p:cNvSpPr/>
          <p:nvPr/>
        </p:nvSpPr>
        <p:spPr>
          <a:xfrm>
            <a:off x="6110288" y="4814549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Rectangle 276">
            <a:extLst>
              <a:ext uri="{FF2B5EF4-FFF2-40B4-BE49-F238E27FC236}">
                <a16:creationId xmlns:a16="http://schemas.microsoft.com/office/drawing/2014/main" id="{2D08B3DE-053D-4F9E-839E-748C9E33E752}"/>
              </a:ext>
            </a:extLst>
          </p:cNvPr>
          <p:cNvSpPr/>
          <p:nvPr/>
        </p:nvSpPr>
        <p:spPr>
          <a:xfrm>
            <a:off x="6796778" y="4804916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Rectangle 277">
            <a:extLst>
              <a:ext uri="{FF2B5EF4-FFF2-40B4-BE49-F238E27FC236}">
                <a16:creationId xmlns:a16="http://schemas.microsoft.com/office/drawing/2014/main" id="{0FBD6376-CA8F-458F-B675-2B63E9999910}"/>
              </a:ext>
            </a:extLst>
          </p:cNvPr>
          <p:cNvSpPr/>
          <p:nvPr/>
        </p:nvSpPr>
        <p:spPr>
          <a:xfrm>
            <a:off x="7649311" y="4626895"/>
            <a:ext cx="956593" cy="3633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Rectangle 278">
            <a:extLst>
              <a:ext uri="{FF2B5EF4-FFF2-40B4-BE49-F238E27FC236}">
                <a16:creationId xmlns:a16="http://schemas.microsoft.com/office/drawing/2014/main" id="{23E6B926-BEC1-4F98-A79F-9BA911626689}"/>
              </a:ext>
            </a:extLst>
          </p:cNvPr>
          <p:cNvSpPr/>
          <p:nvPr/>
        </p:nvSpPr>
        <p:spPr>
          <a:xfrm>
            <a:off x="4924424" y="5181692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Rectangle 279">
            <a:extLst>
              <a:ext uri="{FF2B5EF4-FFF2-40B4-BE49-F238E27FC236}">
                <a16:creationId xmlns:a16="http://schemas.microsoft.com/office/drawing/2014/main" id="{D0613D4F-F31A-4FE2-96BD-4B1EED0596B9}"/>
              </a:ext>
            </a:extLst>
          </p:cNvPr>
          <p:cNvSpPr/>
          <p:nvPr/>
        </p:nvSpPr>
        <p:spPr>
          <a:xfrm>
            <a:off x="5500688" y="5176840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Rectangle 280">
            <a:extLst>
              <a:ext uri="{FF2B5EF4-FFF2-40B4-BE49-F238E27FC236}">
                <a16:creationId xmlns:a16="http://schemas.microsoft.com/office/drawing/2014/main" id="{6CD7C243-F8A9-461F-82C8-D6F9D1DDBC21}"/>
              </a:ext>
            </a:extLst>
          </p:cNvPr>
          <p:cNvSpPr/>
          <p:nvPr/>
        </p:nvSpPr>
        <p:spPr>
          <a:xfrm>
            <a:off x="6110288" y="5176840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Rectangle 281">
            <a:extLst>
              <a:ext uri="{FF2B5EF4-FFF2-40B4-BE49-F238E27FC236}">
                <a16:creationId xmlns:a16="http://schemas.microsoft.com/office/drawing/2014/main" id="{F4139888-6913-4010-A200-709D758D56A2}"/>
              </a:ext>
            </a:extLst>
          </p:cNvPr>
          <p:cNvSpPr/>
          <p:nvPr/>
        </p:nvSpPr>
        <p:spPr>
          <a:xfrm>
            <a:off x="6795768" y="5207672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Rectangle 282">
            <a:extLst>
              <a:ext uri="{FF2B5EF4-FFF2-40B4-BE49-F238E27FC236}">
                <a16:creationId xmlns:a16="http://schemas.microsoft.com/office/drawing/2014/main" id="{0678276A-7E4A-4DE3-B988-D9A98D018D4D}"/>
              </a:ext>
            </a:extLst>
          </p:cNvPr>
          <p:cNvSpPr/>
          <p:nvPr/>
        </p:nvSpPr>
        <p:spPr>
          <a:xfrm>
            <a:off x="4905376" y="5519489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Rectangle 283">
            <a:extLst>
              <a:ext uri="{FF2B5EF4-FFF2-40B4-BE49-F238E27FC236}">
                <a16:creationId xmlns:a16="http://schemas.microsoft.com/office/drawing/2014/main" id="{C94A5177-94AE-407A-9B58-101BA46D9FC0}"/>
              </a:ext>
            </a:extLst>
          </p:cNvPr>
          <p:cNvSpPr/>
          <p:nvPr/>
        </p:nvSpPr>
        <p:spPr>
          <a:xfrm>
            <a:off x="5481640" y="5514637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Rectangle 284">
            <a:extLst>
              <a:ext uri="{FF2B5EF4-FFF2-40B4-BE49-F238E27FC236}">
                <a16:creationId xmlns:a16="http://schemas.microsoft.com/office/drawing/2014/main" id="{7C4A9CF8-06ED-4B09-B8DA-7DA3D3A149F0}"/>
              </a:ext>
            </a:extLst>
          </p:cNvPr>
          <p:cNvSpPr/>
          <p:nvPr/>
        </p:nvSpPr>
        <p:spPr>
          <a:xfrm>
            <a:off x="6091240" y="5514637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Rectangle 285">
            <a:extLst>
              <a:ext uri="{FF2B5EF4-FFF2-40B4-BE49-F238E27FC236}">
                <a16:creationId xmlns:a16="http://schemas.microsoft.com/office/drawing/2014/main" id="{C5FFD913-3A8D-4B90-B34A-BAD851F5BF24}"/>
              </a:ext>
            </a:extLst>
          </p:cNvPr>
          <p:cNvSpPr/>
          <p:nvPr/>
        </p:nvSpPr>
        <p:spPr>
          <a:xfrm>
            <a:off x="6777040" y="5514637"/>
            <a:ext cx="304800" cy="300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Rectangle 286">
            <a:extLst>
              <a:ext uri="{FF2B5EF4-FFF2-40B4-BE49-F238E27FC236}">
                <a16:creationId xmlns:a16="http://schemas.microsoft.com/office/drawing/2014/main" id="{329E2527-46B8-4C97-A641-C4A5932B1092}"/>
              </a:ext>
            </a:extLst>
          </p:cNvPr>
          <p:cNvSpPr/>
          <p:nvPr/>
        </p:nvSpPr>
        <p:spPr>
          <a:xfrm>
            <a:off x="7376927" y="5326285"/>
            <a:ext cx="1400548" cy="3633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74AF18-3DF4-4909-8585-01CA2DBED6BB}"/>
              </a:ext>
            </a:extLst>
          </p:cNvPr>
          <p:cNvSpPr txBox="1"/>
          <p:nvPr/>
        </p:nvSpPr>
        <p:spPr>
          <a:xfrm>
            <a:off x="4251625" y="1043941"/>
            <a:ext cx="48923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What If we shot both input of JK flip flop.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New flip flop is generated called Toggle flipflop.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Toggle = 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Here Output will toggle(from its previous) if input is given 1</a:t>
            </a:r>
          </a:p>
        </p:txBody>
      </p:sp>
    </p:spTree>
    <p:extLst>
      <p:ext uri="{BB962C8B-B14F-4D97-AF65-F5344CB8AC3E}">
        <p14:creationId xmlns:p14="http://schemas.microsoft.com/office/powerpoint/2010/main" val="18127007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10" grpId="0"/>
      <p:bldP spid="11" grpId="0"/>
      <p:bldP spid="60" grpId="0"/>
      <p:bldP spid="91" grpId="0"/>
      <p:bldP spid="218" grpId="0"/>
      <p:bldP spid="220" grpId="0"/>
      <p:bldP spid="251" grpId="0"/>
      <p:bldP spid="259" grpId="0"/>
      <p:bldP spid="261" grpId="0" animBg="1"/>
      <p:bldP spid="262" grpId="0" animBg="1"/>
      <p:bldP spid="263" grpId="0" animBg="1"/>
      <p:bldP spid="264" grpId="0" animBg="1"/>
      <p:bldP spid="265" grpId="0" animBg="1"/>
      <p:bldP spid="266" grpId="0" animBg="1"/>
      <p:bldP spid="267" grpId="0" animBg="1"/>
      <p:bldP spid="268" grpId="0" animBg="1"/>
      <p:bldP spid="269" grpId="0" animBg="1"/>
      <p:bldP spid="270" grpId="0" animBg="1"/>
      <p:bldP spid="271" grpId="0" animBg="1"/>
      <p:bldP spid="272" grpId="0" animBg="1"/>
      <p:bldP spid="273" grpId="0" animBg="1"/>
      <p:bldP spid="274" grpId="0" animBg="1"/>
      <p:bldP spid="275" grpId="0" animBg="1"/>
      <p:bldP spid="276" grpId="0" animBg="1"/>
      <p:bldP spid="277" grpId="0" animBg="1"/>
      <p:bldP spid="278" grpId="0" animBg="1"/>
      <p:bldP spid="279" grpId="0" animBg="1"/>
      <p:bldP spid="280" grpId="0" animBg="1"/>
      <p:bldP spid="281" grpId="0" animBg="1"/>
      <p:bldP spid="282" grpId="0" animBg="1"/>
      <p:bldP spid="283" grpId="0" animBg="1"/>
      <p:bldP spid="284" grpId="0" animBg="1"/>
      <p:bldP spid="285" grpId="0" animBg="1"/>
      <p:bldP spid="286" grpId="0" animBg="1"/>
      <p:bldP spid="28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BE00A-C58D-4FB5-BD01-099D854F1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of Flip flops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62882-D49F-4C2B-9E85-77EEE62ED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Parallel Data Storage</a:t>
            </a:r>
          </a:p>
          <a:p>
            <a:pPr lvl="1"/>
            <a:r>
              <a:rPr lang="en-US" dirty="0"/>
              <a:t>1 flip flop to store 1 bit =&gt; N flip flop to store N – bits data</a:t>
            </a:r>
          </a:p>
          <a:p>
            <a:pPr lvl="1"/>
            <a:r>
              <a:rPr lang="en-US" dirty="0"/>
              <a:t>Data available at input of D-FF, on clock pulse data will be transferred to output Q.</a:t>
            </a:r>
          </a:p>
          <a:p>
            <a:pPr lvl="1"/>
            <a:r>
              <a:rPr lang="en-US" dirty="0"/>
              <a:t>FF are connected parallelly.</a:t>
            </a:r>
          </a:p>
          <a:p>
            <a:r>
              <a:rPr lang="en-US" dirty="0"/>
              <a:t>Serial Data Storage</a:t>
            </a:r>
          </a:p>
          <a:p>
            <a:pPr lvl="1" algn="l"/>
            <a:r>
              <a:rPr lang="en-US" dirty="0"/>
              <a:t>FF are cascaded.</a:t>
            </a:r>
          </a:p>
          <a:p>
            <a:r>
              <a:rPr lang="en-US" dirty="0"/>
              <a:t>Transfer of Data</a:t>
            </a:r>
          </a:p>
          <a:p>
            <a:pPr lvl="1"/>
            <a:r>
              <a:rPr lang="en-US" dirty="0"/>
              <a:t>Serially or parallelly</a:t>
            </a:r>
          </a:p>
          <a:p>
            <a:r>
              <a:rPr lang="en-US" dirty="0"/>
              <a:t>Serial to Parallel conversion </a:t>
            </a:r>
          </a:p>
          <a:p>
            <a:r>
              <a:rPr lang="en-US" dirty="0"/>
              <a:t>Parallel to serial conversion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792960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4736948-747A-4BCE-955E-D137F550B75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Counting</a:t>
                </a:r>
              </a:p>
              <a:p>
                <a:pPr lvl="1"/>
                <a:r>
                  <a:rPr lang="en-US" dirty="0"/>
                  <a:t>FF are connected in particular fashion to count pulses electronically called </a:t>
                </a:r>
                <a:r>
                  <a:rPr lang="en-US" dirty="0">
                    <a:solidFill>
                      <a:srgbClr val="FF6702"/>
                    </a:solidFill>
                  </a:rPr>
                  <a:t>counters</a:t>
                </a:r>
              </a:p>
              <a:p>
                <a:pPr lvl="1"/>
                <a:r>
                  <a:rPr lang="en-US" dirty="0"/>
                  <a:t>1 FF can count up to 2 pulses.</a:t>
                </a:r>
              </a:p>
              <a:p>
                <a:pPr lvl="1"/>
                <a:r>
                  <a:rPr lang="en-US" dirty="0"/>
                  <a:t>2 FF can count up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pulses =&gt;</a:t>
                </a:r>
                <a:r>
                  <a:rPr lang="en-US" dirty="0">
                    <a:solidFill>
                      <a:srgbClr val="FF6702"/>
                    </a:solidFill>
                  </a:rPr>
                  <a:t>n</a:t>
                </a:r>
                <a:r>
                  <a:rPr lang="en-US" dirty="0"/>
                  <a:t> FF count 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FF670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rgbClr val="FF670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rgbClr val="FF670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𝑝𝑢𝑙𝑠𝑒𝑠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b="0" dirty="0"/>
              </a:p>
              <a:p>
                <a:r>
                  <a:rPr lang="en-US" dirty="0"/>
                  <a:t>Frequency division</a:t>
                </a:r>
              </a:p>
              <a:p>
                <a:pPr lvl="1"/>
                <a:r>
                  <a:rPr lang="en-US" dirty="0"/>
                  <a:t>FF are connected in particular fashion to divide input </a:t>
                </a:r>
                <a:r>
                  <a:rPr lang="en-US" dirty="0" err="1"/>
                  <a:t>frequenct</a:t>
                </a:r>
                <a:r>
                  <a:rPr lang="en-US" dirty="0"/>
                  <a:t> called ripple </a:t>
                </a:r>
                <a:r>
                  <a:rPr lang="en-US" dirty="0">
                    <a:solidFill>
                      <a:srgbClr val="FF6702"/>
                    </a:solidFill>
                  </a:rPr>
                  <a:t>counter</a:t>
                </a:r>
                <a:endParaRPr lang="en-US" dirty="0"/>
              </a:p>
              <a:p>
                <a:pPr lvl="1"/>
                <a:r>
                  <a:rPr lang="en-US" dirty="0"/>
                  <a:t>1 FF can be used to divide input frequency by 2</a:t>
                </a:r>
              </a:p>
              <a:p>
                <a:pPr lvl="1"/>
                <a:r>
                  <a:rPr lang="en-US" dirty="0"/>
                  <a:t>2 FF can divide frequency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 =&gt;</a:t>
                </a:r>
                <a:r>
                  <a:rPr lang="en-US" dirty="0">
                    <a:solidFill>
                      <a:srgbClr val="FF6702"/>
                    </a:solidFill>
                  </a:rPr>
                  <a:t>n</a:t>
                </a:r>
                <a:r>
                  <a:rPr lang="en-US" dirty="0"/>
                  <a:t> FF can divide </a:t>
                </a:r>
                <a:r>
                  <a:rPr lang="en-US" dirty="0" err="1"/>
                  <a:t>fr.</a:t>
                </a:r>
                <a:r>
                  <a:rPr lang="en-US" dirty="0"/>
                  <a:t>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FF670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rgbClr val="FF670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rgbClr val="FF670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b="0" i="1" dirty="0" smtClean="0">
                        <a:solidFill>
                          <a:srgbClr val="FF6702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4736948-747A-4BCE-955E-D137F550B7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04" t="-457" r="-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>
            <a:extLst>
              <a:ext uri="{FF2B5EF4-FFF2-40B4-BE49-F238E27FC236}">
                <a16:creationId xmlns:a16="http://schemas.microsoft.com/office/drawing/2014/main" id="{67B1E8A2-920B-47F4-83FA-A1677AFE5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" y="106363"/>
            <a:ext cx="8763000" cy="808037"/>
          </a:xfrm>
        </p:spPr>
        <p:txBody>
          <a:bodyPr/>
          <a:lstStyle/>
          <a:p>
            <a:r>
              <a:rPr lang="en-US" dirty="0"/>
              <a:t>Application of Flip flops</a:t>
            </a:r>
          </a:p>
        </p:txBody>
      </p:sp>
    </p:spTree>
    <p:extLst>
      <p:ext uri="{BB962C8B-B14F-4D97-AF65-F5344CB8AC3E}">
        <p14:creationId xmlns:p14="http://schemas.microsoft.com/office/powerpoint/2010/main" val="1274901361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Registers (Group of FF)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As a flip-flop (FF) can </a:t>
            </a:r>
            <a:r>
              <a:rPr lang="en-US" dirty="0">
                <a:solidFill>
                  <a:schemeClr val="tx2"/>
                </a:solidFill>
              </a:rPr>
              <a:t>store</a:t>
            </a:r>
            <a:r>
              <a:rPr lang="en-US" dirty="0"/>
              <a:t> only </a:t>
            </a:r>
            <a:r>
              <a:rPr lang="en-US" dirty="0">
                <a:solidFill>
                  <a:schemeClr val="tx2"/>
                </a:solidFill>
              </a:rPr>
              <a:t>one bit</a:t>
            </a:r>
            <a:r>
              <a:rPr lang="en-US" dirty="0"/>
              <a:t> of data, a 0 or a 1, it is referred to as a single-bit register. </a:t>
            </a:r>
          </a:p>
          <a:p>
            <a:pPr algn="just"/>
            <a:r>
              <a:rPr lang="en-US" dirty="0"/>
              <a:t>A register is a </a:t>
            </a:r>
            <a:r>
              <a:rPr lang="en-US" dirty="0">
                <a:solidFill>
                  <a:schemeClr val="tx2"/>
                </a:solidFill>
              </a:rPr>
              <a:t>set of FFs</a:t>
            </a:r>
            <a:r>
              <a:rPr lang="en-US" dirty="0"/>
              <a:t> used to store binary data. </a:t>
            </a:r>
          </a:p>
          <a:p>
            <a:pPr algn="just"/>
            <a:r>
              <a:rPr lang="en-US" dirty="0"/>
              <a:t>The storage capacity of a register is the number of bits (1s and 0s) of digital data it can retain. </a:t>
            </a:r>
          </a:p>
        </p:txBody>
      </p:sp>
    </p:spTree>
    <p:extLst>
      <p:ext uri="{BB962C8B-B14F-4D97-AF65-F5344CB8AC3E}">
        <p14:creationId xmlns:p14="http://schemas.microsoft.com/office/powerpoint/2010/main" val="42158156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Loading a register means setting or resetting the individual FFs, i.e. inputting data into the register so that their states correspond to the bits of data to be stored. </a:t>
            </a:r>
          </a:p>
          <a:p>
            <a:pPr algn="just"/>
            <a:r>
              <a:rPr lang="en-US" dirty="0"/>
              <a:t>Loading may be </a:t>
            </a:r>
            <a:r>
              <a:rPr lang="en-US" dirty="0">
                <a:solidFill>
                  <a:schemeClr val="tx2"/>
                </a:solidFill>
              </a:rPr>
              <a:t>serial</a:t>
            </a:r>
            <a:r>
              <a:rPr lang="en-US" dirty="0"/>
              <a:t> or </a:t>
            </a:r>
            <a:r>
              <a:rPr lang="en-US" dirty="0">
                <a:solidFill>
                  <a:schemeClr val="tx2"/>
                </a:solidFill>
              </a:rPr>
              <a:t>parallel</a:t>
            </a:r>
            <a:r>
              <a:rPr lang="en-US" dirty="0"/>
              <a:t>. </a:t>
            </a:r>
          </a:p>
          <a:p>
            <a:pPr algn="just"/>
            <a:r>
              <a:rPr lang="en-US" dirty="0"/>
              <a:t>In </a:t>
            </a:r>
            <a:r>
              <a:rPr lang="en-US" dirty="0">
                <a:solidFill>
                  <a:schemeClr val="tx2"/>
                </a:solidFill>
              </a:rPr>
              <a:t>serial</a:t>
            </a:r>
            <a:r>
              <a:rPr lang="en-US" dirty="0"/>
              <a:t> loading, data is transferred into the register in serial form i.e. </a:t>
            </a:r>
            <a:r>
              <a:rPr lang="en-US" dirty="0">
                <a:solidFill>
                  <a:schemeClr val="tx2"/>
                </a:solidFill>
              </a:rPr>
              <a:t>one bit at a time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In </a:t>
            </a:r>
            <a:r>
              <a:rPr lang="en-US" dirty="0">
                <a:solidFill>
                  <a:schemeClr val="tx2"/>
                </a:solidFill>
              </a:rPr>
              <a:t>parallel</a:t>
            </a:r>
            <a:r>
              <a:rPr lang="en-US" dirty="0"/>
              <a:t> loading, the data is transferred into the register in parallel form meaning that all the FFs are triggered into their </a:t>
            </a:r>
            <a:r>
              <a:rPr lang="en-US" dirty="0">
                <a:solidFill>
                  <a:schemeClr val="tx2"/>
                </a:solidFill>
              </a:rPr>
              <a:t>new states at the same time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54497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Registers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Buffer register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Shift register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Bidirectional shift register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Universal shift register</a:t>
            </a:r>
          </a:p>
        </p:txBody>
      </p:sp>
    </p:spTree>
    <p:extLst>
      <p:ext uri="{BB962C8B-B14F-4D97-AF65-F5344CB8AC3E}">
        <p14:creationId xmlns:p14="http://schemas.microsoft.com/office/powerpoint/2010/main" val="31749845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to be covered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Flip-flops</a:t>
            </a:r>
          </a:p>
          <a:p>
            <a:r>
              <a:rPr lang="en-US" dirty="0"/>
              <a:t>Applications of Flip-flops</a:t>
            </a:r>
          </a:p>
          <a:p>
            <a:r>
              <a:rPr lang="en-US" dirty="0"/>
              <a:t>Shift registers</a:t>
            </a:r>
          </a:p>
          <a:p>
            <a:r>
              <a:rPr lang="en-US" dirty="0"/>
              <a:t>Asynchronous counters</a:t>
            </a:r>
          </a:p>
          <a:p>
            <a:r>
              <a:rPr lang="en-US" dirty="0"/>
              <a:t>Synchronous counters</a:t>
            </a:r>
          </a:p>
          <a:p>
            <a:r>
              <a:rPr lang="en-US" dirty="0"/>
              <a:t>Sequential counters</a:t>
            </a:r>
          </a:p>
        </p:txBody>
      </p:sp>
    </p:spTree>
    <p:extLst>
      <p:ext uri="{BB962C8B-B14F-4D97-AF65-F5344CB8AC3E}">
        <p14:creationId xmlns:p14="http://schemas.microsoft.com/office/powerpoint/2010/main" val="2943974398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0AC8F-8C0E-45F0-945D-8C424C570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 register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72A001F-C5B5-42D3-A389-960EB7D45D9D}"/>
              </a:ext>
            </a:extLst>
          </p:cNvPr>
          <p:cNvGrpSpPr/>
          <p:nvPr/>
        </p:nvGrpSpPr>
        <p:grpSpPr>
          <a:xfrm>
            <a:off x="1066800" y="2286000"/>
            <a:ext cx="1348134" cy="1905000"/>
            <a:chOff x="1114424" y="2286000"/>
            <a:chExt cx="1631243" cy="1905000"/>
          </a:xfrm>
          <a:noFill/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DBD45A0-CBDD-428F-BB97-70BCBA0EA406}"/>
                </a:ext>
              </a:extLst>
            </p:cNvPr>
            <p:cNvSpPr/>
            <p:nvPr/>
          </p:nvSpPr>
          <p:spPr>
            <a:xfrm>
              <a:off x="1219200" y="2286000"/>
              <a:ext cx="1447800" cy="1905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ysClr val="windowText" lastClr="000000"/>
                  </a:solidFill>
                </a:rPr>
                <a:t>FF</a:t>
              </a:r>
              <a:r>
                <a:rPr lang="en-US" sz="2800" baseline="-25000" dirty="0">
                  <a:solidFill>
                    <a:sysClr val="windowText" lastClr="000000"/>
                  </a:solidFill>
                </a:rPr>
                <a:t>1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3D81EE9-1EC8-462D-8A3B-6E3AE622FA13}"/>
                </a:ext>
              </a:extLst>
            </p:cNvPr>
            <p:cNvSpPr txBox="1"/>
            <p:nvPr/>
          </p:nvSpPr>
          <p:spPr>
            <a:xfrm>
              <a:off x="1219200" y="2357735"/>
              <a:ext cx="578400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D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1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720524E-5EAC-4970-9798-FF8816D57FDE}"/>
                </a:ext>
              </a:extLst>
            </p:cNvPr>
            <p:cNvSpPr txBox="1"/>
            <p:nvPr/>
          </p:nvSpPr>
          <p:spPr>
            <a:xfrm>
              <a:off x="2145931" y="2347912"/>
              <a:ext cx="599736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1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FCAAB18-6CAB-42D6-A9B2-1F047B3EE35C}"/>
                </a:ext>
              </a:extLst>
            </p:cNvPr>
            <p:cNvSpPr txBox="1"/>
            <p:nvPr/>
          </p:nvSpPr>
          <p:spPr>
            <a:xfrm>
              <a:off x="1114424" y="2971800"/>
              <a:ext cx="409651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&gt;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313D47A2-C8C9-4A41-BD0D-E4E756BFC392}"/>
              </a:ext>
            </a:extLst>
          </p:cNvPr>
          <p:cNvGrpSpPr/>
          <p:nvPr/>
        </p:nvGrpSpPr>
        <p:grpSpPr>
          <a:xfrm>
            <a:off x="2984080" y="2286000"/>
            <a:ext cx="1348134" cy="1905000"/>
            <a:chOff x="1114424" y="2286000"/>
            <a:chExt cx="1631243" cy="1905000"/>
          </a:xfrm>
          <a:noFill/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5C59943-3EDD-46BA-B370-0D7D2643E889}"/>
                </a:ext>
              </a:extLst>
            </p:cNvPr>
            <p:cNvSpPr/>
            <p:nvPr/>
          </p:nvSpPr>
          <p:spPr>
            <a:xfrm>
              <a:off x="1219200" y="2286000"/>
              <a:ext cx="1447800" cy="1905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ysClr val="windowText" lastClr="000000"/>
                  </a:solidFill>
                </a:rPr>
                <a:t>FF</a:t>
              </a:r>
              <a:r>
                <a:rPr lang="en-US" sz="2800" baseline="-25000" dirty="0">
                  <a:solidFill>
                    <a:sysClr val="windowText" lastClr="000000"/>
                  </a:solidFill>
                </a:rPr>
                <a:t>2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EBE85CB-8E41-44B4-B7EB-45F99460D6FD}"/>
                </a:ext>
              </a:extLst>
            </p:cNvPr>
            <p:cNvSpPr txBox="1"/>
            <p:nvPr/>
          </p:nvSpPr>
          <p:spPr>
            <a:xfrm>
              <a:off x="1219200" y="2357735"/>
              <a:ext cx="578400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D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2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34359A5-3DF1-4DB2-97F7-5E5B3DE967EF}"/>
                </a:ext>
              </a:extLst>
            </p:cNvPr>
            <p:cNvSpPr txBox="1"/>
            <p:nvPr/>
          </p:nvSpPr>
          <p:spPr>
            <a:xfrm>
              <a:off x="2145931" y="2347912"/>
              <a:ext cx="599736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2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4BCB6BF-DA68-488D-B8EC-A2ECABF73491}"/>
                </a:ext>
              </a:extLst>
            </p:cNvPr>
            <p:cNvSpPr txBox="1"/>
            <p:nvPr/>
          </p:nvSpPr>
          <p:spPr>
            <a:xfrm>
              <a:off x="1114424" y="2971800"/>
              <a:ext cx="409651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&gt;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844D78D-A88E-4F7C-BA00-AD2BBAFF1058}"/>
              </a:ext>
            </a:extLst>
          </p:cNvPr>
          <p:cNvGrpSpPr/>
          <p:nvPr/>
        </p:nvGrpSpPr>
        <p:grpSpPr>
          <a:xfrm>
            <a:off x="4965280" y="2286000"/>
            <a:ext cx="1348134" cy="1905000"/>
            <a:chOff x="1114424" y="2286000"/>
            <a:chExt cx="1631243" cy="1905000"/>
          </a:xfrm>
          <a:noFill/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2E859DB-E742-471E-8045-34948F9994C6}"/>
                </a:ext>
              </a:extLst>
            </p:cNvPr>
            <p:cNvSpPr/>
            <p:nvPr/>
          </p:nvSpPr>
          <p:spPr>
            <a:xfrm>
              <a:off x="1219200" y="2286000"/>
              <a:ext cx="1447800" cy="1905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ysClr val="windowText" lastClr="000000"/>
                  </a:solidFill>
                </a:rPr>
                <a:t>FF</a:t>
              </a:r>
              <a:r>
                <a:rPr lang="en-US" sz="2800" baseline="-25000" dirty="0">
                  <a:solidFill>
                    <a:sysClr val="windowText" lastClr="000000"/>
                  </a:solidFill>
                </a:rPr>
                <a:t>3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28DCA6F-2CF7-4308-AC5D-B1DD016FF078}"/>
                </a:ext>
              </a:extLst>
            </p:cNvPr>
            <p:cNvSpPr txBox="1"/>
            <p:nvPr/>
          </p:nvSpPr>
          <p:spPr>
            <a:xfrm>
              <a:off x="1219200" y="2357735"/>
              <a:ext cx="578400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D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3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865B2B6-5D55-4BC0-97D9-CB0DB5D72E56}"/>
                </a:ext>
              </a:extLst>
            </p:cNvPr>
            <p:cNvSpPr txBox="1"/>
            <p:nvPr/>
          </p:nvSpPr>
          <p:spPr>
            <a:xfrm>
              <a:off x="2145931" y="2347912"/>
              <a:ext cx="599736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3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FD3F4C9-60E6-4391-A3CA-2DFF4C982836}"/>
                </a:ext>
              </a:extLst>
            </p:cNvPr>
            <p:cNvSpPr txBox="1"/>
            <p:nvPr/>
          </p:nvSpPr>
          <p:spPr>
            <a:xfrm>
              <a:off x="1114424" y="2971800"/>
              <a:ext cx="409651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&gt;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9AAE59B-2A1F-460C-B330-8A341B6BB6F4}"/>
              </a:ext>
            </a:extLst>
          </p:cNvPr>
          <p:cNvGrpSpPr/>
          <p:nvPr/>
        </p:nvGrpSpPr>
        <p:grpSpPr>
          <a:xfrm>
            <a:off x="7010400" y="2286000"/>
            <a:ext cx="1348134" cy="1905000"/>
            <a:chOff x="1114424" y="2286000"/>
            <a:chExt cx="1631243" cy="1905000"/>
          </a:xfrm>
          <a:noFill/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81AFC76-53DC-4E4D-8DF4-CDE039A1044B}"/>
                </a:ext>
              </a:extLst>
            </p:cNvPr>
            <p:cNvSpPr/>
            <p:nvPr/>
          </p:nvSpPr>
          <p:spPr>
            <a:xfrm>
              <a:off x="1219200" y="2286000"/>
              <a:ext cx="1447800" cy="1905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ysClr val="windowText" lastClr="000000"/>
                  </a:solidFill>
                </a:rPr>
                <a:t>FF</a:t>
              </a:r>
              <a:r>
                <a:rPr lang="en-US" sz="2800" baseline="-25000" dirty="0">
                  <a:solidFill>
                    <a:sysClr val="windowText" lastClr="000000"/>
                  </a:solidFill>
                </a:rPr>
                <a:t>4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B58C1C5-4EE0-4BBE-8143-A8B634D526D8}"/>
                </a:ext>
              </a:extLst>
            </p:cNvPr>
            <p:cNvSpPr txBox="1"/>
            <p:nvPr/>
          </p:nvSpPr>
          <p:spPr>
            <a:xfrm>
              <a:off x="1219200" y="2357735"/>
              <a:ext cx="578400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D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4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69EF264-C6BD-4024-A3F8-FF7B9BC68071}"/>
                </a:ext>
              </a:extLst>
            </p:cNvPr>
            <p:cNvSpPr txBox="1"/>
            <p:nvPr/>
          </p:nvSpPr>
          <p:spPr>
            <a:xfrm>
              <a:off x="2145931" y="2347912"/>
              <a:ext cx="599736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4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92BE9CF-A481-46B3-BACC-65CF934BF174}"/>
                </a:ext>
              </a:extLst>
            </p:cNvPr>
            <p:cNvSpPr txBox="1"/>
            <p:nvPr/>
          </p:nvSpPr>
          <p:spPr>
            <a:xfrm>
              <a:off x="1114424" y="2971800"/>
              <a:ext cx="409651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&gt;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C337037-5AEB-4525-83C2-75508F495A5B}"/>
              </a:ext>
            </a:extLst>
          </p:cNvPr>
          <p:cNvCxnSpPr/>
          <p:nvPr/>
        </p:nvCxnSpPr>
        <p:spPr>
          <a:xfrm>
            <a:off x="381000" y="4572000"/>
            <a:ext cx="6400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6CAF1D4-ABD1-442A-925B-D4DE55836A8B}"/>
              </a:ext>
            </a:extLst>
          </p:cNvPr>
          <p:cNvGrpSpPr/>
          <p:nvPr/>
        </p:nvGrpSpPr>
        <p:grpSpPr>
          <a:xfrm>
            <a:off x="786373" y="3200400"/>
            <a:ext cx="366822" cy="1371600"/>
            <a:chOff x="766053" y="3200400"/>
            <a:chExt cx="366822" cy="1371600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8FDF7DDC-B5F5-4E36-9AB7-65CB2BCF88A0}"/>
                </a:ext>
              </a:extLst>
            </p:cNvPr>
            <p:cNvCxnSpPr/>
            <p:nvPr/>
          </p:nvCxnSpPr>
          <p:spPr>
            <a:xfrm flipV="1">
              <a:off x="776288" y="3200400"/>
              <a:ext cx="0" cy="1371600"/>
            </a:xfrm>
            <a:prstGeom prst="line">
              <a:avLst/>
            </a:prstGeom>
            <a:ln w="25400"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28C40D8-A7E3-4A86-A07E-D311A410C150}"/>
                </a:ext>
              </a:extLst>
            </p:cNvPr>
            <p:cNvCxnSpPr/>
            <p:nvPr/>
          </p:nvCxnSpPr>
          <p:spPr>
            <a:xfrm>
              <a:off x="766053" y="3214688"/>
              <a:ext cx="366822" cy="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6673C4A-BA2B-4879-9E1B-050F0CAD06AE}"/>
              </a:ext>
            </a:extLst>
          </p:cNvPr>
          <p:cNvGrpSpPr/>
          <p:nvPr/>
        </p:nvGrpSpPr>
        <p:grpSpPr>
          <a:xfrm>
            <a:off x="2691338" y="3200400"/>
            <a:ext cx="366822" cy="1371600"/>
            <a:chOff x="766053" y="3200400"/>
            <a:chExt cx="366822" cy="1371600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88A3494-F5D0-46C3-8000-C67601B96C12}"/>
                </a:ext>
              </a:extLst>
            </p:cNvPr>
            <p:cNvCxnSpPr/>
            <p:nvPr/>
          </p:nvCxnSpPr>
          <p:spPr>
            <a:xfrm flipV="1">
              <a:off x="776288" y="3200400"/>
              <a:ext cx="0" cy="1371600"/>
            </a:xfrm>
            <a:prstGeom prst="line">
              <a:avLst/>
            </a:prstGeom>
            <a:ln w="25400"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D8E81EF-48C8-4920-B3BC-F6BF84C56A8C}"/>
                </a:ext>
              </a:extLst>
            </p:cNvPr>
            <p:cNvCxnSpPr/>
            <p:nvPr/>
          </p:nvCxnSpPr>
          <p:spPr>
            <a:xfrm>
              <a:off x="766053" y="3214688"/>
              <a:ext cx="36682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8B455BF-8688-4E26-8D5F-F0A324D7B7E3}"/>
              </a:ext>
            </a:extLst>
          </p:cNvPr>
          <p:cNvGrpSpPr/>
          <p:nvPr/>
        </p:nvGrpSpPr>
        <p:grpSpPr>
          <a:xfrm>
            <a:off x="4710002" y="3200400"/>
            <a:ext cx="324000" cy="1371600"/>
            <a:chOff x="766053" y="3200400"/>
            <a:chExt cx="324000" cy="1371600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D5747418-5186-4CFC-8A9D-06C15DDF61FE}"/>
                </a:ext>
              </a:extLst>
            </p:cNvPr>
            <p:cNvCxnSpPr/>
            <p:nvPr/>
          </p:nvCxnSpPr>
          <p:spPr>
            <a:xfrm flipV="1">
              <a:off x="776288" y="3200400"/>
              <a:ext cx="0" cy="1371600"/>
            </a:xfrm>
            <a:prstGeom prst="line">
              <a:avLst/>
            </a:prstGeom>
            <a:ln w="25400"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305949FA-1227-42AF-8ED2-3035991FBCE2}"/>
                </a:ext>
              </a:extLst>
            </p:cNvPr>
            <p:cNvCxnSpPr/>
            <p:nvPr/>
          </p:nvCxnSpPr>
          <p:spPr>
            <a:xfrm>
              <a:off x="766053" y="3214688"/>
              <a:ext cx="324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EDA94B9-0652-4434-B1AC-502299C5B7C4}"/>
              </a:ext>
            </a:extLst>
          </p:cNvPr>
          <p:cNvGrpSpPr/>
          <p:nvPr/>
        </p:nvGrpSpPr>
        <p:grpSpPr>
          <a:xfrm>
            <a:off x="6767512" y="3200400"/>
            <a:ext cx="324000" cy="1371600"/>
            <a:chOff x="766053" y="3200400"/>
            <a:chExt cx="324000" cy="1371600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6827ABEA-6976-4054-A8E3-C5A56E86F1F6}"/>
                </a:ext>
              </a:extLst>
            </p:cNvPr>
            <p:cNvCxnSpPr/>
            <p:nvPr/>
          </p:nvCxnSpPr>
          <p:spPr>
            <a:xfrm flipV="1">
              <a:off x="776288" y="3200400"/>
              <a:ext cx="0" cy="13716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E14DCD5-4FC3-44CD-9C37-C8D216DD38AF}"/>
                </a:ext>
              </a:extLst>
            </p:cNvPr>
            <p:cNvCxnSpPr/>
            <p:nvPr/>
          </p:nvCxnSpPr>
          <p:spPr>
            <a:xfrm>
              <a:off x="766053" y="3214688"/>
              <a:ext cx="324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CF93F487-28C6-4167-BC5D-39207CB93413}"/>
              </a:ext>
            </a:extLst>
          </p:cNvPr>
          <p:cNvGrpSpPr/>
          <p:nvPr/>
        </p:nvGrpSpPr>
        <p:grpSpPr>
          <a:xfrm>
            <a:off x="7006052" y="1827148"/>
            <a:ext cx="237296" cy="774233"/>
            <a:chOff x="2838448" y="1828800"/>
            <a:chExt cx="237296" cy="774233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43E353BF-B041-4877-93A3-4DC794BE7D7D}"/>
                </a:ext>
              </a:extLst>
            </p:cNvPr>
            <p:cNvCxnSpPr/>
            <p:nvPr/>
          </p:nvCxnSpPr>
          <p:spPr>
            <a:xfrm flipV="1">
              <a:off x="2838448" y="1828800"/>
              <a:ext cx="0" cy="77423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88E2F175-24DA-4971-8EE5-877EC0448636}"/>
                </a:ext>
              </a:extLst>
            </p:cNvPr>
            <p:cNvCxnSpPr/>
            <p:nvPr/>
          </p:nvCxnSpPr>
          <p:spPr>
            <a:xfrm>
              <a:off x="2847976" y="2590800"/>
              <a:ext cx="22776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6ED1EC8-CD4E-4066-8569-1C99F313A3AA}"/>
              </a:ext>
            </a:extLst>
          </p:cNvPr>
          <p:cNvCxnSpPr>
            <a:cxnSpLocks/>
          </p:cNvCxnSpPr>
          <p:nvPr/>
        </p:nvCxnSpPr>
        <p:spPr>
          <a:xfrm>
            <a:off x="2352872" y="2590800"/>
            <a:ext cx="348701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792C0D9-12DF-422B-8956-9B56D4344B5E}"/>
              </a:ext>
            </a:extLst>
          </p:cNvPr>
          <p:cNvCxnSpPr>
            <a:cxnSpLocks/>
          </p:cNvCxnSpPr>
          <p:nvPr/>
        </p:nvCxnSpPr>
        <p:spPr>
          <a:xfrm>
            <a:off x="4267200" y="2590800"/>
            <a:ext cx="38425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8FC8491F-0715-4F36-9D6C-ED40A4A459D2}"/>
              </a:ext>
            </a:extLst>
          </p:cNvPr>
          <p:cNvCxnSpPr>
            <a:cxnSpLocks/>
          </p:cNvCxnSpPr>
          <p:nvPr/>
        </p:nvCxnSpPr>
        <p:spPr>
          <a:xfrm flipV="1">
            <a:off x="6249232" y="2565799"/>
            <a:ext cx="399438" cy="2500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15028F1-6822-4A22-A348-2429A051AC3C}"/>
              </a:ext>
            </a:extLst>
          </p:cNvPr>
          <p:cNvCxnSpPr/>
          <p:nvPr/>
        </p:nvCxnSpPr>
        <p:spPr>
          <a:xfrm>
            <a:off x="8306632" y="2590800"/>
            <a:ext cx="22776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720B6B01-33D4-4C3F-99E1-0BEA08DCDF68}"/>
              </a:ext>
            </a:extLst>
          </p:cNvPr>
          <p:cNvSpPr/>
          <p:nvPr/>
        </p:nvSpPr>
        <p:spPr>
          <a:xfrm>
            <a:off x="182153" y="4534734"/>
            <a:ext cx="1037047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CLK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CB3864FB-6A26-4B2D-A4DC-2A3DAC6FA828}"/>
              </a:ext>
            </a:extLst>
          </p:cNvPr>
          <p:cNvGrpSpPr/>
          <p:nvPr/>
        </p:nvGrpSpPr>
        <p:grpSpPr>
          <a:xfrm>
            <a:off x="2856066" y="1843886"/>
            <a:ext cx="237296" cy="774233"/>
            <a:chOff x="2838448" y="1828800"/>
            <a:chExt cx="237296" cy="774233"/>
          </a:xfrm>
        </p:grpSpPr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68FB05D0-F68D-4C2D-B59A-C1A64E1E3A8D}"/>
                </a:ext>
              </a:extLst>
            </p:cNvPr>
            <p:cNvCxnSpPr/>
            <p:nvPr/>
          </p:nvCxnSpPr>
          <p:spPr>
            <a:xfrm flipV="1">
              <a:off x="2838448" y="1828800"/>
              <a:ext cx="0" cy="77423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911E0605-D5ED-4E87-8D26-8B519CC1F47D}"/>
                </a:ext>
              </a:extLst>
            </p:cNvPr>
            <p:cNvCxnSpPr/>
            <p:nvPr/>
          </p:nvCxnSpPr>
          <p:spPr>
            <a:xfrm>
              <a:off x="2847976" y="2590800"/>
              <a:ext cx="22776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45D50458-5A59-42DD-A3A0-3E99678AA41E}"/>
              </a:ext>
            </a:extLst>
          </p:cNvPr>
          <p:cNvGrpSpPr/>
          <p:nvPr/>
        </p:nvGrpSpPr>
        <p:grpSpPr>
          <a:xfrm>
            <a:off x="1058104" y="1981200"/>
            <a:ext cx="237296" cy="774233"/>
            <a:chOff x="2838448" y="1828800"/>
            <a:chExt cx="237296" cy="774233"/>
          </a:xfrm>
        </p:grpSpPr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E250775A-518D-4C3F-921A-EEDE27E94831}"/>
                </a:ext>
              </a:extLst>
            </p:cNvPr>
            <p:cNvCxnSpPr/>
            <p:nvPr/>
          </p:nvCxnSpPr>
          <p:spPr>
            <a:xfrm flipV="1">
              <a:off x="2838448" y="1828800"/>
              <a:ext cx="0" cy="77423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BFBDB1BB-C1EB-4776-87EE-6DEA88A2F5C6}"/>
                </a:ext>
              </a:extLst>
            </p:cNvPr>
            <p:cNvCxnSpPr/>
            <p:nvPr/>
          </p:nvCxnSpPr>
          <p:spPr>
            <a:xfrm>
              <a:off x="2847976" y="2590800"/>
              <a:ext cx="22776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C96F4C70-43A6-4703-813E-9F281AC8DC0D}"/>
              </a:ext>
            </a:extLst>
          </p:cNvPr>
          <p:cNvGrpSpPr/>
          <p:nvPr/>
        </p:nvGrpSpPr>
        <p:grpSpPr>
          <a:xfrm>
            <a:off x="4846632" y="1791566"/>
            <a:ext cx="237296" cy="774233"/>
            <a:chOff x="2838448" y="1828800"/>
            <a:chExt cx="237296" cy="774233"/>
          </a:xfrm>
        </p:grpSpPr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83971124-F226-40F2-AF60-8F44A9E9E976}"/>
                </a:ext>
              </a:extLst>
            </p:cNvPr>
            <p:cNvCxnSpPr/>
            <p:nvPr/>
          </p:nvCxnSpPr>
          <p:spPr>
            <a:xfrm flipV="1">
              <a:off x="2838448" y="1828800"/>
              <a:ext cx="0" cy="77423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E6AAB3C4-AB40-48C6-BDA6-13CCE77CF754}"/>
                </a:ext>
              </a:extLst>
            </p:cNvPr>
            <p:cNvCxnSpPr/>
            <p:nvPr/>
          </p:nvCxnSpPr>
          <p:spPr>
            <a:xfrm>
              <a:off x="2847976" y="2590800"/>
              <a:ext cx="22776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A34064E9-798D-408D-AB17-5137AA32B996}"/>
              </a:ext>
            </a:extLst>
          </p:cNvPr>
          <p:cNvSpPr/>
          <p:nvPr/>
        </p:nvSpPr>
        <p:spPr>
          <a:xfrm>
            <a:off x="190500" y="4522500"/>
            <a:ext cx="1037047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CLK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F109B38-3DCE-44C6-A25F-7B22BA3ABFE0}"/>
              </a:ext>
            </a:extLst>
          </p:cNvPr>
          <p:cNvSpPr/>
          <p:nvPr/>
        </p:nvSpPr>
        <p:spPr>
          <a:xfrm>
            <a:off x="675179" y="1491980"/>
            <a:ext cx="70193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x1</a:t>
            </a:r>
            <a:endParaRPr lang="en-US" sz="3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95023D3B-B24C-4BD6-A62E-44C5E60FB67C}"/>
              </a:ext>
            </a:extLst>
          </p:cNvPr>
          <p:cNvSpPr/>
          <p:nvPr/>
        </p:nvSpPr>
        <p:spPr>
          <a:xfrm>
            <a:off x="2548218" y="1345913"/>
            <a:ext cx="70193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x2</a:t>
            </a:r>
            <a:endParaRPr lang="en-US" sz="3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047363C-A4B0-4210-8BCA-4B14334DAD45}"/>
              </a:ext>
            </a:extLst>
          </p:cNvPr>
          <p:cNvSpPr/>
          <p:nvPr/>
        </p:nvSpPr>
        <p:spPr>
          <a:xfrm>
            <a:off x="4459329" y="1225482"/>
            <a:ext cx="70193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x3</a:t>
            </a:r>
            <a:endParaRPr lang="en-US" sz="3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6C77780A-A3D8-449A-B514-236A1AD0B357}"/>
              </a:ext>
            </a:extLst>
          </p:cNvPr>
          <p:cNvSpPr/>
          <p:nvPr/>
        </p:nvSpPr>
        <p:spPr>
          <a:xfrm>
            <a:off x="6634066" y="1282125"/>
            <a:ext cx="70193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x4</a:t>
            </a:r>
            <a:endParaRPr lang="en-US" sz="3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E750D6A-D864-453D-9DA7-E2074E86B1A2}"/>
              </a:ext>
            </a:extLst>
          </p:cNvPr>
          <p:cNvSpPr txBox="1"/>
          <p:nvPr/>
        </p:nvSpPr>
        <p:spPr>
          <a:xfrm>
            <a:off x="1262811" y="5270899"/>
            <a:ext cx="6312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When clock pulse applied stored word Q becomes X</a:t>
            </a:r>
          </a:p>
          <a:p>
            <a:r>
              <a:rPr lang="en-US" dirty="0"/>
              <a:t>Q4Q3Q2Q1=X1X2X3X4 or Q=X</a:t>
            </a:r>
          </a:p>
        </p:txBody>
      </p:sp>
    </p:spTree>
    <p:extLst>
      <p:ext uri="{BB962C8B-B14F-4D97-AF65-F5344CB8AC3E}">
        <p14:creationId xmlns:p14="http://schemas.microsoft.com/office/powerpoint/2010/main" val="6006237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 Register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/>
              <a:t>A number of FFs connected together such that data may be shifted into and shifted out of them is called a shift register.</a:t>
            </a:r>
          </a:p>
          <a:p>
            <a:pPr algn="just"/>
            <a:r>
              <a:rPr lang="en-US" dirty="0"/>
              <a:t>Data may be shifted into or out of the register either in serial form or in parallel form. </a:t>
            </a:r>
          </a:p>
          <a:p>
            <a:pPr algn="just"/>
            <a:r>
              <a:rPr lang="en-US" dirty="0"/>
              <a:t>So, there are four basic types of shift registers: 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en-US" dirty="0"/>
              <a:t>serial-in, serial-out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en-US" dirty="0"/>
              <a:t>serial-in, parallel out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en-US" dirty="0"/>
              <a:t>parallel-in, serial-out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en-US" dirty="0"/>
              <a:t>parallel-in, parallel-out </a:t>
            </a:r>
          </a:p>
          <a:p>
            <a:pPr algn="just"/>
            <a:r>
              <a:rPr lang="en-US" dirty="0"/>
              <a:t>Data may be </a:t>
            </a:r>
            <a:r>
              <a:rPr lang="en-US" dirty="0">
                <a:solidFill>
                  <a:schemeClr val="tx2"/>
                </a:solidFill>
              </a:rPr>
              <a:t>rotated left or right</a:t>
            </a:r>
            <a:r>
              <a:rPr lang="en-US" dirty="0"/>
              <a:t>. Data may be shifted from left to right or right to left at will, i.e. in a </a:t>
            </a:r>
            <a:r>
              <a:rPr lang="en-US" dirty="0">
                <a:solidFill>
                  <a:schemeClr val="tx2"/>
                </a:solidFill>
              </a:rPr>
              <a:t>bidirectional</a:t>
            </a:r>
            <a:r>
              <a:rPr lang="en-US" dirty="0"/>
              <a:t> way. </a:t>
            </a:r>
          </a:p>
          <a:p>
            <a:pPr algn="just"/>
            <a:r>
              <a:rPr lang="en-US" dirty="0"/>
              <a:t>Also, data may be shifted in serially (in either way) or in parallel and shifted out serially (in either way) or in parallel.</a:t>
            </a:r>
          </a:p>
        </p:txBody>
      </p:sp>
    </p:spTree>
    <p:extLst>
      <p:ext uri="{BB962C8B-B14F-4D97-AF65-F5344CB8AC3E}">
        <p14:creationId xmlns:p14="http://schemas.microsoft.com/office/powerpoint/2010/main" val="24531661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 transmission in shift register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86751" y="1632803"/>
          <a:ext cx="3429000" cy="584200"/>
        </p:xfrm>
        <a:graphic>
          <a:graphicData uri="http://schemas.openxmlformats.org/drawingml/2006/table">
            <a:tbl>
              <a:tblPr firstRow="1" bandRow="1"/>
              <a:tblGrid>
                <a:gridCol w="857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2153351" y="1912203"/>
            <a:ext cx="533400" cy="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220151" y="1912203"/>
            <a:ext cx="533400" cy="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091687" y="1912203"/>
            <a:ext cx="533400" cy="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972751" y="1912203"/>
            <a:ext cx="533400" cy="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115751" y="1912203"/>
            <a:ext cx="533400" cy="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86751" y="2293203"/>
            <a:ext cx="342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Serial-in, serial-out shift-right, shift register</a:t>
            </a:r>
            <a:endParaRPr lang="en-US" sz="2400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1752600" y="964467"/>
            <a:ext cx="8015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Serial data input</a:t>
            </a:r>
            <a:endParaRPr lang="en-US" sz="2000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6068290" y="914400"/>
            <a:ext cx="969818" cy="903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Serial data output</a:t>
            </a:r>
            <a:endParaRPr lang="en-US" sz="2000" baseline="-25000" dirty="0"/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2686751" y="4071203"/>
          <a:ext cx="3429000" cy="584200"/>
        </p:xfrm>
        <a:graphic>
          <a:graphicData uri="http://schemas.openxmlformats.org/drawingml/2006/table">
            <a:tbl>
              <a:tblPr firstRow="1" bandRow="1"/>
              <a:tblGrid>
                <a:gridCol w="857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>
          <a:xfrm>
            <a:off x="2153351" y="4350603"/>
            <a:ext cx="533400" cy="0"/>
          </a:xfrm>
          <a:prstGeom prst="straightConnector1">
            <a:avLst/>
          </a:prstGeom>
          <a:ln w="25400"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220151" y="4350603"/>
            <a:ext cx="533400" cy="0"/>
          </a:xfrm>
          <a:prstGeom prst="straightConnector1">
            <a:avLst/>
          </a:prstGeom>
          <a:ln w="25400"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091687" y="4350603"/>
            <a:ext cx="533400" cy="0"/>
          </a:xfrm>
          <a:prstGeom prst="straightConnector1">
            <a:avLst/>
          </a:prstGeom>
          <a:ln w="25400"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972751" y="4350603"/>
            <a:ext cx="533400" cy="0"/>
          </a:xfrm>
          <a:prstGeom prst="straightConnector1">
            <a:avLst/>
          </a:prstGeom>
          <a:ln w="25400"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115751" y="4350603"/>
            <a:ext cx="533400" cy="0"/>
          </a:xfrm>
          <a:prstGeom prst="straightConnector1">
            <a:avLst/>
          </a:prstGeom>
          <a:ln w="25400"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686751" y="4731603"/>
            <a:ext cx="342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Serial-in, serial-out shift-left, shift register</a:t>
            </a:r>
            <a:endParaRPr lang="en-US" sz="2400" baseline="-25000" dirty="0"/>
          </a:p>
        </p:txBody>
      </p:sp>
      <p:sp>
        <p:nvSpPr>
          <p:cNvPr id="27" name="TextBox 26"/>
          <p:cNvSpPr txBox="1"/>
          <p:nvPr/>
        </p:nvSpPr>
        <p:spPr>
          <a:xfrm>
            <a:off x="1668442" y="3352800"/>
            <a:ext cx="969818" cy="994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Serial data output</a:t>
            </a:r>
            <a:endParaRPr lang="en-US" sz="2000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6152448" y="3276600"/>
            <a:ext cx="8015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Serial data input</a:t>
            </a:r>
            <a:endParaRPr lang="en-US" sz="2000" baseline="-25000" dirty="0"/>
          </a:p>
        </p:txBody>
      </p:sp>
    </p:spTree>
    <p:extLst>
      <p:ext uri="{BB962C8B-B14F-4D97-AF65-F5344CB8AC3E}">
        <p14:creationId xmlns:p14="http://schemas.microsoft.com/office/powerpoint/2010/main" val="7906682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6" grpId="0"/>
      <p:bldP spid="27" grpId="0"/>
      <p:bldP spid="2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 transmission in shift register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86751" y="1632803"/>
          <a:ext cx="3429000" cy="584200"/>
        </p:xfrm>
        <a:graphic>
          <a:graphicData uri="http://schemas.openxmlformats.org/drawingml/2006/table">
            <a:tbl>
              <a:tblPr firstRow="1" bandRow="1"/>
              <a:tblGrid>
                <a:gridCol w="857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2153351" y="1912203"/>
            <a:ext cx="533400" cy="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3220151" y="1912203"/>
            <a:ext cx="533400" cy="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091687" y="1912203"/>
            <a:ext cx="533400" cy="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972751" y="1912203"/>
            <a:ext cx="533400" cy="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119251" y="2895600"/>
            <a:ext cx="4564000" cy="469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Serial-in, parallel-out, shift register</a:t>
            </a:r>
            <a:endParaRPr lang="en-US" sz="2400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1752600" y="964467"/>
            <a:ext cx="8015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Serial data input</a:t>
            </a:r>
            <a:endParaRPr lang="en-US" sz="2000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3276600" y="2464860"/>
            <a:ext cx="2286780" cy="430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Parallel data output</a:t>
            </a:r>
            <a:endParaRPr lang="en-US" sz="2000" baseline="-250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105152" y="2201778"/>
            <a:ext cx="0" cy="312822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962400" y="2209800"/>
            <a:ext cx="0" cy="312822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848224" y="2209800"/>
            <a:ext cx="0" cy="312822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686424" y="2209800"/>
            <a:ext cx="0" cy="312822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2686751" y="4504649"/>
          <a:ext cx="3429000" cy="584200"/>
        </p:xfrm>
        <a:graphic>
          <a:graphicData uri="http://schemas.openxmlformats.org/drawingml/2006/table">
            <a:tbl>
              <a:tblPr firstRow="1" bandRow="1"/>
              <a:tblGrid>
                <a:gridCol w="857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891051" y="5779323"/>
            <a:ext cx="5020400" cy="469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Parallel-in, parallel-out, shift register</a:t>
            </a:r>
            <a:endParaRPr lang="en-US" sz="2400" baseline="-25000" dirty="0"/>
          </a:p>
        </p:txBody>
      </p:sp>
      <p:sp>
        <p:nvSpPr>
          <p:cNvPr id="24" name="TextBox 23"/>
          <p:cNvSpPr txBox="1"/>
          <p:nvPr/>
        </p:nvSpPr>
        <p:spPr>
          <a:xfrm>
            <a:off x="3407509" y="3693112"/>
            <a:ext cx="2078891" cy="421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Parallel data input</a:t>
            </a:r>
            <a:endParaRPr lang="en-US" sz="2000" baseline="-25000" dirty="0"/>
          </a:p>
        </p:txBody>
      </p:sp>
      <p:sp>
        <p:nvSpPr>
          <p:cNvPr id="25" name="TextBox 24"/>
          <p:cNvSpPr txBox="1"/>
          <p:nvPr/>
        </p:nvSpPr>
        <p:spPr>
          <a:xfrm>
            <a:off x="3276600" y="5336706"/>
            <a:ext cx="2286780" cy="430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Parallel data output</a:t>
            </a:r>
            <a:endParaRPr lang="en-US" sz="2000" baseline="-250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105152" y="5073624"/>
            <a:ext cx="0" cy="312822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962400" y="5081646"/>
            <a:ext cx="0" cy="312822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848224" y="5081646"/>
            <a:ext cx="0" cy="312822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686424" y="5081646"/>
            <a:ext cx="0" cy="312822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105152" y="4193411"/>
            <a:ext cx="0" cy="312822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962400" y="4201433"/>
            <a:ext cx="0" cy="312822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848224" y="4201433"/>
            <a:ext cx="0" cy="312822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5686424" y="4201433"/>
            <a:ext cx="0" cy="312822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75676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23" grpId="0"/>
      <p:bldP spid="24" grpId="0"/>
      <p:bldP spid="2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 transmission in shift register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86751" y="1849526"/>
          <a:ext cx="3429000" cy="584200"/>
        </p:xfrm>
        <a:graphic>
          <a:graphicData uri="http://schemas.openxmlformats.org/drawingml/2006/table">
            <a:tbl>
              <a:tblPr firstRow="1" bandRow="1"/>
              <a:tblGrid>
                <a:gridCol w="857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3276600" y="2128926"/>
            <a:ext cx="533400" cy="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114800" y="2128926"/>
            <a:ext cx="533400" cy="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029200" y="2128926"/>
            <a:ext cx="533400" cy="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096000" y="2128926"/>
            <a:ext cx="533400" cy="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119251" y="2662535"/>
            <a:ext cx="456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Parallel-in, serial-out, shift register</a:t>
            </a:r>
            <a:endParaRPr lang="en-US" sz="2400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6277139" y="1143000"/>
            <a:ext cx="969818" cy="994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Serial data output</a:t>
            </a:r>
            <a:endParaRPr lang="en-US" sz="2000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3380545" y="1143000"/>
            <a:ext cx="2078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Parallel data input</a:t>
            </a:r>
            <a:endParaRPr lang="en-US" sz="2000" baseline="-250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105152" y="1524000"/>
            <a:ext cx="0" cy="312822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962400" y="1532022"/>
            <a:ext cx="0" cy="312822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848224" y="1532022"/>
            <a:ext cx="0" cy="312822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686424" y="1532022"/>
            <a:ext cx="0" cy="312822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87821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Serial-in, Serial-out, Shift register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066800" y="2286000"/>
            <a:ext cx="1348134" cy="1905000"/>
            <a:chOff x="1114424" y="2286000"/>
            <a:chExt cx="1631243" cy="1905000"/>
          </a:xfrm>
          <a:noFill/>
        </p:grpSpPr>
        <p:sp>
          <p:nvSpPr>
            <p:cNvPr id="5" name="Rectangle 4"/>
            <p:cNvSpPr/>
            <p:nvPr/>
          </p:nvSpPr>
          <p:spPr>
            <a:xfrm>
              <a:off x="1219200" y="2286000"/>
              <a:ext cx="1447800" cy="1905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ysClr val="windowText" lastClr="000000"/>
                  </a:solidFill>
                </a:rPr>
                <a:t>FF</a:t>
              </a:r>
              <a:r>
                <a:rPr lang="en-US" sz="2800" baseline="-25000" dirty="0">
                  <a:solidFill>
                    <a:sysClr val="windowText" lastClr="000000"/>
                  </a:solidFill>
                </a:rPr>
                <a:t>1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219200" y="2357735"/>
              <a:ext cx="578400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D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1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145931" y="2347912"/>
              <a:ext cx="599736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1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114424" y="2971800"/>
              <a:ext cx="409651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&gt;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984080" y="2286000"/>
            <a:ext cx="1348134" cy="1905000"/>
            <a:chOff x="1114424" y="2286000"/>
            <a:chExt cx="1631243" cy="1905000"/>
          </a:xfrm>
          <a:noFill/>
        </p:grpSpPr>
        <p:sp>
          <p:nvSpPr>
            <p:cNvPr id="10" name="Rectangle 9"/>
            <p:cNvSpPr/>
            <p:nvPr/>
          </p:nvSpPr>
          <p:spPr>
            <a:xfrm>
              <a:off x="1219200" y="2286000"/>
              <a:ext cx="1447800" cy="1905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ysClr val="windowText" lastClr="000000"/>
                  </a:solidFill>
                </a:rPr>
                <a:t>FF</a:t>
              </a:r>
              <a:r>
                <a:rPr lang="en-US" sz="2800" baseline="-25000" dirty="0">
                  <a:solidFill>
                    <a:sysClr val="windowText" lastClr="000000"/>
                  </a:solidFill>
                </a:rPr>
                <a:t>2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219200" y="2357735"/>
              <a:ext cx="578400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D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2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145931" y="2347912"/>
              <a:ext cx="599736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2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114424" y="2971800"/>
              <a:ext cx="409651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&gt;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965280" y="2286000"/>
            <a:ext cx="1348134" cy="1905000"/>
            <a:chOff x="1114424" y="2286000"/>
            <a:chExt cx="1631243" cy="1905000"/>
          </a:xfrm>
          <a:noFill/>
        </p:grpSpPr>
        <p:sp>
          <p:nvSpPr>
            <p:cNvPr id="15" name="Rectangle 14"/>
            <p:cNvSpPr/>
            <p:nvPr/>
          </p:nvSpPr>
          <p:spPr>
            <a:xfrm>
              <a:off x="1219200" y="2286000"/>
              <a:ext cx="1447800" cy="1905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ysClr val="windowText" lastClr="000000"/>
                  </a:solidFill>
                </a:rPr>
                <a:t>FF</a:t>
              </a:r>
              <a:r>
                <a:rPr lang="en-US" sz="2800" baseline="-25000" dirty="0">
                  <a:solidFill>
                    <a:sysClr val="windowText" lastClr="000000"/>
                  </a:solidFill>
                </a:rPr>
                <a:t>3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219200" y="2357735"/>
              <a:ext cx="578400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D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3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145931" y="2347912"/>
              <a:ext cx="599736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3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114424" y="2971800"/>
              <a:ext cx="409651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&gt;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010400" y="2286000"/>
            <a:ext cx="1348134" cy="1905000"/>
            <a:chOff x="1114424" y="2286000"/>
            <a:chExt cx="1631243" cy="1905000"/>
          </a:xfrm>
          <a:noFill/>
        </p:grpSpPr>
        <p:sp>
          <p:nvSpPr>
            <p:cNvPr id="20" name="Rectangle 19"/>
            <p:cNvSpPr/>
            <p:nvPr/>
          </p:nvSpPr>
          <p:spPr>
            <a:xfrm>
              <a:off x="1219200" y="2286000"/>
              <a:ext cx="1447800" cy="1905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ysClr val="windowText" lastClr="000000"/>
                  </a:solidFill>
                </a:rPr>
                <a:t>FF</a:t>
              </a:r>
              <a:r>
                <a:rPr lang="en-US" sz="2800" baseline="-25000" dirty="0">
                  <a:solidFill>
                    <a:sysClr val="windowText" lastClr="000000"/>
                  </a:solidFill>
                </a:rPr>
                <a:t>4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219200" y="2357735"/>
              <a:ext cx="578400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D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4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45931" y="2347912"/>
              <a:ext cx="599736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4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114424" y="2971800"/>
              <a:ext cx="409651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&gt;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cxnSp>
        <p:nvCxnSpPr>
          <p:cNvPr id="24" name="Straight Connector 23"/>
          <p:cNvCxnSpPr/>
          <p:nvPr/>
        </p:nvCxnSpPr>
        <p:spPr>
          <a:xfrm>
            <a:off x="381000" y="4572000"/>
            <a:ext cx="6400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786373" y="3200400"/>
            <a:ext cx="366822" cy="1371600"/>
            <a:chOff x="766053" y="3200400"/>
            <a:chExt cx="366822" cy="1371600"/>
          </a:xfrm>
        </p:grpSpPr>
        <p:cxnSp>
          <p:nvCxnSpPr>
            <p:cNvPr id="26" name="Straight Connector 25"/>
            <p:cNvCxnSpPr/>
            <p:nvPr/>
          </p:nvCxnSpPr>
          <p:spPr>
            <a:xfrm flipV="1">
              <a:off x="776288" y="3200400"/>
              <a:ext cx="0" cy="1371600"/>
            </a:xfrm>
            <a:prstGeom prst="line">
              <a:avLst/>
            </a:prstGeom>
            <a:ln w="25400"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766053" y="3214688"/>
              <a:ext cx="366822" cy="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2691338" y="3200400"/>
            <a:ext cx="366822" cy="1371600"/>
            <a:chOff x="766053" y="3200400"/>
            <a:chExt cx="366822" cy="1371600"/>
          </a:xfrm>
        </p:grpSpPr>
        <p:cxnSp>
          <p:nvCxnSpPr>
            <p:cNvPr id="29" name="Straight Connector 28"/>
            <p:cNvCxnSpPr/>
            <p:nvPr/>
          </p:nvCxnSpPr>
          <p:spPr>
            <a:xfrm flipV="1">
              <a:off x="776288" y="3200400"/>
              <a:ext cx="0" cy="1371600"/>
            </a:xfrm>
            <a:prstGeom prst="line">
              <a:avLst/>
            </a:prstGeom>
            <a:ln w="25400"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766053" y="3214688"/>
              <a:ext cx="36682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4710002" y="3200400"/>
            <a:ext cx="324000" cy="1371600"/>
            <a:chOff x="766053" y="3200400"/>
            <a:chExt cx="324000" cy="1371600"/>
          </a:xfrm>
        </p:grpSpPr>
        <p:cxnSp>
          <p:nvCxnSpPr>
            <p:cNvPr id="32" name="Straight Connector 31"/>
            <p:cNvCxnSpPr/>
            <p:nvPr/>
          </p:nvCxnSpPr>
          <p:spPr>
            <a:xfrm flipV="1">
              <a:off x="776288" y="3200400"/>
              <a:ext cx="0" cy="1371600"/>
            </a:xfrm>
            <a:prstGeom prst="line">
              <a:avLst/>
            </a:prstGeom>
            <a:ln w="25400"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766053" y="3214688"/>
              <a:ext cx="324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6767512" y="3200400"/>
            <a:ext cx="324000" cy="1371600"/>
            <a:chOff x="766053" y="3200400"/>
            <a:chExt cx="324000" cy="1371600"/>
          </a:xfrm>
        </p:grpSpPr>
        <p:cxnSp>
          <p:nvCxnSpPr>
            <p:cNvPr id="35" name="Straight Connector 34"/>
            <p:cNvCxnSpPr/>
            <p:nvPr/>
          </p:nvCxnSpPr>
          <p:spPr>
            <a:xfrm flipV="1">
              <a:off x="776288" y="3200400"/>
              <a:ext cx="0" cy="13716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766053" y="3214688"/>
              <a:ext cx="324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905704" y="1828800"/>
            <a:ext cx="237296" cy="774233"/>
            <a:chOff x="2838448" y="1828800"/>
            <a:chExt cx="237296" cy="774233"/>
          </a:xfrm>
        </p:grpSpPr>
        <p:cxnSp>
          <p:nvCxnSpPr>
            <p:cNvPr id="47" name="Straight Connector 46"/>
            <p:cNvCxnSpPr/>
            <p:nvPr/>
          </p:nvCxnSpPr>
          <p:spPr>
            <a:xfrm flipV="1">
              <a:off x="2838448" y="1828800"/>
              <a:ext cx="0" cy="77423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2847976" y="2590800"/>
              <a:ext cx="22776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/>
          <p:nvPr/>
        </p:nvSpPr>
        <p:spPr>
          <a:xfrm>
            <a:off x="228600" y="1371600"/>
            <a:ext cx="16097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Serial Input</a:t>
            </a:r>
            <a:endParaRPr lang="en-US" sz="2400" baseline="-25000" dirty="0">
              <a:solidFill>
                <a:schemeClr val="tx2"/>
              </a:solidFill>
            </a:endParaRPr>
          </a:p>
        </p:txBody>
      </p:sp>
      <p:cxnSp>
        <p:nvCxnSpPr>
          <p:cNvPr id="53" name="Straight Connector 52"/>
          <p:cNvCxnSpPr>
            <a:cxnSpLocks/>
          </p:cNvCxnSpPr>
          <p:nvPr/>
        </p:nvCxnSpPr>
        <p:spPr>
          <a:xfrm flipV="1">
            <a:off x="2352872" y="2588568"/>
            <a:ext cx="707640" cy="22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endCxn id="16" idx="1"/>
          </p:cNvCxnSpPr>
          <p:nvPr/>
        </p:nvCxnSpPr>
        <p:spPr>
          <a:xfrm flipV="1">
            <a:off x="4267200" y="2588568"/>
            <a:ext cx="784672" cy="22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endCxn id="21" idx="1"/>
          </p:cNvCxnSpPr>
          <p:nvPr/>
        </p:nvCxnSpPr>
        <p:spPr>
          <a:xfrm flipV="1">
            <a:off x="6249232" y="2588568"/>
            <a:ext cx="847760" cy="22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8306632" y="2590800"/>
            <a:ext cx="22776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6200" y="4567535"/>
            <a:ext cx="638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CLK</a:t>
            </a:r>
            <a:endParaRPr lang="en-US" sz="2400" baseline="-25000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276606" y="1905000"/>
            <a:ext cx="9401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tx2"/>
                </a:solidFill>
              </a:rPr>
              <a:t>Serial output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5093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7" grpId="0"/>
      <p:bldP spid="6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Serial-in, Serial-out, Shift register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381000" y="4572000"/>
            <a:ext cx="6400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928578" y="3200400"/>
            <a:ext cx="108000" cy="1371600"/>
            <a:chOff x="766053" y="3200400"/>
            <a:chExt cx="108000" cy="1371600"/>
          </a:xfrm>
        </p:grpSpPr>
        <p:cxnSp>
          <p:nvCxnSpPr>
            <p:cNvPr id="26" name="Straight Connector 25"/>
            <p:cNvCxnSpPr/>
            <p:nvPr/>
          </p:nvCxnSpPr>
          <p:spPr>
            <a:xfrm flipV="1">
              <a:off x="776288" y="3200400"/>
              <a:ext cx="0" cy="1371600"/>
            </a:xfrm>
            <a:prstGeom prst="line">
              <a:avLst/>
            </a:prstGeom>
            <a:ln w="25400"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766053" y="3214688"/>
              <a:ext cx="108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2681178" y="3200400"/>
            <a:ext cx="366822" cy="1371600"/>
            <a:chOff x="766053" y="3200400"/>
            <a:chExt cx="366822" cy="1371600"/>
          </a:xfrm>
        </p:grpSpPr>
        <p:cxnSp>
          <p:nvCxnSpPr>
            <p:cNvPr id="29" name="Straight Connector 28"/>
            <p:cNvCxnSpPr/>
            <p:nvPr/>
          </p:nvCxnSpPr>
          <p:spPr>
            <a:xfrm flipV="1">
              <a:off x="776288" y="3200400"/>
              <a:ext cx="0" cy="1371600"/>
            </a:xfrm>
            <a:prstGeom prst="line">
              <a:avLst/>
            </a:prstGeom>
            <a:ln w="25400"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766053" y="3214688"/>
              <a:ext cx="36682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4648200" y="3200400"/>
            <a:ext cx="366822" cy="1371600"/>
            <a:chOff x="766053" y="3200400"/>
            <a:chExt cx="366822" cy="1371600"/>
          </a:xfrm>
        </p:grpSpPr>
        <p:cxnSp>
          <p:nvCxnSpPr>
            <p:cNvPr id="32" name="Straight Connector 31"/>
            <p:cNvCxnSpPr/>
            <p:nvPr/>
          </p:nvCxnSpPr>
          <p:spPr>
            <a:xfrm flipV="1">
              <a:off x="776288" y="3200400"/>
              <a:ext cx="0" cy="1371600"/>
            </a:xfrm>
            <a:prstGeom prst="line">
              <a:avLst/>
            </a:prstGeom>
            <a:ln w="25400"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766053" y="3214688"/>
              <a:ext cx="36682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6767512" y="3200400"/>
            <a:ext cx="324000" cy="1371600"/>
            <a:chOff x="766053" y="3200400"/>
            <a:chExt cx="324000" cy="1371600"/>
          </a:xfrm>
        </p:grpSpPr>
        <p:cxnSp>
          <p:nvCxnSpPr>
            <p:cNvPr id="35" name="Straight Connector 34"/>
            <p:cNvCxnSpPr/>
            <p:nvPr/>
          </p:nvCxnSpPr>
          <p:spPr>
            <a:xfrm flipV="1">
              <a:off x="776288" y="3200400"/>
              <a:ext cx="0" cy="13716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766053" y="3214688"/>
              <a:ext cx="324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8" name="Straight Connector 47"/>
          <p:cNvCxnSpPr/>
          <p:nvPr/>
        </p:nvCxnSpPr>
        <p:spPr>
          <a:xfrm>
            <a:off x="76200" y="2590800"/>
            <a:ext cx="1066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endCxn id="11" idx="1"/>
          </p:cNvCxnSpPr>
          <p:nvPr/>
        </p:nvCxnSpPr>
        <p:spPr>
          <a:xfrm flipV="1">
            <a:off x="2363032" y="2588568"/>
            <a:ext cx="707640" cy="22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endCxn id="16" idx="1"/>
          </p:cNvCxnSpPr>
          <p:nvPr/>
        </p:nvCxnSpPr>
        <p:spPr>
          <a:xfrm flipV="1">
            <a:off x="4267200" y="2588568"/>
            <a:ext cx="784672" cy="22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endCxn id="21" idx="1"/>
          </p:cNvCxnSpPr>
          <p:nvPr/>
        </p:nvCxnSpPr>
        <p:spPr>
          <a:xfrm flipV="1">
            <a:off x="6249232" y="2588568"/>
            <a:ext cx="847760" cy="22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8306632" y="2590800"/>
            <a:ext cx="22776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6200" y="4567535"/>
            <a:ext cx="638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CLK</a:t>
            </a:r>
            <a:endParaRPr lang="en-US" sz="2400" baseline="-25000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276606" y="1905000"/>
            <a:ext cx="9401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tx2"/>
                </a:solidFill>
              </a:rPr>
              <a:t>Serial output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28600" y="914400"/>
            <a:ext cx="2417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Using J-K Flip Flop</a:t>
            </a:r>
            <a:endParaRPr lang="en-US" sz="2400" baseline="-25000" dirty="0"/>
          </a:p>
        </p:txBody>
      </p:sp>
      <p:grpSp>
        <p:nvGrpSpPr>
          <p:cNvPr id="3" name="Group 2"/>
          <p:cNvGrpSpPr/>
          <p:nvPr/>
        </p:nvGrpSpPr>
        <p:grpSpPr>
          <a:xfrm>
            <a:off x="1066800" y="2286000"/>
            <a:ext cx="1348134" cy="1905000"/>
            <a:chOff x="1066800" y="2286000"/>
            <a:chExt cx="1348134" cy="1905000"/>
          </a:xfrm>
          <a:noFill/>
        </p:grpSpPr>
        <p:grpSp>
          <p:nvGrpSpPr>
            <p:cNvPr id="4" name="Group 3"/>
            <p:cNvGrpSpPr/>
            <p:nvPr/>
          </p:nvGrpSpPr>
          <p:grpSpPr>
            <a:xfrm>
              <a:off x="1066800" y="2286000"/>
              <a:ext cx="1348134" cy="1905000"/>
              <a:chOff x="1114424" y="2286000"/>
              <a:chExt cx="1631243" cy="1905000"/>
            </a:xfrm>
            <a:grpFill/>
          </p:grpSpPr>
          <p:sp>
            <p:nvSpPr>
              <p:cNvPr id="5" name="Rectangle 4"/>
              <p:cNvSpPr/>
              <p:nvPr/>
            </p:nvSpPr>
            <p:spPr>
              <a:xfrm>
                <a:off x="1219200" y="2286000"/>
                <a:ext cx="1447800" cy="1905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ysClr val="windowText" lastClr="000000"/>
                    </a:solidFill>
                  </a:rPr>
                  <a:t>FF</a:t>
                </a:r>
                <a:r>
                  <a:rPr lang="en-US" sz="2800" baseline="-25000" dirty="0">
                    <a:solidFill>
                      <a:sysClr val="windowText" lastClr="000000"/>
                    </a:solidFill>
                  </a:rPr>
                  <a:t>1</a:t>
                </a:r>
                <a:endParaRPr lang="en-US" baseline="-25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1219200" y="2357735"/>
                <a:ext cx="478016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J</a:t>
                </a:r>
                <a:r>
                  <a:rPr lang="en-US" sz="2400" baseline="-25000" dirty="0">
                    <a:solidFill>
                      <a:sysClr val="windowText" lastClr="000000"/>
                    </a:solidFill>
                  </a:rPr>
                  <a:t>1</a:t>
                </a: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2145931" y="2347912"/>
                <a:ext cx="599736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Q</a:t>
                </a:r>
                <a:r>
                  <a:rPr lang="en-US" sz="2400" baseline="-25000" dirty="0">
                    <a:solidFill>
                      <a:sysClr val="windowText" lastClr="000000"/>
                    </a:solidFill>
                  </a:rPr>
                  <a:t>1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114424" y="2971800"/>
                <a:ext cx="409651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&gt;</a:t>
                </a:r>
                <a:endParaRPr lang="en-US" sz="2400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51" name="TextBox 50"/>
            <p:cNvSpPr txBox="1"/>
            <p:nvPr/>
          </p:nvSpPr>
          <p:spPr>
            <a:xfrm>
              <a:off x="1157288" y="3729335"/>
              <a:ext cx="449162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K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1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828800" y="3729335"/>
              <a:ext cx="572593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1</a:t>
              </a:r>
              <a:r>
                <a:rPr lang="en-US" sz="2400" dirty="0">
                  <a:solidFill>
                    <a:sysClr val="windowText" lastClr="000000"/>
                  </a:solidFill>
                </a:rPr>
                <a:t>’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971800" y="2286000"/>
            <a:ext cx="1348134" cy="1905000"/>
            <a:chOff x="1066800" y="2286000"/>
            <a:chExt cx="1348134" cy="1905000"/>
          </a:xfrm>
          <a:noFill/>
        </p:grpSpPr>
        <p:grpSp>
          <p:nvGrpSpPr>
            <p:cNvPr id="59" name="Group 58"/>
            <p:cNvGrpSpPr/>
            <p:nvPr/>
          </p:nvGrpSpPr>
          <p:grpSpPr>
            <a:xfrm>
              <a:off x="1066800" y="2286000"/>
              <a:ext cx="1348134" cy="1905000"/>
              <a:chOff x="1114424" y="2286000"/>
              <a:chExt cx="1631243" cy="1905000"/>
            </a:xfrm>
            <a:grpFill/>
          </p:grpSpPr>
          <p:sp>
            <p:nvSpPr>
              <p:cNvPr id="63" name="Rectangle 62"/>
              <p:cNvSpPr/>
              <p:nvPr/>
            </p:nvSpPr>
            <p:spPr>
              <a:xfrm>
                <a:off x="1219200" y="2286000"/>
                <a:ext cx="1447800" cy="1905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ysClr val="windowText" lastClr="000000"/>
                    </a:solidFill>
                  </a:rPr>
                  <a:t>FF</a:t>
                </a:r>
                <a:r>
                  <a:rPr lang="en-US" sz="2800" baseline="-25000" dirty="0">
                    <a:solidFill>
                      <a:sysClr val="windowText" lastClr="000000"/>
                    </a:solidFill>
                  </a:rPr>
                  <a:t>2</a:t>
                </a:r>
                <a:endParaRPr lang="en-US" baseline="-25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1219200" y="2357735"/>
                <a:ext cx="467839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J</a:t>
                </a:r>
                <a:r>
                  <a:rPr lang="en-US" sz="2400" baseline="-25000" dirty="0">
                    <a:solidFill>
                      <a:sysClr val="windowText" lastClr="000000"/>
                    </a:solidFill>
                  </a:rPr>
                  <a:t>2</a:t>
                </a: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145931" y="2347912"/>
                <a:ext cx="599736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Q</a:t>
                </a:r>
                <a:r>
                  <a:rPr lang="en-US" sz="2400" baseline="-25000" dirty="0">
                    <a:solidFill>
                      <a:sysClr val="windowText" lastClr="000000"/>
                    </a:solidFill>
                  </a:rPr>
                  <a:t>2</a:t>
                </a: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1114424" y="2971800"/>
                <a:ext cx="409651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&gt;</a:t>
                </a:r>
                <a:endParaRPr lang="en-US" sz="2400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60" name="TextBox 59"/>
            <p:cNvSpPr txBox="1"/>
            <p:nvPr/>
          </p:nvSpPr>
          <p:spPr>
            <a:xfrm>
              <a:off x="1157288" y="3729335"/>
              <a:ext cx="449162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K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2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828800" y="3729335"/>
              <a:ext cx="572593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2</a:t>
              </a:r>
              <a:r>
                <a:rPr lang="en-US" sz="2400" dirty="0">
                  <a:solidFill>
                    <a:sysClr val="windowText" lastClr="000000"/>
                  </a:solidFill>
                </a:rPr>
                <a:t>’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4965280" y="2286000"/>
            <a:ext cx="1348134" cy="1905000"/>
            <a:chOff x="1066800" y="2286000"/>
            <a:chExt cx="1348134" cy="1905000"/>
          </a:xfrm>
          <a:noFill/>
        </p:grpSpPr>
        <p:grpSp>
          <p:nvGrpSpPr>
            <p:cNvPr id="68" name="Group 67"/>
            <p:cNvGrpSpPr/>
            <p:nvPr/>
          </p:nvGrpSpPr>
          <p:grpSpPr>
            <a:xfrm>
              <a:off x="1066800" y="2286000"/>
              <a:ext cx="1348134" cy="1905000"/>
              <a:chOff x="1114424" y="2286000"/>
              <a:chExt cx="1631243" cy="1905000"/>
            </a:xfrm>
            <a:grpFill/>
          </p:grpSpPr>
          <p:sp>
            <p:nvSpPr>
              <p:cNvPr id="71" name="Rectangle 70"/>
              <p:cNvSpPr/>
              <p:nvPr/>
            </p:nvSpPr>
            <p:spPr>
              <a:xfrm>
                <a:off x="1219200" y="2286000"/>
                <a:ext cx="1447800" cy="1905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ysClr val="windowText" lastClr="000000"/>
                    </a:solidFill>
                  </a:rPr>
                  <a:t>FF</a:t>
                </a:r>
                <a:r>
                  <a:rPr lang="en-US" sz="2800" baseline="-25000" dirty="0">
                    <a:solidFill>
                      <a:sysClr val="windowText" lastClr="000000"/>
                    </a:solidFill>
                  </a:rPr>
                  <a:t>3</a:t>
                </a:r>
                <a:endParaRPr lang="en-US" baseline="-25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1219200" y="2357735"/>
                <a:ext cx="467839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J</a:t>
                </a:r>
                <a:r>
                  <a:rPr lang="en-US" sz="2400" baseline="-25000" dirty="0">
                    <a:solidFill>
                      <a:sysClr val="windowText" lastClr="000000"/>
                    </a:solidFill>
                  </a:rPr>
                  <a:t>3</a:t>
                </a: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2145931" y="2347912"/>
                <a:ext cx="599736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Q</a:t>
                </a:r>
                <a:r>
                  <a:rPr lang="en-US" sz="2400" baseline="-25000" dirty="0">
                    <a:solidFill>
                      <a:sysClr val="windowText" lastClr="000000"/>
                    </a:solidFill>
                  </a:rPr>
                  <a:t>3</a:t>
                </a:r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1114424" y="2971800"/>
                <a:ext cx="409651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&gt;</a:t>
                </a:r>
                <a:endParaRPr lang="en-US" sz="2400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69" name="TextBox 68"/>
            <p:cNvSpPr txBox="1"/>
            <p:nvPr/>
          </p:nvSpPr>
          <p:spPr>
            <a:xfrm>
              <a:off x="1157288" y="3729335"/>
              <a:ext cx="449162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K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3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828800" y="3729335"/>
              <a:ext cx="572593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3</a:t>
              </a:r>
              <a:r>
                <a:rPr lang="en-US" sz="2400" dirty="0">
                  <a:solidFill>
                    <a:sysClr val="windowText" lastClr="000000"/>
                  </a:solidFill>
                </a:rPr>
                <a:t>’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7022680" y="2286000"/>
            <a:ext cx="1348134" cy="1905000"/>
            <a:chOff x="1066800" y="2286000"/>
            <a:chExt cx="1348134" cy="1905000"/>
          </a:xfrm>
          <a:noFill/>
        </p:grpSpPr>
        <p:grpSp>
          <p:nvGrpSpPr>
            <p:cNvPr id="76" name="Group 75"/>
            <p:cNvGrpSpPr/>
            <p:nvPr/>
          </p:nvGrpSpPr>
          <p:grpSpPr>
            <a:xfrm>
              <a:off x="1066800" y="2286000"/>
              <a:ext cx="1348134" cy="1905000"/>
              <a:chOff x="1114424" y="2286000"/>
              <a:chExt cx="1631243" cy="1905000"/>
            </a:xfrm>
            <a:grpFill/>
          </p:grpSpPr>
          <p:sp>
            <p:nvSpPr>
              <p:cNvPr id="79" name="Rectangle 78"/>
              <p:cNvSpPr/>
              <p:nvPr/>
            </p:nvSpPr>
            <p:spPr>
              <a:xfrm>
                <a:off x="1219200" y="2286000"/>
                <a:ext cx="1447800" cy="1905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>
                    <a:solidFill>
                      <a:sysClr val="windowText" lastClr="000000"/>
                    </a:solidFill>
                  </a:rPr>
                  <a:t>FF</a:t>
                </a:r>
                <a:r>
                  <a:rPr lang="en-US" sz="2800" baseline="-25000">
                    <a:solidFill>
                      <a:sysClr val="windowText" lastClr="000000"/>
                    </a:solidFill>
                  </a:rPr>
                  <a:t>4</a:t>
                </a:r>
                <a:endParaRPr lang="en-US" baseline="-25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1219200" y="2357735"/>
                <a:ext cx="467839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J</a:t>
                </a:r>
                <a:r>
                  <a:rPr lang="en-US" sz="2400" baseline="-25000" dirty="0">
                    <a:solidFill>
                      <a:sysClr val="windowText" lastClr="000000"/>
                    </a:solidFill>
                  </a:rPr>
                  <a:t>4</a:t>
                </a: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2145931" y="2347912"/>
                <a:ext cx="599736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Q</a:t>
                </a:r>
                <a:r>
                  <a:rPr lang="en-US" sz="2400" baseline="-25000" dirty="0">
                    <a:solidFill>
                      <a:sysClr val="windowText" lastClr="000000"/>
                    </a:solidFill>
                  </a:rPr>
                  <a:t>4</a:t>
                </a: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1114424" y="2971800"/>
                <a:ext cx="409651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&gt;</a:t>
                </a:r>
                <a:endParaRPr lang="en-US" sz="2400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77" name="TextBox 76"/>
            <p:cNvSpPr txBox="1"/>
            <p:nvPr/>
          </p:nvSpPr>
          <p:spPr>
            <a:xfrm>
              <a:off x="1157288" y="3729335"/>
              <a:ext cx="449162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K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4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828800" y="3729335"/>
              <a:ext cx="572593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4</a:t>
              </a:r>
              <a:r>
                <a:rPr lang="en-US" sz="2400" dirty="0">
                  <a:solidFill>
                    <a:sysClr val="windowText" lastClr="000000"/>
                  </a:solidFill>
                </a:rPr>
                <a:t>’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cxnSp>
        <p:nvCxnSpPr>
          <p:cNvPr id="83" name="Straight Connector 82"/>
          <p:cNvCxnSpPr/>
          <p:nvPr/>
        </p:nvCxnSpPr>
        <p:spPr>
          <a:xfrm flipV="1">
            <a:off x="2347912" y="3960168"/>
            <a:ext cx="707640" cy="22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4252912" y="3974456"/>
            <a:ext cx="784672" cy="22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6249232" y="3974456"/>
            <a:ext cx="847760" cy="22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1025406" y="3152776"/>
            <a:ext cx="117594" cy="11759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930406" y="3152776"/>
            <a:ext cx="117594" cy="11759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4911606" y="3159006"/>
            <a:ext cx="117594" cy="11759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6969006" y="3159006"/>
            <a:ext cx="117594" cy="11759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Straight Connector 90"/>
          <p:cNvCxnSpPr/>
          <p:nvPr/>
        </p:nvCxnSpPr>
        <p:spPr>
          <a:xfrm flipV="1">
            <a:off x="304800" y="2590800"/>
            <a:ext cx="0" cy="1371600"/>
          </a:xfrm>
          <a:prstGeom prst="line">
            <a:avLst/>
          </a:prstGeom>
          <a:ln w="25400"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Group 91"/>
          <p:cNvGrpSpPr/>
          <p:nvPr/>
        </p:nvGrpSpPr>
        <p:grpSpPr>
          <a:xfrm>
            <a:off x="304800" y="3743328"/>
            <a:ext cx="838200" cy="386344"/>
            <a:chOff x="379248" y="5807937"/>
            <a:chExt cx="1796754" cy="752875"/>
          </a:xfrm>
        </p:grpSpPr>
        <p:cxnSp>
          <p:nvCxnSpPr>
            <p:cNvPr id="93" name="Straight Connector 92"/>
            <p:cNvCxnSpPr/>
            <p:nvPr/>
          </p:nvCxnSpPr>
          <p:spPr>
            <a:xfrm flipV="1">
              <a:off x="379248" y="6187166"/>
              <a:ext cx="415107" cy="1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flipV="1">
              <a:off x="1591266" y="6184640"/>
              <a:ext cx="584736" cy="2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Oval 94"/>
            <p:cNvSpPr/>
            <p:nvPr/>
          </p:nvSpPr>
          <p:spPr>
            <a:xfrm>
              <a:off x="1446530" y="6125012"/>
              <a:ext cx="120028" cy="117436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6" name="Triangle 100"/>
            <p:cNvSpPr/>
            <p:nvPr/>
          </p:nvSpPr>
          <p:spPr>
            <a:xfrm rot="5400000">
              <a:off x="733521" y="5859860"/>
              <a:ext cx="752875" cy="649030"/>
            </a:xfrm>
            <a:prstGeom prst="triangle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7" name="TextBox 96"/>
          <p:cNvSpPr txBox="1"/>
          <p:nvPr/>
        </p:nvSpPr>
        <p:spPr>
          <a:xfrm>
            <a:off x="192671" y="1871067"/>
            <a:ext cx="805426" cy="643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Serial input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cxnSp>
        <p:nvCxnSpPr>
          <p:cNvPr id="98" name="Straight Connector 97"/>
          <p:cNvCxnSpPr/>
          <p:nvPr/>
        </p:nvCxnSpPr>
        <p:spPr>
          <a:xfrm>
            <a:off x="8305800" y="4022558"/>
            <a:ext cx="22776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42987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62" grpId="0"/>
      <p:bldP spid="50" grpId="0"/>
      <p:bldP spid="9" grpId="0" animBg="1"/>
      <p:bldP spid="88" grpId="0" animBg="1"/>
      <p:bldP spid="89" grpId="0" animBg="1"/>
      <p:bldP spid="90" grpId="0" animBg="1"/>
      <p:bldP spid="9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Serial-in, Serial-out, Shift-left, Shift register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153392" y="2286000"/>
            <a:ext cx="1299295" cy="1905000"/>
            <a:chOff x="1219200" y="2286000"/>
            <a:chExt cx="1572147" cy="1905000"/>
          </a:xfrm>
          <a:noFill/>
        </p:grpSpPr>
        <p:sp>
          <p:nvSpPr>
            <p:cNvPr id="5" name="Rectangle 4"/>
            <p:cNvSpPr/>
            <p:nvPr/>
          </p:nvSpPr>
          <p:spPr>
            <a:xfrm>
              <a:off x="1219200" y="2286000"/>
              <a:ext cx="1447800" cy="1905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ysClr val="windowText" lastClr="000000"/>
                  </a:solidFill>
                </a:rPr>
                <a:t>FF</a:t>
              </a:r>
              <a:r>
                <a:rPr lang="en-US" sz="2800" baseline="-25000" dirty="0">
                  <a:solidFill>
                    <a:sysClr val="windowText" lastClr="000000"/>
                  </a:solidFill>
                </a:rPr>
                <a:t>4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219200" y="2357735"/>
              <a:ext cx="599736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4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145931" y="2347912"/>
              <a:ext cx="599736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D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4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381697" y="2971800"/>
              <a:ext cx="409650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&lt;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070671" y="2286000"/>
            <a:ext cx="1306484" cy="1905000"/>
            <a:chOff x="1219200" y="2286000"/>
            <a:chExt cx="1580846" cy="1905000"/>
          </a:xfrm>
          <a:noFill/>
        </p:grpSpPr>
        <p:sp>
          <p:nvSpPr>
            <p:cNvPr id="10" name="Rectangle 9"/>
            <p:cNvSpPr/>
            <p:nvPr/>
          </p:nvSpPr>
          <p:spPr>
            <a:xfrm>
              <a:off x="1219200" y="2286000"/>
              <a:ext cx="1447800" cy="1905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ysClr val="windowText" lastClr="000000"/>
                  </a:solidFill>
                </a:rPr>
                <a:t>FF</a:t>
              </a:r>
              <a:r>
                <a:rPr lang="en-US" sz="2800" baseline="-25000" dirty="0">
                  <a:solidFill>
                    <a:sysClr val="windowText" lastClr="000000"/>
                  </a:solidFill>
                </a:rPr>
                <a:t>3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219200" y="2357735"/>
              <a:ext cx="599736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3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145931" y="2347912"/>
              <a:ext cx="599736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D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3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390395" y="2971800"/>
              <a:ext cx="409651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&lt;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051871" y="2286000"/>
            <a:ext cx="1306484" cy="1905000"/>
            <a:chOff x="1219200" y="2286000"/>
            <a:chExt cx="1580846" cy="1905000"/>
          </a:xfrm>
          <a:noFill/>
        </p:grpSpPr>
        <p:sp>
          <p:nvSpPr>
            <p:cNvPr id="15" name="Rectangle 14"/>
            <p:cNvSpPr/>
            <p:nvPr/>
          </p:nvSpPr>
          <p:spPr>
            <a:xfrm>
              <a:off x="1219200" y="2286000"/>
              <a:ext cx="1447800" cy="1905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ysClr val="windowText" lastClr="000000"/>
                  </a:solidFill>
                </a:rPr>
                <a:t>FF</a:t>
              </a:r>
              <a:r>
                <a:rPr lang="en-US" sz="2800" baseline="-25000" dirty="0">
                  <a:solidFill>
                    <a:sysClr val="windowText" lastClr="000000"/>
                  </a:solidFill>
                </a:rPr>
                <a:t>2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219200" y="2357735"/>
              <a:ext cx="599736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2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145931" y="2347912"/>
              <a:ext cx="599736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D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2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390395" y="2971800"/>
              <a:ext cx="409651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&lt;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096992" y="2286000"/>
            <a:ext cx="1318762" cy="1905000"/>
            <a:chOff x="1219200" y="2286000"/>
            <a:chExt cx="1595702" cy="1905000"/>
          </a:xfrm>
          <a:noFill/>
        </p:grpSpPr>
        <p:sp>
          <p:nvSpPr>
            <p:cNvPr id="20" name="Rectangle 19"/>
            <p:cNvSpPr/>
            <p:nvPr/>
          </p:nvSpPr>
          <p:spPr>
            <a:xfrm>
              <a:off x="1219200" y="2286000"/>
              <a:ext cx="1447800" cy="1905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ysClr val="windowText" lastClr="000000"/>
                  </a:solidFill>
                </a:rPr>
                <a:t>FF</a:t>
              </a:r>
              <a:r>
                <a:rPr lang="en-US" sz="2800" baseline="-25000" dirty="0">
                  <a:solidFill>
                    <a:sysClr val="windowText" lastClr="000000"/>
                  </a:solidFill>
                </a:rPr>
                <a:t>1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219200" y="2357735"/>
              <a:ext cx="599736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1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45931" y="2347912"/>
              <a:ext cx="599736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D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1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405252" y="2971800"/>
              <a:ext cx="409650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&lt;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cxnSp>
        <p:nvCxnSpPr>
          <p:cNvPr id="24" name="Straight Connector 23"/>
          <p:cNvCxnSpPr/>
          <p:nvPr/>
        </p:nvCxnSpPr>
        <p:spPr>
          <a:xfrm>
            <a:off x="2697480" y="4572000"/>
            <a:ext cx="6400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2347912" y="3200400"/>
            <a:ext cx="366822" cy="1371600"/>
            <a:chOff x="432787" y="3200400"/>
            <a:chExt cx="366822" cy="1371600"/>
          </a:xfrm>
        </p:grpSpPr>
        <p:cxnSp>
          <p:nvCxnSpPr>
            <p:cNvPr id="26" name="Straight Connector 25"/>
            <p:cNvCxnSpPr/>
            <p:nvPr/>
          </p:nvCxnSpPr>
          <p:spPr>
            <a:xfrm flipV="1">
              <a:off x="797595" y="3200400"/>
              <a:ext cx="0" cy="137160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432787" y="3214688"/>
              <a:ext cx="36682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4267200" y="3200400"/>
            <a:ext cx="376947" cy="1371600"/>
            <a:chOff x="385053" y="3200400"/>
            <a:chExt cx="376947" cy="1371600"/>
          </a:xfrm>
        </p:grpSpPr>
        <p:cxnSp>
          <p:nvCxnSpPr>
            <p:cNvPr id="29" name="Straight Connector 28"/>
            <p:cNvCxnSpPr/>
            <p:nvPr/>
          </p:nvCxnSpPr>
          <p:spPr>
            <a:xfrm flipV="1">
              <a:off x="762000" y="3200400"/>
              <a:ext cx="0" cy="1371600"/>
            </a:xfrm>
            <a:prstGeom prst="line">
              <a:avLst/>
            </a:prstGeom>
            <a:ln w="25400"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385053" y="3214688"/>
              <a:ext cx="36682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6248400" y="3200400"/>
            <a:ext cx="370840" cy="1371600"/>
            <a:chOff x="294675" y="3200400"/>
            <a:chExt cx="370840" cy="1371600"/>
          </a:xfrm>
        </p:grpSpPr>
        <p:cxnSp>
          <p:nvCxnSpPr>
            <p:cNvPr id="32" name="Straight Connector 31"/>
            <p:cNvCxnSpPr/>
            <p:nvPr/>
          </p:nvCxnSpPr>
          <p:spPr>
            <a:xfrm flipV="1">
              <a:off x="665515" y="3200400"/>
              <a:ext cx="0" cy="1371600"/>
            </a:xfrm>
            <a:prstGeom prst="line">
              <a:avLst/>
            </a:prstGeom>
            <a:ln w="25400"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294675" y="3214688"/>
              <a:ext cx="36682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8305690" y="3200400"/>
            <a:ext cx="366822" cy="1371600"/>
            <a:chOff x="461253" y="3200400"/>
            <a:chExt cx="366822" cy="1371600"/>
          </a:xfrm>
        </p:grpSpPr>
        <p:cxnSp>
          <p:nvCxnSpPr>
            <p:cNvPr id="35" name="Straight Connector 34"/>
            <p:cNvCxnSpPr/>
            <p:nvPr/>
          </p:nvCxnSpPr>
          <p:spPr>
            <a:xfrm flipV="1">
              <a:off x="828075" y="3200400"/>
              <a:ext cx="0" cy="1371600"/>
            </a:xfrm>
            <a:prstGeom prst="line">
              <a:avLst/>
            </a:prstGeom>
            <a:ln w="25400"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461253" y="3214688"/>
              <a:ext cx="36682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8" name="Straight Connector 47"/>
          <p:cNvCxnSpPr/>
          <p:nvPr/>
        </p:nvCxnSpPr>
        <p:spPr>
          <a:xfrm>
            <a:off x="714516" y="2590800"/>
            <a:ext cx="42848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28016" y="1882914"/>
            <a:ext cx="1167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Serial Output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cxnSp>
        <p:nvCxnSpPr>
          <p:cNvPr id="53" name="Straight Connector 52"/>
          <p:cNvCxnSpPr>
            <a:endCxn id="11" idx="1"/>
          </p:cNvCxnSpPr>
          <p:nvPr/>
        </p:nvCxnSpPr>
        <p:spPr>
          <a:xfrm flipV="1">
            <a:off x="2363032" y="2588568"/>
            <a:ext cx="707640" cy="22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endCxn id="16" idx="1"/>
          </p:cNvCxnSpPr>
          <p:nvPr/>
        </p:nvCxnSpPr>
        <p:spPr>
          <a:xfrm flipV="1">
            <a:off x="4267200" y="2588568"/>
            <a:ext cx="784672" cy="22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endCxn id="21" idx="1"/>
          </p:cNvCxnSpPr>
          <p:nvPr/>
        </p:nvCxnSpPr>
        <p:spPr>
          <a:xfrm flipV="1">
            <a:off x="6249232" y="2588568"/>
            <a:ext cx="847760" cy="22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8306632" y="2590800"/>
            <a:ext cx="22776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8581884" y="4567535"/>
            <a:ext cx="638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CLK</a:t>
            </a:r>
            <a:endParaRPr lang="en-US" sz="2400" baseline="-25000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276606" y="1905000"/>
            <a:ext cx="9401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tx2"/>
                </a:solidFill>
              </a:rPr>
              <a:t>Serial input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5871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7" grpId="0"/>
      <p:bldP spid="6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Serial-in, Parallel-out, Shift register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066800" y="2286000"/>
            <a:ext cx="1362560" cy="1905000"/>
            <a:chOff x="1114424" y="2286000"/>
            <a:chExt cx="1648699" cy="1905000"/>
          </a:xfrm>
          <a:noFill/>
        </p:grpSpPr>
        <p:sp>
          <p:nvSpPr>
            <p:cNvPr id="5" name="Rectangle 4"/>
            <p:cNvSpPr/>
            <p:nvPr/>
          </p:nvSpPr>
          <p:spPr>
            <a:xfrm>
              <a:off x="1219200" y="2286000"/>
              <a:ext cx="1447800" cy="1905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ysClr val="windowText" lastClr="000000"/>
                  </a:solidFill>
                </a:rPr>
                <a:t>FF</a:t>
              </a:r>
              <a:r>
                <a:rPr lang="en-US" sz="2800" baseline="-25000" dirty="0">
                  <a:solidFill>
                    <a:sysClr val="windowText" lastClr="000000"/>
                  </a:solidFill>
                </a:rPr>
                <a:t>1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219200" y="2357735"/>
              <a:ext cx="578400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D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1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145931" y="2347912"/>
              <a:ext cx="617192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A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114424" y="2971800"/>
              <a:ext cx="409651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&gt;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984080" y="2286000"/>
            <a:ext cx="1356149" cy="1905000"/>
            <a:chOff x="1114424" y="2286000"/>
            <a:chExt cx="1640941" cy="1905000"/>
          </a:xfrm>
          <a:noFill/>
        </p:grpSpPr>
        <p:sp>
          <p:nvSpPr>
            <p:cNvPr id="10" name="Rectangle 9"/>
            <p:cNvSpPr/>
            <p:nvPr/>
          </p:nvSpPr>
          <p:spPr>
            <a:xfrm>
              <a:off x="1219200" y="2286000"/>
              <a:ext cx="1447800" cy="1905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ysClr val="windowText" lastClr="000000"/>
                  </a:solidFill>
                </a:rPr>
                <a:t>FF</a:t>
              </a:r>
              <a:r>
                <a:rPr lang="en-US" sz="2800" baseline="-25000" dirty="0">
                  <a:solidFill>
                    <a:sysClr val="windowText" lastClr="000000"/>
                  </a:solidFill>
                </a:rPr>
                <a:t>2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219200" y="2357735"/>
              <a:ext cx="578400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D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2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145931" y="2347912"/>
              <a:ext cx="609434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B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114424" y="2971800"/>
              <a:ext cx="409651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&gt;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965280" y="2286000"/>
            <a:ext cx="1352942" cy="1905000"/>
            <a:chOff x="1114424" y="2286000"/>
            <a:chExt cx="1637061" cy="1905000"/>
          </a:xfrm>
          <a:noFill/>
        </p:grpSpPr>
        <p:sp>
          <p:nvSpPr>
            <p:cNvPr id="15" name="Rectangle 14"/>
            <p:cNvSpPr/>
            <p:nvPr/>
          </p:nvSpPr>
          <p:spPr>
            <a:xfrm>
              <a:off x="1219200" y="2286000"/>
              <a:ext cx="1447800" cy="1905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ysClr val="windowText" lastClr="000000"/>
                  </a:solidFill>
                </a:rPr>
                <a:t>FF</a:t>
              </a:r>
              <a:r>
                <a:rPr lang="en-US" sz="2800" baseline="-25000" dirty="0">
                  <a:solidFill>
                    <a:sysClr val="windowText" lastClr="000000"/>
                  </a:solidFill>
                </a:rPr>
                <a:t>3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219200" y="2357735"/>
              <a:ext cx="578400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D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3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145931" y="2347912"/>
              <a:ext cx="605554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C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114424" y="2971800"/>
              <a:ext cx="409651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&gt;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010400" y="2286000"/>
            <a:ext cx="1370575" cy="1905000"/>
            <a:chOff x="1114424" y="2286000"/>
            <a:chExt cx="1658397" cy="1905000"/>
          </a:xfrm>
          <a:noFill/>
        </p:grpSpPr>
        <p:sp>
          <p:nvSpPr>
            <p:cNvPr id="20" name="Rectangle 19"/>
            <p:cNvSpPr/>
            <p:nvPr/>
          </p:nvSpPr>
          <p:spPr>
            <a:xfrm>
              <a:off x="1219200" y="2286000"/>
              <a:ext cx="1447800" cy="1905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ysClr val="windowText" lastClr="000000"/>
                  </a:solidFill>
                </a:rPr>
                <a:t>FF</a:t>
              </a:r>
              <a:r>
                <a:rPr lang="en-US" sz="2800" baseline="-25000" dirty="0">
                  <a:solidFill>
                    <a:sysClr val="windowText" lastClr="000000"/>
                  </a:solidFill>
                </a:rPr>
                <a:t>4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219200" y="2357735"/>
              <a:ext cx="578400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D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4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45931" y="2347912"/>
              <a:ext cx="626890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D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114424" y="2971800"/>
              <a:ext cx="409651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&gt;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cxnSp>
        <p:nvCxnSpPr>
          <p:cNvPr id="24" name="Straight Connector 23"/>
          <p:cNvCxnSpPr/>
          <p:nvPr/>
        </p:nvCxnSpPr>
        <p:spPr>
          <a:xfrm>
            <a:off x="350520" y="4572000"/>
            <a:ext cx="6400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781258" y="3200400"/>
            <a:ext cx="366822" cy="1371600"/>
            <a:chOff x="766053" y="3200400"/>
            <a:chExt cx="366822" cy="1371600"/>
          </a:xfrm>
        </p:grpSpPr>
        <p:cxnSp>
          <p:nvCxnSpPr>
            <p:cNvPr id="26" name="Straight Connector 25"/>
            <p:cNvCxnSpPr/>
            <p:nvPr/>
          </p:nvCxnSpPr>
          <p:spPr>
            <a:xfrm flipV="1">
              <a:off x="776288" y="3200400"/>
              <a:ext cx="0" cy="1371600"/>
            </a:xfrm>
            <a:prstGeom prst="line">
              <a:avLst/>
            </a:prstGeom>
            <a:ln w="25400"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766053" y="3214688"/>
              <a:ext cx="36682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2691338" y="3200400"/>
            <a:ext cx="366822" cy="1371600"/>
            <a:chOff x="766053" y="3200400"/>
            <a:chExt cx="366822" cy="1371600"/>
          </a:xfrm>
        </p:grpSpPr>
        <p:cxnSp>
          <p:nvCxnSpPr>
            <p:cNvPr id="29" name="Straight Connector 28"/>
            <p:cNvCxnSpPr/>
            <p:nvPr/>
          </p:nvCxnSpPr>
          <p:spPr>
            <a:xfrm flipV="1">
              <a:off x="776288" y="3200400"/>
              <a:ext cx="0" cy="1371600"/>
            </a:xfrm>
            <a:prstGeom prst="line">
              <a:avLst/>
            </a:prstGeom>
            <a:ln w="25400"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766053" y="3214688"/>
              <a:ext cx="36682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4689682" y="3200400"/>
            <a:ext cx="366822" cy="1371600"/>
            <a:chOff x="766053" y="3200400"/>
            <a:chExt cx="366822" cy="1371600"/>
          </a:xfrm>
        </p:grpSpPr>
        <p:cxnSp>
          <p:nvCxnSpPr>
            <p:cNvPr id="32" name="Straight Connector 31"/>
            <p:cNvCxnSpPr/>
            <p:nvPr/>
          </p:nvCxnSpPr>
          <p:spPr>
            <a:xfrm flipV="1">
              <a:off x="776288" y="3200400"/>
              <a:ext cx="0" cy="1371600"/>
            </a:xfrm>
            <a:prstGeom prst="line">
              <a:avLst/>
            </a:prstGeom>
            <a:ln w="25400"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766053" y="3214688"/>
              <a:ext cx="36682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6737032" y="3200400"/>
            <a:ext cx="366822" cy="1371600"/>
            <a:chOff x="766053" y="3200400"/>
            <a:chExt cx="366822" cy="1371600"/>
          </a:xfrm>
        </p:grpSpPr>
        <p:cxnSp>
          <p:nvCxnSpPr>
            <p:cNvPr id="35" name="Straight Connector 34"/>
            <p:cNvCxnSpPr/>
            <p:nvPr/>
          </p:nvCxnSpPr>
          <p:spPr>
            <a:xfrm flipV="1">
              <a:off x="776288" y="3200400"/>
              <a:ext cx="0" cy="13716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766053" y="3214688"/>
              <a:ext cx="36682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905704" y="1828800"/>
            <a:ext cx="237296" cy="774233"/>
            <a:chOff x="2838448" y="1828800"/>
            <a:chExt cx="237296" cy="774233"/>
          </a:xfrm>
        </p:grpSpPr>
        <p:cxnSp>
          <p:nvCxnSpPr>
            <p:cNvPr id="47" name="Straight Connector 46"/>
            <p:cNvCxnSpPr/>
            <p:nvPr/>
          </p:nvCxnSpPr>
          <p:spPr>
            <a:xfrm flipV="1">
              <a:off x="2838448" y="1828800"/>
              <a:ext cx="0" cy="77423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2847976" y="2590800"/>
              <a:ext cx="22776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/>
          <p:nvPr/>
        </p:nvSpPr>
        <p:spPr>
          <a:xfrm>
            <a:off x="228600" y="1371600"/>
            <a:ext cx="16097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Serial Input</a:t>
            </a:r>
            <a:endParaRPr lang="en-US" sz="2400" baseline="-25000" dirty="0">
              <a:solidFill>
                <a:schemeClr val="tx2"/>
              </a:solidFill>
            </a:endParaRPr>
          </a:p>
        </p:txBody>
      </p:sp>
      <p:cxnSp>
        <p:nvCxnSpPr>
          <p:cNvPr id="53" name="Straight Connector 52"/>
          <p:cNvCxnSpPr>
            <a:cxnSpLocks/>
          </p:cNvCxnSpPr>
          <p:nvPr/>
        </p:nvCxnSpPr>
        <p:spPr>
          <a:xfrm flipV="1">
            <a:off x="2352872" y="2588568"/>
            <a:ext cx="707640" cy="22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endCxn id="16" idx="1"/>
          </p:cNvCxnSpPr>
          <p:nvPr/>
        </p:nvCxnSpPr>
        <p:spPr>
          <a:xfrm flipV="1">
            <a:off x="4267200" y="2588568"/>
            <a:ext cx="784672" cy="22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endCxn id="21" idx="1"/>
          </p:cNvCxnSpPr>
          <p:nvPr/>
        </p:nvCxnSpPr>
        <p:spPr>
          <a:xfrm flipV="1">
            <a:off x="6249232" y="2588568"/>
            <a:ext cx="847760" cy="22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8306632" y="2590800"/>
            <a:ext cx="22776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6200" y="4567535"/>
            <a:ext cx="638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CLK</a:t>
            </a:r>
            <a:endParaRPr lang="en-US" sz="2400" baseline="-25000" dirty="0">
              <a:solidFill>
                <a:schemeClr val="tx2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 flipV="1">
            <a:off x="2714624" y="1949311"/>
            <a:ext cx="0" cy="639862"/>
          </a:xfrm>
          <a:prstGeom prst="line">
            <a:avLst/>
          </a:prstGeom>
          <a:ln w="25400"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452688" y="1443335"/>
            <a:ext cx="510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Q</a:t>
            </a:r>
            <a:r>
              <a:rPr lang="en-US" sz="2400" baseline="-25000" dirty="0"/>
              <a:t>A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366724" y="1447800"/>
            <a:ext cx="503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Q</a:t>
            </a:r>
            <a:r>
              <a:rPr lang="en-US" sz="2400" baseline="-25000" dirty="0"/>
              <a:t>B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424124" y="1443335"/>
            <a:ext cx="500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Q</a:t>
            </a:r>
            <a:r>
              <a:rPr lang="en-US" sz="2400" baseline="-25000" dirty="0"/>
              <a:t>C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329124" y="1447800"/>
            <a:ext cx="518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Q</a:t>
            </a:r>
            <a:r>
              <a:rPr lang="en-US" sz="2400" baseline="-25000" dirty="0"/>
              <a:t>D</a:t>
            </a:r>
          </a:p>
        </p:txBody>
      </p:sp>
      <p:cxnSp>
        <p:nvCxnSpPr>
          <p:cNvPr id="60" name="Straight Connector 59"/>
          <p:cNvCxnSpPr/>
          <p:nvPr/>
        </p:nvCxnSpPr>
        <p:spPr>
          <a:xfrm flipV="1">
            <a:off x="4648200" y="1947864"/>
            <a:ext cx="0" cy="639862"/>
          </a:xfrm>
          <a:prstGeom prst="line">
            <a:avLst/>
          </a:prstGeom>
          <a:ln w="25400"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6629400" y="1950938"/>
            <a:ext cx="0" cy="639862"/>
          </a:xfrm>
          <a:prstGeom prst="line">
            <a:avLst/>
          </a:prstGeom>
          <a:ln w="25400"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8534400" y="1950938"/>
            <a:ext cx="0" cy="639862"/>
          </a:xfrm>
          <a:prstGeom prst="line">
            <a:avLst/>
          </a:prstGeom>
          <a:ln w="25400"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88261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7" grpId="0"/>
      <p:bldP spid="51" grpId="0"/>
      <p:bldP spid="52" grpId="0"/>
      <p:bldP spid="58" grpId="0"/>
      <p:bldP spid="5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Parallel-in, Serial-out, Shift register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943499" y="3810000"/>
            <a:ext cx="1362560" cy="1905000"/>
            <a:chOff x="1114424" y="2286000"/>
            <a:chExt cx="1648699" cy="1905000"/>
          </a:xfrm>
          <a:noFill/>
        </p:grpSpPr>
        <p:sp>
          <p:nvSpPr>
            <p:cNvPr id="5" name="Rectangle 4"/>
            <p:cNvSpPr/>
            <p:nvPr/>
          </p:nvSpPr>
          <p:spPr>
            <a:xfrm>
              <a:off x="1219200" y="2286000"/>
              <a:ext cx="1447800" cy="1905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ysClr val="windowText" lastClr="000000"/>
                  </a:solidFill>
                </a:rPr>
                <a:t>FF</a:t>
              </a:r>
              <a:r>
                <a:rPr lang="en-US" sz="2800" baseline="-25000" dirty="0">
                  <a:solidFill>
                    <a:sysClr val="windowText" lastClr="000000"/>
                  </a:solidFill>
                </a:rPr>
                <a:t>1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219200" y="2357735"/>
              <a:ext cx="578400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D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1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145931" y="2347912"/>
              <a:ext cx="617192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1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114424" y="2971800"/>
              <a:ext cx="409651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&gt;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089379" y="3810000"/>
            <a:ext cx="1356149" cy="1905000"/>
            <a:chOff x="1114424" y="2286000"/>
            <a:chExt cx="1640941" cy="1905000"/>
          </a:xfrm>
          <a:noFill/>
        </p:grpSpPr>
        <p:sp>
          <p:nvSpPr>
            <p:cNvPr id="10" name="Rectangle 9"/>
            <p:cNvSpPr/>
            <p:nvPr/>
          </p:nvSpPr>
          <p:spPr>
            <a:xfrm>
              <a:off x="1219200" y="2286000"/>
              <a:ext cx="1447800" cy="1905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ysClr val="windowText" lastClr="000000"/>
                  </a:solidFill>
                </a:rPr>
                <a:t>FF</a:t>
              </a:r>
              <a:r>
                <a:rPr lang="en-US" sz="2800" baseline="-25000" dirty="0">
                  <a:solidFill>
                    <a:sysClr val="windowText" lastClr="000000"/>
                  </a:solidFill>
                </a:rPr>
                <a:t>2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219200" y="2357735"/>
              <a:ext cx="578400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D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2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145931" y="2347912"/>
              <a:ext cx="609434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2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114424" y="2971800"/>
              <a:ext cx="409651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&gt;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273473" y="3810000"/>
            <a:ext cx="1352942" cy="1905000"/>
            <a:chOff x="1114424" y="2286000"/>
            <a:chExt cx="1637061" cy="1905000"/>
          </a:xfrm>
          <a:noFill/>
        </p:grpSpPr>
        <p:sp>
          <p:nvSpPr>
            <p:cNvPr id="15" name="Rectangle 14"/>
            <p:cNvSpPr/>
            <p:nvPr/>
          </p:nvSpPr>
          <p:spPr>
            <a:xfrm>
              <a:off x="1219200" y="2286000"/>
              <a:ext cx="1447800" cy="1905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ysClr val="windowText" lastClr="000000"/>
                  </a:solidFill>
                </a:rPr>
                <a:t>FF</a:t>
              </a:r>
              <a:r>
                <a:rPr lang="en-US" sz="2800" baseline="-25000" dirty="0">
                  <a:solidFill>
                    <a:sysClr val="windowText" lastClr="000000"/>
                  </a:solidFill>
                </a:rPr>
                <a:t>3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219200" y="2357735"/>
              <a:ext cx="578400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D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3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145931" y="2347912"/>
              <a:ext cx="605554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3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114424" y="2971800"/>
              <a:ext cx="409651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&gt;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468625" y="3810000"/>
            <a:ext cx="1348133" cy="1905000"/>
            <a:chOff x="1114424" y="2286000"/>
            <a:chExt cx="1631242" cy="1905000"/>
          </a:xfrm>
          <a:noFill/>
        </p:grpSpPr>
        <p:sp>
          <p:nvSpPr>
            <p:cNvPr id="20" name="Rectangle 19"/>
            <p:cNvSpPr/>
            <p:nvPr/>
          </p:nvSpPr>
          <p:spPr>
            <a:xfrm>
              <a:off x="1219200" y="2286000"/>
              <a:ext cx="1447800" cy="1905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ysClr val="windowText" lastClr="000000"/>
                  </a:solidFill>
                </a:rPr>
                <a:t>FF</a:t>
              </a:r>
              <a:r>
                <a:rPr lang="en-US" sz="2800" baseline="-25000" dirty="0">
                  <a:solidFill>
                    <a:sysClr val="windowText" lastClr="000000"/>
                  </a:solidFill>
                </a:rPr>
                <a:t>4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219200" y="2357735"/>
              <a:ext cx="578400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D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4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45930" y="2347912"/>
              <a:ext cx="599736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4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114424" y="2971800"/>
              <a:ext cx="409651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&gt;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cxnSp>
        <p:nvCxnSpPr>
          <p:cNvPr id="24" name="Straight Connector 23"/>
          <p:cNvCxnSpPr/>
          <p:nvPr/>
        </p:nvCxnSpPr>
        <p:spPr>
          <a:xfrm flipV="1">
            <a:off x="496459" y="6091535"/>
            <a:ext cx="6697929" cy="446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674259" y="4724400"/>
            <a:ext cx="366822" cy="1371600"/>
            <a:chOff x="766053" y="3200400"/>
            <a:chExt cx="366822" cy="1371600"/>
          </a:xfrm>
        </p:grpSpPr>
        <p:cxnSp>
          <p:nvCxnSpPr>
            <p:cNvPr id="26" name="Straight Connector 25"/>
            <p:cNvCxnSpPr/>
            <p:nvPr/>
          </p:nvCxnSpPr>
          <p:spPr>
            <a:xfrm flipV="1">
              <a:off x="776288" y="3200400"/>
              <a:ext cx="0" cy="1371600"/>
            </a:xfrm>
            <a:prstGeom prst="line">
              <a:avLst/>
            </a:prstGeom>
            <a:ln w="25400"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766053" y="3214688"/>
              <a:ext cx="36682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2806797" y="4724400"/>
            <a:ext cx="366822" cy="1371600"/>
            <a:chOff x="766053" y="3200400"/>
            <a:chExt cx="366822" cy="1371600"/>
          </a:xfrm>
        </p:grpSpPr>
        <p:cxnSp>
          <p:nvCxnSpPr>
            <p:cNvPr id="29" name="Straight Connector 28"/>
            <p:cNvCxnSpPr/>
            <p:nvPr/>
          </p:nvCxnSpPr>
          <p:spPr>
            <a:xfrm flipV="1">
              <a:off x="776288" y="3200400"/>
              <a:ext cx="0" cy="1371600"/>
            </a:xfrm>
            <a:prstGeom prst="line">
              <a:avLst/>
            </a:prstGeom>
            <a:ln w="25400"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766053" y="3214688"/>
              <a:ext cx="36682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4996277" y="4724400"/>
            <a:ext cx="366822" cy="1371600"/>
            <a:chOff x="766053" y="3200400"/>
            <a:chExt cx="366822" cy="1371600"/>
          </a:xfrm>
        </p:grpSpPr>
        <p:cxnSp>
          <p:nvCxnSpPr>
            <p:cNvPr id="32" name="Straight Connector 31"/>
            <p:cNvCxnSpPr/>
            <p:nvPr/>
          </p:nvCxnSpPr>
          <p:spPr>
            <a:xfrm flipV="1">
              <a:off x="776288" y="3200400"/>
              <a:ext cx="0" cy="1371600"/>
            </a:xfrm>
            <a:prstGeom prst="line">
              <a:avLst/>
            </a:prstGeom>
            <a:ln w="25400"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766053" y="3214688"/>
              <a:ext cx="36682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7184153" y="4724400"/>
            <a:ext cx="366822" cy="1371600"/>
            <a:chOff x="766053" y="3200400"/>
            <a:chExt cx="366822" cy="1371600"/>
          </a:xfrm>
        </p:grpSpPr>
        <p:cxnSp>
          <p:nvCxnSpPr>
            <p:cNvPr id="35" name="Straight Connector 34"/>
            <p:cNvCxnSpPr/>
            <p:nvPr/>
          </p:nvCxnSpPr>
          <p:spPr>
            <a:xfrm flipV="1">
              <a:off x="776288" y="3200400"/>
              <a:ext cx="0" cy="13716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766053" y="3214688"/>
              <a:ext cx="36682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782403" y="1219200"/>
            <a:ext cx="237296" cy="2901462"/>
            <a:chOff x="2838448" y="-304800"/>
            <a:chExt cx="237296" cy="2901462"/>
          </a:xfrm>
        </p:grpSpPr>
        <p:cxnSp>
          <p:nvCxnSpPr>
            <p:cNvPr id="47" name="Straight Connector 46"/>
            <p:cNvCxnSpPr/>
            <p:nvPr/>
          </p:nvCxnSpPr>
          <p:spPr>
            <a:xfrm flipV="1">
              <a:off x="2838448" y="-304800"/>
              <a:ext cx="0" cy="290146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2847976" y="2590800"/>
              <a:ext cx="22776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25218" y="1695646"/>
                <a:ext cx="665881" cy="5903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Shift/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1600" b="0" i="0" smtClean="0">
                            <a:latin typeface="Cambria Math" panose="02040503050406030204" pitchFamily="18" charset="0"/>
                          </a:rPr>
                          <m:t>Load</m:t>
                        </m:r>
                      </m:e>
                    </m:acc>
                  </m:oMath>
                </a14:m>
                <a:endParaRPr lang="en-US" sz="1600" baseline="-25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218" y="1695646"/>
                <a:ext cx="665881" cy="590354"/>
              </a:xfrm>
              <a:prstGeom prst="rect">
                <a:avLst/>
              </a:prstGeom>
              <a:blipFill rotWithShape="0">
                <a:blip r:embed="rId2"/>
                <a:stretch>
                  <a:fillRect l="-5505" t="-30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Straight Connector 55"/>
          <p:cNvCxnSpPr/>
          <p:nvPr/>
        </p:nvCxnSpPr>
        <p:spPr>
          <a:xfrm>
            <a:off x="8763832" y="4114800"/>
            <a:ext cx="22776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81499" y="6091535"/>
            <a:ext cx="638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CLK</a:t>
            </a:r>
            <a:endParaRPr lang="en-US" sz="2400" baseline="-25000" dirty="0">
              <a:solidFill>
                <a:schemeClr val="tx2"/>
              </a:solidFill>
            </a:endParaRPr>
          </a:p>
        </p:txBody>
      </p:sp>
      <p:cxnSp>
        <p:nvCxnSpPr>
          <p:cNvPr id="73" name="Straight Connector 72"/>
          <p:cNvCxnSpPr/>
          <p:nvPr/>
        </p:nvCxnSpPr>
        <p:spPr>
          <a:xfrm>
            <a:off x="295799" y="1676400"/>
            <a:ext cx="724877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943499" y="1905000"/>
            <a:ext cx="6216441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/>
          <p:cNvGrpSpPr/>
          <p:nvPr/>
        </p:nvGrpSpPr>
        <p:grpSpPr>
          <a:xfrm>
            <a:off x="1095899" y="1484670"/>
            <a:ext cx="838200" cy="386344"/>
            <a:chOff x="379248" y="5807937"/>
            <a:chExt cx="1796754" cy="752875"/>
          </a:xfrm>
        </p:grpSpPr>
        <p:cxnSp>
          <p:nvCxnSpPr>
            <p:cNvPr id="76" name="Straight Connector 75"/>
            <p:cNvCxnSpPr/>
            <p:nvPr/>
          </p:nvCxnSpPr>
          <p:spPr>
            <a:xfrm flipV="1">
              <a:off x="379248" y="6187166"/>
              <a:ext cx="415107" cy="1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V="1">
              <a:off x="1591266" y="6184640"/>
              <a:ext cx="584736" cy="2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Oval 77"/>
            <p:cNvSpPr/>
            <p:nvPr/>
          </p:nvSpPr>
          <p:spPr>
            <a:xfrm>
              <a:off x="1446530" y="6125012"/>
              <a:ext cx="120028" cy="11743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Triangle 100"/>
            <p:cNvSpPr/>
            <p:nvPr/>
          </p:nvSpPr>
          <p:spPr>
            <a:xfrm rot="5400000">
              <a:off x="733521" y="5859860"/>
              <a:ext cx="752875" cy="649030"/>
            </a:xfrm>
            <a:prstGeom prst="triangle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80" name="Straight Connector 79"/>
          <p:cNvCxnSpPr/>
          <p:nvPr/>
        </p:nvCxnSpPr>
        <p:spPr>
          <a:xfrm flipV="1">
            <a:off x="959541" y="1689531"/>
            <a:ext cx="0" cy="214611"/>
          </a:xfrm>
          <a:prstGeom prst="line">
            <a:avLst/>
          </a:prstGeom>
          <a:ln w="2540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0" name="Group 129"/>
          <p:cNvGrpSpPr/>
          <p:nvPr/>
        </p:nvGrpSpPr>
        <p:grpSpPr>
          <a:xfrm>
            <a:off x="2223689" y="1219199"/>
            <a:ext cx="1218368" cy="2895603"/>
            <a:chOff x="2118390" y="1219199"/>
            <a:chExt cx="1218368" cy="2895603"/>
          </a:xfrm>
        </p:grpSpPr>
        <p:grpSp>
          <p:nvGrpSpPr>
            <p:cNvPr id="104" name="Group 103"/>
            <p:cNvGrpSpPr/>
            <p:nvPr/>
          </p:nvGrpSpPr>
          <p:grpSpPr>
            <a:xfrm>
              <a:off x="2118390" y="1219199"/>
              <a:ext cx="1218368" cy="2895603"/>
              <a:chOff x="2118390" y="1219199"/>
              <a:chExt cx="1218368" cy="2895603"/>
            </a:xfrm>
          </p:grpSpPr>
          <p:grpSp>
            <p:nvGrpSpPr>
              <p:cNvPr id="92" name="Group 91"/>
              <p:cNvGrpSpPr/>
              <p:nvPr/>
            </p:nvGrpSpPr>
            <p:grpSpPr>
              <a:xfrm>
                <a:off x="2452927" y="1219199"/>
                <a:ext cx="883831" cy="2895603"/>
                <a:chOff x="2392769" y="1219199"/>
                <a:chExt cx="883831" cy="2895603"/>
              </a:xfrm>
            </p:grpSpPr>
            <p:grpSp>
              <p:nvGrpSpPr>
                <p:cNvPr id="88" name="Group 87"/>
                <p:cNvGrpSpPr/>
                <p:nvPr/>
              </p:nvGrpSpPr>
              <p:grpSpPr>
                <a:xfrm>
                  <a:off x="2392769" y="1219199"/>
                  <a:ext cx="883831" cy="2895603"/>
                  <a:chOff x="2392769" y="1219199"/>
                  <a:chExt cx="883831" cy="2895603"/>
                </a:xfrm>
              </p:grpSpPr>
              <p:grpSp>
                <p:nvGrpSpPr>
                  <p:cNvPr id="62" name="Group 61"/>
                  <p:cNvGrpSpPr/>
                  <p:nvPr/>
                </p:nvGrpSpPr>
                <p:grpSpPr>
                  <a:xfrm rot="5400000">
                    <a:off x="2114623" y="2182287"/>
                    <a:ext cx="902029" cy="345738"/>
                    <a:chOff x="3269941" y="1715660"/>
                    <a:chExt cx="2339630" cy="741118"/>
                  </a:xfrm>
                </p:grpSpPr>
                <p:cxnSp>
                  <p:nvCxnSpPr>
                    <p:cNvPr id="64" name="Straight Connector 63"/>
                    <p:cNvCxnSpPr/>
                    <p:nvPr/>
                  </p:nvCxnSpPr>
                  <p:spPr>
                    <a:xfrm flipV="1">
                      <a:off x="4042896" y="2266407"/>
                      <a:ext cx="415107" cy="1"/>
                    </a:xfrm>
                    <a:prstGeom prst="line">
                      <a:avLst/>
                    </a:prstGeom>
                    <a:ln w="28575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" name="Straight Connector 64"/>
                    <p:cNvCxnSpPr/>
                    <p:nvPr/>
                  </p:nvCxnSpPr>
                  <p:spPr>
                    <a:xfrm rot="16200000">
                      <a:off x="3863972" y="1309029"/>
                      <a:ext cx="0" cy="1188061"/>
                    </a:xfrm>
                    <a:prstGeom prst="line">
                      <a:avLst/>
                    </a:prstGeom>
                    <a:ln w="28575">
                      <a:solidFill>
                        <a:schemeClr val="accent1"/>
                      </a:solidFill>
                      <a:headEnd type="oval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" name="Straight Connector 65"/>
                    <p:cNvCxnSpPr/>
                    <p:nvPr/>
                  </p:nvCxnSpPr>
                  <p:spPr>
                    <a:xfrm flipV="1">
                      <a:off x="5346318" y="2086964"/>
                      <a:ext cx="263253" cy="1"/>
                    </a:xfrm>
                    <a:prstGeom prst="line">
                      <a:avLst/>
                    </a:prstGeom>
                    <a:ln w="28575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67" name="Delay 68"/>
                    <p:cNvSpPr/>
                    <p:nvPr/>
                  </p:nvSpPr>
                  <p:spPr>
                    <a:xfrm>
                      <a:off x="4451796" y="1715660"/>
                      <a:ext cx="882699" cy="741118"/>
                    </a:xfrm>
                    <a:prstGeom prst="flowChartDelay">
                      <a:avLst/>
                    </a:prstGeom>
                    <a:noFill/>
                    <a:ln w="28575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68" name="Group 67"/>
                  <p:cNvGrpSpPr/>
                  <p:nvPr/>
                </p:nvGrpSpPr>
                <p:grpSpPr>
                  <a:xfrm rot="5400000">
                    <a:off x="2312809" y="1837252"/>
                    <a:ext cx="1581843" cy="345738"/>
                    <a:chOff x="1506679" y="1715660"/>
                    <a:chExt cx="4102892" cy="741118"/>
                  </a:xfrm>
                </p:grpSpPr>
                <p:cxnSp>
                  <p:nvCxnSpPr>
                    <p:cNvPr id="69" name="Straight Connector 68"/>
                    <p:cNvCxnSpPr/>
                    <p:nvPr/>
                  </p:nvCxnSpPr>
                  <p:spPr>
                    <a:xfrm rot="16200000">
                      <a:off x="3575270" y="1383675"/>
                      <a:ext cx="0" cy="1765465"/>
                    </a:xfrm>
                    <a:prstGeom prst="line">
                      <a:avLst/>
                    </a:prstGeom>
                    <a:ln w="28575">
                      <a:solidFill>
                        <a:schemeClr val="accent1"/>
                      </a:solidFill>
                      <a:headEnd type="oval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0" name="Straight Connector 69"/>
                    <p:cNvCxnSpPr/>
                    <p:nvPr/>
                  </p:nvCxnSpPr>
                  <p:spPr>
                    <a:xfrm rot="16200000">
                      <a:off x="2982341" y="427398"/>
                      <a:ext cx="0" cy="2951323"/>
                    </a:xfrm>
                    <a:prstGeom prst="line">
                      <a:avLst/>
                    </a:prstGeom>
                    <a:ln w="28575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1" name="Straight Connector 70"/>
                    <p:cNvCxnSpPr/>
                    <p:nvPr/>
                  </p:nvCxnSpPr>
                  <p:spPr>
                    <a:xfrm flipV="1">
                      <a:off x="5346318" y="2086964"/>
                      <a:ext cx="263253" cy="1"/>
                    </a:xfrm>
                    <a:prstGeom prst="line">
                      <a:avLst/>
                    </a:prstGeom>
                    <a:ln w="28575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72" name="Delay 68"/>
                    <p:cNvSpPr/>
                    <p:nvPr/>
                  </p:nvSpPr>
                  <p:spPr>
                    <a:xfrm>
                      <a:off x="4451796" y="1715660"/>
                      <a:ext cx="882699" cy="741118"/>
                    </a:xfrm>
                    <a:prstGeom prst="flowChartDelay">
                      <a:avLst/>
                    </a:prstGeom>
                    <a:noFill/>
                    <a:ln w="28575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81" name="Group 80"/>
                  <p:cNvGrpSpPr/>
                  <p:nvPr/>
                </p:nvGrpSpPr>
                <p:grpSpPr>
                  <a:xfrm rot="5400000">
                    <a:off x="2303496" y="3399057"/>
                    <a:ext cx="1093925" cy="337565"/>
                    <a:chOff x="3675121" y="3048834"/>
                    <a:chExt cx="3121090" cy="723601"/>
                  </a:xfrm>
                </p:grpSpPr>
                <p:cxnSp>
                  <p:nvCxnSpPr>
                    <p:cNvPr id="82" name="Straight Connector 81"/>
                    <p:cNvCxnSpPr/>
                    <p:nvPr/>
                  </p:nvCxnSpPr>
                  <p:spPr>
                    <a:xfrm flipV="1">
                      <a:off x="3675121" y="3596937"/>
                      <a:ext cx="415107" cy="1"/>
                    </a:xfrm>
                    <a:prstGeom prst="line">
                      <a:avLst/>
                    </a:prstGeom>
                    <a:ln w="28575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3" name="Straight Connector 82"/>
                    <p:cNvCxnSpPr/>
                    <p:nvPr/>
                  </p:nvCxnSpPr>
                  <p:spPr>
                    <a:xfrm flipV="1">
                      <a:off x="3675121" y="3233589"/>
                      <a:ext cx="415107" cy="1"/>
                    </a:xfrm>
                    <a:prstGeom prst="line">
                      <a:avLst/>
                    </a:prstGeom>
                    <a:ln w="28575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" name="Straight Connector 83"/>
                    <p:cNvCxnSpPr/>
                    <p:nvPr/>
                  </p:nvCxnSpPr>
                  <p:spPr>
                    <a:xfrm rot="16200000">
                      <a:off x="5903323" y="2520959"/>
                      <a:ext cx="2" cy="1785774"/>
                    </a:xfrm>
                    <a:prstGeom prst="line">
                      <a:avLst/>
                    </a:prstGeom>
                    <a:ln w="28575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5" name="Group 84"/>
                    <p:cNvGrpSpPr/>
                    <p:nvPr/>
                  </p:nvGrpSpPr>
                  <p:grpSpPr>
                    <a:xfrm>
                      <a:off x="3990333" y="3048834"/>
                      <a:ext cx="1016928" cy="723601"/>
                      <a:chOff x="3990333" y="3048834"/>
                      <a:chExt cx="1016928" cy="723601"/>
                    </a:xfrm>
                  </p:grpSpPr>
                  <p:sp>
                    <p:nvSpPr>
                      <p:cNvPr id="86" name="Stored Data 71"/>
                      <p:cNvSpPr/>
                      <p:nvPr/>
                    </p:nvSpPr>
                    <p:spPr>
                      <a:xfrm rot="10800000">
                        <a:off x="3997592" y="3048854"/>
                        <a:ext cx="1009669" cy="723580"/>
                      </a:xfrm>
                      <a:custGeom>
                        <a:avLst/>
                        <a:gdLst>
                          <a:gd name="connsiteX0" fmla="*/ 1667 w 10000"/>
                          <a:gd name="connsiteY0" fmla="*/ 0 h 10000"/>
                          <a:gd name="connsiteX1" fmla="*/ 10000 w 10000"/>
                          <a:gd name="connsiteY1" fmla="*/ 0 h 10000"/>
                          <a:gd name="connsiteX2" fmla="*/ 8333 w 10000"/>
                          <a:gd name="connsiteY2" fmla="*/ 5000 h 10000"/>
                          <a:gd name="connsiteX3" fmla="*/ 10000 w 10000"/>
                          <a:gd name="connsiteY3" fmla="*/ 10000 h 10000"/>
                          <a:gd name="connsiteX4" fmla="*/ 1667 w 10000"/>
                          <a:gd name="connsiteY4" fmla="*/ 10000 h 10000"/>
                          <a:gd name="connsiteX5" fmla="*/ 0 w 10000"/>
                          <a:gd name="connsiteY5" fmla="*/ 5000 h 10000"/>
                          <a:gd name="connsiteX6" fmla="*/ 1667 w 10000"/>
                          <a:gd name="connsiteY6" fmla="*/ 0 h 10000"/>
                          <a:gd name="connsiteX0" fmla="*/ 4932 w 13265"/>
                          <a:gd name="connsiteY0" fmla="*/ 0 h 10000"/>
                          <a:gd name="connsiteX1" fmla="*/ 13265 w 13265"/>
                          <a:gd name="connsiteY1" fmla="*/ 0 h 10000"/>
                          <a:gd name="connsiteX2" fmla="*/ 11598 w 13265"/>
                          <a:gd name="connsiteY2" fmla="*/ 5000 h 10000"/>
                          <a:gd name="connsiteX3" fmla="*/ 13265 w 13265"/>
                          <a:gd name="connsiteY3" fmla="*/ 10000 h 10000"/>
                          <a:gd name="connsiteX4" fmla="*/ 4932 w 13265"/>
                          <a:gd name="connsiteY4" fmla="*/ 10000 h 10000"/>
                          <a:gd name="connsiteX5" fmla="*/ 0 w 13265"/>
                          <a:gd name="connsiteY5" fmla="*/ 5084 h 10000"/>
                          <a:gd name="connsiteX6" fmla="*/ 4932 w 13265"/>
                          <a:gd name="connsiteY6" fmla="*/ 0 h 10000"/>
                          <a:gd name="connsiteX0" fmla="*/ 5226 w 13559"/>
                          <a:gd name="connsiteY0" fmla="*/ 0 h 10000"/>
                          <a:gd name="connsiteX1" fmla="*/ 13559 w 13559"/>
                          <a:gd name="connsiteY1" fmla="*/ 0 h 10000"/>
                          <a:gd name="connsiteX2" fmla="*/ 11892 w 13559"/>
                          <a:gd name="connsiteY2" fmla="*/ 5000 h 10000"/>
                          <a:gd name="connsiteX3" fmla="*/ 13559 w 13559"/>
                          <a:gd name="connsiteY3" fmla="*/ 10000 h 10000"/>
                          <a:gd name="connsiteX4" fmla="*/ 5226 w 13559"/>
                          <a:gd name="connsiteY4" fmla="*/ 10000 h 10000"/>
                          <a:gd name="connsiteX5" fmla="*/ 294 w 13559"/>
                          <a:gd name="connsiteY5" fmla="*/ 5084 h 10000"/>
                          <a:gd name="connsiteX6" fmla="*/ 5226 w 13559"/>
                          <a:gd name="connsiteY6" fmla="*/ 0 h 10000"/>
                          <a:gd name="connsiteX0" fmla="*/ 4933 w 13266"/>
                          <a:gd name="connsiteY0" fmla="*/ 0 h 10000"/>
                          <a:gd name="connsiteX1" fmla="*/ 13266 w 13266"/>
                          <a:gd name="connsiteY1" fmla="*/ 0 h 10000"/>
                          <a:gd name="connsiteX2" fmla="*/ 11599 w 13266"/>
                          <a:gd name="connsiteY2" fmla="*/ 5000 h 10000"/>
                          <a:gd name="connsiteX3" fmla="*/ 13266 w 13266"/>
                          <a:gd name="connsiteY3" fmla="*/ 10000 h 10000"/>
                          <a:gd name="connsiteX4" fmla="*/ 4933 w 13266"/>
                          <a:gd name="connsiteY4" fmla="*/ 10000 h 10000"/>
                          <a:gd name="connsiteX5" fmla="*/ 1 w 13266"/>
                          <a:gd name="connsiteY5" fmla="*/ 5084 h 10000"/>
                          <a:gd name="connsiteX6" fmla="*/ 4933 w 13266"/>
                          <a:gd name="connsiteY6" fmla="*/ 0 h 10000"/>
                          <a:gd name="connsiteX0" fmla="*/ 4933 w 13266"/>
                          <a:gd name="connsiteY0" fmla="*/ 0 h 10000"/>
                          <a:gd name="connsiteX1" fmla="*/ 13266 w 13266"/>
                          <a:gd name="connsiteY1" fmla="*/ 0 h 10000"/>
                          <a:gd name="connsiteX2" fmla="*/ 11599 w 13266"/>
                          <a:gd name="connsiteY2" fmla="*/ 5000 h 10000"/>
                          <a:gd name="connsiteX3" fmla="*/ 13266 w 13266"/>
                          <a:gd name="connsiteY3" fmla="*/ 10000 h 10000"/>
                          <a:gd name="connsiteX4" fmla="*/ 4933 w 13266"/>
                          <a:gd name="connsiteY4" fmla="*/ 10000 h 10000"/>
                          <a:gd name="connsiteX5" fmla="*/ 1 w 13266"/>
                          <a:gd name="connsiteY5" fmla="*/ 5084 h 10000"/>
                          <a:gd name="connsiteX6" fmla="*/ 4933 w 13266"/>
                          <a:gd name="connsiteY6" fmla="*/ 0 h 10000"/>
                          <a:gd name="connsiteX0" fmla="*/ 4966 w 13299"/>
                          <a:gd name="connsiteY0" fmla="*/ 0 h 10000"/>
                          <a:gd name="connsiteX1" fmla="*/ 13299 w 13299"/>
                          <a:gd name="connsiteY1" fmla="*/ 0 h 10000"/>
                          <a:gd name="connsiteX2" fmla="*/ 11632 w 13299"/>
                          <a:gd name="connsiteY2" fmla="*/ 5000 h 10000"/>
                          <a:gd name="connsiteX3" fmla="*/ 13299 w 13299"/>
                          <a:gd name="connsiteY3" fmla="*/ 10000 h 10000"/>
                          <a:gd name="connsiteX4" fmla="*/ 7782 w 13299"/>
                          <a:gd name="connsiteY4" fmla="*/ 10000 h 10000"/>
                          <a:gd name="connsiteX5" fmla="*/ 34 w 13299"/>
                          <a:gd name="connsiteY5" fmla="*/ 5084 h 10000"/>
                          <a:gd name="connsiteX6" fmla="*/ 4966 w 13299"/>
                          <a:gd name="connsiteY6" fmla="*/ 0 h 10000"/>
                          <a:gd name="connsiteX0" fmla="*/ 4947 w 13280"/>
                          <a:gd name="connsiteY0" fmla="*/ 0 h 10000"/>
                          <a:gd name="connsiteX1" fmla="*/ 13280 w 13280"/>
                          <a:gd name="connsiteY1" fmla="*/ 0 h 10000"/>
                          <a:gd name="connsiteX2" fmla="*/ 11613 w 13280"/>
                          <a:gd name="connsiteY2" fmla="*/ 5000 h 10000"/>
                          <a:gd name="connsiteX3" fmla="*/ 13280 w 13280"/>
                          <a:gd name="connsiteY3" fmla="*/ 10000 h 10000"/>
                          <a:gd name="connsiteX4" fmla="*/ 6702 w 13280"/>
                          <a:gd name="connsiteY4" fmla="*/ 9832 h 10000"/>
                          <a:gd name="connsiteX5" fmla="*/ 15 w 13280"/>
                          <a:gd name="connsiteY5" fmla="*/ 5084 h 10000"/>
                          <a:gd name="connsiteX6" fmla="*/ 4947 w 13280"/>
                          <a:gd name="connsiteY6" fmla="*/ 0 h 10000"/>
                          <a:gd name="connsiteX0" fmla="*/ 4933 w 13266"/>
                          <a:gd name="connsiteY0" fmla="*/ 0 h 10000"/>
                          <a:gd name="connsiteX1" fmla="*/ 13266 w 13266"/>
                          <a:gd name="connsiteY1" fmla="*/ 0 h 10000"/>
                          <a:gd name="connsiteX2" fmla="*/ 11599 w 13266"/>
                          <a:gd name="connsiteY2" fmla="*/ 5000 h 10000"/>
                          <a:gd name="connsiteX3" fmla="*/ 13266 w 13266"/>
                          <a:gd name="connsiteY3" fmla="*/ 10000 h 10000"/>
                          <a:gd name="connsiteX4" fmla="*/ 6688 w 13266"/>
                          <a:gd name="connsiteY4" fmla="*/ 9832 h 10000"/>
                          <a:gd name="connsiteX5" fmla="*/ 1 w 13266"/>
                          <a:gd name="connsiteY5" fmla="*/ 5084 h 10000"/>
                          <a:gd name="connsiteX6" fmla="*/ 4933 w 13266"/>
                          <a:gd name="connsiteY6" fmla="*/ 0 h 10000"/>
                          <a:gd name="connsiteX0" fmla="*/ 5711 w 13268"/>
                          <a:gd name="connsiteY0" fmla="*/ 126 h 10000"/>
                          <a:gd name="connsiteX1" fmla="*/ 13268 w 13268"/>
                          <a:gd name="connsiteY1" fmla="*/ 0 h 10000"/>
                          <a:gd name="connsiteX2" fmla="*/ 11601 w 13268"/>
                          <a:gd name="connsiteY2" fmla="*/ 5000 h 10000"/>
                          <a:gd name="connsiteX3" fmla="*/ 13268 w 13268"/>
                          <a:gd name="connsiteY3" fmla="*/ 10000 h 10000"/>
                          <a:gd name="connsiteX4" fmla="*/ 6690 w 13268"/>
                          <a:gd name="connsiteY4" fmla="*/ 9832 h 10000"/>
                          <a:gd name="connsiteX5" fmla="*/ 3 w 13268"/>
                          <a:gd name="connsiteY5" fmla="*/ 5084 h 10000"/>
                          <a:gd name="connsiteX6" fmla="*/ 5711 w 13268"/>
                          <a:gd name="connsiteY6" fmla="*/ 126 h 10000"/>
                          <a:gd name="connsiteX0" fmla="*/ 5709 w 13266"/>
                          <a:gd name="connsiteY0" fmla="*/ 126 h 10000"/>
                          <a:gd name="connsiteX1" fmla="*/ 13266 w 13266"/>
                          <a:gd name="connsiteY1" fmla="*/ 0 h 10000"/>
                          <a:gd name="connsiteX2" fmla="*/ 11599 w 13266"/>
                          <a:gd name="connsiteY2" fmla="*/ 5000 h 10000"/>
                          <a:gd name="connsiteX3" fmla="*/ 13266 w 13266"/>
                          <a:gd name="connsiteY3" fmla="*/ 10000 h 10000"/>
                          <a:gd name="connsiteX4" fmla="*/ 6688 w 13266"/>
                          <a:gd name="connsiteY4" fmla="*/ 9832 h 10000"/>
                          <a:gd name="connsiteX5" fmla="*/ 1 w 13266"/>
                          <a:gd name="connsiteY5" fmla="*/ 5084 h 10000"/>
                          <a:gd name="connsiteX6" fmla="*/ 5709 w 13266"/>
                          <a:gd name="connsiteY6" fmla="*/ 126 h 10000"/>
                          <a:gd name="connsiteX0" fmla="*/ 5709 w 13266"/>
                          <a:gd name="connsiteY0" fmla="*/ 126 h 10000"/>
                          <a:gd name="connsiteX1" fmla="*/ 13266 w 13266"/>
                          <a:gd name="connsiteY1" fmla="*/ 0 h 10000"/>
                          <a:gd name="connsiteX2" fmla="*/ 11599 w 13266"/>
                          <a:gd name="connsiteY2" fmla="*/ 5000 h 10000"/>
                          <a:gd name="connsiteX3" fmla="*/ 13266 w 13266"/>
                          <a:gd name="connsiteY3" fmla="*/ 10000 h 10000"/>
                          <a:gd name="connsiteX4" fmla="*/ 6688 w 13266"/>
                          <a:gd name="connsiteY4" fmla="*/ 9832 h 10000"/>
                          <a:gd name="connsiteX5" fmla="*/ 1 w 13266"/>
                          <a:gd name="connsiteY5" fmla="*/ 5084 h 10000"/>
                          <a:gd name="connsiteX6" fmla="*/ 5709 w 13266"/>
                          <a:gd name="connsiteY6" fmla="*/ 126 h 10000"/>
                          <a:gd name="connsiteX0" fmla="*/ 6688 w 13265"/>
                          <a:gd name="connsiteY0" fmla="*/ 42 h 10000"/>
                          <a:gd name="connsiteX1" fmla="*/ 13265 w 13265"/>
                          <a:gd name="connsiteY1" fmla="*/ 0 h 10000"/>
                          <a:gd name="connsiteX2" fmla="*/ 11598 w 13265"/>
                          <a:gd name="connsiteY2" fmla="*/ 5000 h 10000"/>
                          <a:gd name="connsiteX3" fmla="*/ 13265 w 13265"/>
                          <a:gd name="connsiteY3" fmla="*/ 10000 h 10000"/>
                          <a:gd name="connsiteX4" fmla="*/ 6687 w 13265"/>
                          <a:gd name="connsiteY4" fmla="*/ 9832 h 10000"/>
                          <a:gd name="connsiteX5" fmla="*/ 0 w 13265"/>
                          <a:gd name="connsiteY5" fmla="*/ 5084 h 10000"/>
                          <a:gd name="connsiteX6" fmla="*/ 6688 w 13265"/>
                          <a:gd name="connsiteY6" fmla="*/ 42 h 10000"/>
                          <a:gd name="connsiteX0" fmla="*/ 6688 w 13265"/>
                          <a:gd name="connsiteY0" fmla="*/ 42 h 9832"/>
                          <a:gd name="connsiteX1" fmla="*/ 13265 w 13265"/>
                          <a:gd name="connsiteY1" fmla="*/ 0 h 9832"/>
                          <a:gd name="connsiteX2" fmla="*/ 11598 w 13265"/>
                          <a:gd name="connsiteY2" fmla="*/ 5000 h 9832"/>
                          <a:gd name="connsiteX3" fmla="*/ 11387 w 13265"/>
                          <a:gd name="connsiteY3" fmla="*/ 9790 h 9832"/>
                          <a:gd name="connsiteX4" fmla="*/ 6687 w 13265"/>
                          <a:gd name="connsiteY4" fmla="*/ 9832 h 9832"/>
                          <a:gd name="connsiteX5" fmla="*/ 0 w 13265"/>
                          <a:gd name="connsiteY5" fmla="*/ 5084 h 9832"/>
                          <a:gd name="connsiteX6" fmla="*/ 6688 w 13265"/>
                          <a:gd name="connsiteY6" fmla="*/ 42 h 9832"/>
                          <a:gd name="connsiteX0" fmla="*/ 5042 w 10000"/>
                          <a:gd name="connsiteY0" fmla="*/ 43 h 10000"/>
                          <a:gd name="connsiteX1" fmla="*/ 10000 w 10000"/>
                          <a:gd name="connsiteY1" fmla="*/ 0 h 10000"/>
                          <a:gd name="connsiteX2" fmla="*/ 8743 w 10000"/>
                          <a:gd name="connsiteY2" fmla="*/ 5085 h 10000"/>
                          <a:gd name="connsiteX3" fmla="*/ 9692 w 10000"/>
                          <a:gd name="connsiteY3" fmla="*/ 10000 h 10000"/>
                          <a:gd name="connsiteX4" fmla="*/ 5041 w 10000"/>
                          <a:gd name="connsiteY4" fmla="*/ 10000 h 10000"/>
                          <a:gd name="connsiteX5" fmla="*/ 0 w 10000"/>
                          <a:gd name="connsiteY5" fmla="*/ 5171 h 10000"/>
                          <a:gd name="connsiteX6" fmla="*/ 5042 w 10000"/>
                          <a:gd name="connsiteY6" fmla="*/ 43 h 10000"/>
                          <a:gd name="connsiteX0" fmla="*/ 5042 w 10000"/>
                          <a:gd name="connsiteY0" fmla="*/ 43 h 10000"/>
                          <a:gd name="connsiteX1" fmla="*/ 10000 w 10000"/>
                          <a:gd name="connsiteY1" fmla="*/ 0 h 10000"/>
                          <a:gd name="connsiteX2" fmla="*/ 8743 w 10000"/>
                          <a:gd name="connsiteY2" fmla="*/ 5085 h 10000"/>
                          <a:gd name="connsiteX3" fmla="*/ 9784 w 10000"/>
                          <a:gd name="connsiteY3" fmla="*/ 10000 h 10000"/>
                          <a:gd name="connsiteX4" fmla="*/ 5041 w 10000"/>
                          <a:gd name="connsiteY4" fmla="*/ 10000 h 10000"/>
                          <a:gd name="connsiteX5" fmla="*/ 0 w 10000"/>
                          <a:gd name="connsiteY5" fmla="*/ 5171 h 10000"/>
                          <a:gd name="connsiteX6" fmla="*/ 5042 w 10000"/>
                          <a:gd name="connsiteY6" fmla="*/ 43 h 10000"/>
                          <a:gd name="connsiteX0" fmla="*/ 5042 w 9784"/>
                          <a:gd name="connsiteY0" fmla="*/ 0 h 9957"/>
                          <a:gd name="connsiteX1" fmla="*/ 9415 w 9784"/>
                          <a:gd name="connsiteY1" fmla="*/ 171 h 9957"/>
                          <a:gd name="connsiteX2" fmla="*/ 8743 w 9784"/>
                          <a:gd name="connsiteY2" fmla="*/ 5042 h 9957"/>
                          <a:gd name="connsiteX3" fmla="*/ 9784 w 9784"/>
                          <a:gd name="connsiteY3" fmla="*/ 9957 h 9957"/>
                          <a:gd name="connsiteX4" fmla="*/ 5041 w 9784"/>
                          <a:gd name="connsiteY4" fmla="*/ 9957 h 9957"/>
                          <a:gd name="connsiteX5" fmla="*/ 0 w 9784"/>
                          <a:gd name="connsiteY5" fmla="*/ 5128 h 9957"/>
                          <a:gd name="connsiteX6" fmla="*/ 5042 w 9784"/>
                          <a:gd name="connsiteY6" fmla="*/ 0 h 9957"/>
                          <a:gd name="connsiteX0" fmla="*/ 5153 w 10000"/>
                          <a:gd name="connsiteY0" fmla="*/ 0 h 10000"/>
                          <a:gd name="connsiteX1" fmla="*/ 9875 w 10000"/>
                          <a:gd name="connsiteY1" fmla="*/ 172 h 10000"/>
                          <a:gd name="connsiteX2" fmla="*/ 8936 w 10000"/>
                          <a:gd name="connsiteY2" fmla="*/ 5064 h 10000"/>
                          <a:gd name="connsiteX3" fmla="*/ 10000 w 10000"/>
                          <a:gd name="connsiteY3" fmla="*/ 10000 h 10000"/>
                          <a:gd name="connsiteX4" fmla="*/ 5152 w 10000"/>
                          <a:gd name="connsiteY4" fmla="*/ 10000 h 10000"/>
                          <a:gd name="connsiteX5" fmla="*/ 0 w 10000"/>
                          <a:gd name="connsiteY5" fmla="*/ 5150 h 10000"/>
                          <a:gd name="connsiteX6" fmla="*/ 5153 w 10000"/>
                          <a:gd name="connsiteY6" fmla="*/ 0 h 10000"/>
                          <a:gd name="connsiteX0" fmla="*/ 5153 w 10001"/>
                          <a:gd name="connsiteY0" fmla="*/ 0 h 10000"/>
                          <a:gd name="connsiteX1" fmla="*/ 10001 w 10001"/>
                          <a:gd name="connsiteY1" fmla="*/ 215 h 10000"/>
                          <a:gd name="connsiteX2" fmla="*/ 8936 w 10001"/>
                          <a:gd name="connsiteY2" fmla="*/ 5064 h 10000"/>
                          <a:gd name="connsiteX3" fmla="*/ 10000 w 10001"/>
                          <a:gd name="connsiteY3" fmla="*/ 10000 h 10000"/>
                          <a:gd name="connsiteX4" fmla="*/ 5152 w 10001"/>
                          <a:gd name="connsiteY4" fmla="*/ 10000 h 10000"/>
                          <a:gd name="connsiteX5" fmla="*/ 0 w 10001"/>
                          <a:gd name="connsiteY5" fmla="*/ 5150 h 10000"/>
                          <a:gd name="connsiteX6" fmla="*/ 5153 w 10001"/>
                          <a:gd name="connsiteY6" fmla="*/ 0 h 10000"/>
                          <a:gd name="connsiteX0" fmla="*/ 5184 w 10001"/>
                          <a:gd name="connsiteY0" fmla="*/ 43 h 9785"/>
                          <a:gd name="connsiteX1" fmla="*/ 10001 w 10001"/>
                          <a:gd name="connsiteY1" fmla="*/ 0 h 9785"/>
                          <a:gd name="connsiteX2" fmla="*/ 8936 w 10001"/>
                          <a:gd name="connsiteY2" fmla="*/ 4849 h 9785"/>
                          <a:gd name="connsiteX3" fmla="*/ 10000 w 10001"/>
                          <a:gd name="connsiteY3" fmla="*/ 9785 h 9785"/>
                          <a:gd name="connsiteX4" fmla="*/ 5152 w 10001"/>
                          <a:gd name="connsiteY4" fmla="*/ 9785 h 9785"/>
                          <a:gd name="connsiteX5" fmla="*/ 0 w 10001"/>
                          <a:gd name="connsiteY5" fmla="*/ 4935 h 9785"/>
                          <a:gd name="connsiteX6" fmla="*/ 5184 w 10001"/>
                          <a:gd name="connsiteY6" fmla="*/ 43 h 9785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51 w 10000"/>
                          <a:gd name="connsiteY4" fmla="*/ 10000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51 w 10000"/>
                          <a:gd name="connsiteY4" fmla="*/ 10000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51 w 10000"/>
                          <a:gd name="connsiteY4" fmla="*/ 10000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51 w 10000"/>
                          <a:gd name="connsiteY4" fmla="*/ 10000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51 w 10000"/>
                          <a:gd name="connsiteY4" fmla="*/ 10000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340 w 10000"/>
                          <a:gd name="connsiteY4" fmla="*/ 9956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340 w 10000"/>
                          <a:gd name="connsiteY4" fmla="*/ 9956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83 w 10000"/>
                          <a:gd name="connsiteY4" fmla="*/ 9912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83 w 10000"/>
                          <a:gd name="connsiteY4" fmla="*/ 9912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83 w 10000"/>
                          <a:gd name="connsiteY4" fmla="*/ 9912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8935 w 10000"/>
                          <a:gd name="connsiteY0" fmla="*/ 4956 h 10000"/>
                          <a:gd name="connsiteX1" fmla="*/ 9999 w 10000"/>
                          <a:gd name="connsiteY1" fmla="*/ 10000 h 10000"/>
                          <a:gd name="connsiteX2" fmla="*/ 5183 w 10000"/>
                          <a:gd name="connsiteY2" fmla="*/ 9912 h 10000"/>
                          <a:gd name="connsiteX3" fmla="*/ 0 w 10000"/>
                          <a:gd name="connsiteY3" fmla="*/ 5043 h 10000"/>
                          <a:gd name="connsiteX4" fmla="*/ 5183 w 10000"/>
                          <a:gd name="connsiteY4" fmla="*/ 44 h 10000"/>
                          <a:gd name="connsiteX5" fmla="*/ 10000 w 10000"/>
                          <a:gd name="connsiteY5" fmla="*/ 0 h 10000"/>
                          <a:gd name="connsiteX6" fmla="*/ 9841 w 10000"/>
                          <a:gd name="connsiteY6" fmla="*/ 6220 h 10000"/>
                          <a:gd name="connsiteX0" fmla="*/ 8935 w 10000"/>
                          <a:gd name="connsiteY0" fmla="*/ 4956 h 10000"/>
                          <a:gd name="connsiteX1" fmla="*/ 9999 w 10000"/>
                          <a:gd name="connsiteY1" fmla="*/ 10000 h 10000"/>
                          <a:gd name="connsiteX2" fmla="*/ 5183 w 10000"/>
                          <a:gd name="connsiteY2" fmla="*/ 9912 h 10000"/>
                          <a:gd name="connsiteX3" fmla="*/ 0 w 10000"/>
                          <a:gd name="connsiteY3" fmla="*/ 5043 h 10000"/>
                          <a:gd name="connsiteX4" fmla="*/ 5183 w 10000"/>
                          <a:gd name="connsiteY4" fmla="*/ 44 h 10000"/>
                          <a:gd name="connsiteX5" fmla="*/ 10000 w 10000"/>
                          <a:gd name="connsiteY5" fmla="*/ 0 h 10000"/>
                          <a:gd name="connsiteX0" fmla="*/ 9999 w 10000"/>
                          <a:gd name="connsiteY0" fmla="*/ 10000 h 10000"/>
                          <a:gd name="connsiteX1" fmla="*/ 5183 w 10000"/>
                          <a:gd name="connsiteY1" fmla="*/ 9912 h 10000"/>
                          <a:gd name="connsiteX2" fmla="*/ 0 w 10000"/>
                          <a:gd name="connsiteY2" fmla="*/ 5043 h 10000"/>
                          <a:gd name="connsiteX3" fmla="*/ 5183 w 10000"/>
                          <a:gd name="connsiteY3" fmla="*/ 44 h 10000"/>
                          <a:gd name="connsiteX4" fmla="*/ 10000 w 10000"/>
                          <a:gd name="connsiteY4" fmla="*/ 0 h 1000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10000" h="10000">
                            <a:moveTo>
                              <a:pt x="9999" y="10000"/>
                            </a:moveTo>
                            <a:lnTo>
                              <a:pt x="5183" y="9912"/>
                            </a:lnTo>
                            <a:cubicBezTo>
                              <a:pt x="3060" y="9824"/>
                              <a:pt x="0" y="6688"/>
                              <a:pt x="0" y="5043"/>
                            </a:cubicBezTo>
                            <a:cubicBezTo>
                              <a:pt x="0" y="3398"/>
                              <a:pt x="2965" y="220"/>
                              <a:pt x="5183" y="44"/>
                            </a:cubicBezTo>
                            <a:lnTo>
                              <a:pt x="10000" y="0"/>
                            </a:lnTo>
                          </a:path>
                        </a:pathLst>
                      </a:custGeom>
                      <a:noFill/>
                      <a:ln w="28575">
                        <a:solidFill>
                          <a:schemeClr val="accent1"/>
                        </a:solidFill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87" name="Stored Data 71"/>
                      <p:cNvSpPr/>
                      <p:nvPr/>
                    </p:nvSpPr>
                    <p:spPr>
                      <a:xfrm rot="10800000">
                        <a:off x="3990333" y="3048834"/>
                        <a:ext cx="107530" cy="723601"/>
                      </a:xfrm>
                      <a:custGeom>
                        <a:avLst/>
                        <a:gdLst>
                          <a:gd name="connsiteX0" fmla="*/ 1667 w 10000"/>
                          <a:gd name="connsiteY0" fmla="*/ 0 h 10000"/>
                          <a:gd name="connsiteX1" fmla="*/ 10000 w 10000"/>
                          <a:gd name="connsiteY1" fmla="*/ 0 h 10000"/>
                          <a:gd name="connsiteX2" fmla="*/ 8333 w 10000"/>
                          <a:gd name="connsiteY2" fmla="*/ 5000 h 10000"/>
                          <a:gd name="connsiteX3" fmla="*/ 10000 w 10000"/>
                          <a:gd name="connsiteY3" fmla="*/ 10000 h 10000"/>
                          <a:gd name="connsiteX4" fmla="*/ 1667 w 10000"/>
                          <a:gd name="connsiteY4" fmla="*/ 10000 h 10000"/>
                          <a:gd name="connsiteX5" fmla="*/ 0 w 10000"/>
                          <a:gd name="connsiteY5" fmla="*/ 5000 h 10000"/>
                          <a:gd name="connsiteX6" fmla="*/ 1667 w 10000"/>
                          <a:gd name="connsiteY6" fmla="*/ 0 h 10000"/>
                          <a:gd name="connsiteX0" fmla="*/ 4932 w 13265"/>
                          <a:gd name="connsiteY0" fmla="*/ 0 h 10000"/>
                          <a:gd name="connsiteX1" fmla="*/ 13265 w 13265"/>
                          <a:gd name="connsiteY1" fmla="*/ 0 h 10000"/>
                          <a:gd name="connsiteX2" fmla="*/ 11598 w 13265"/>
                          <a:gd name="connsiteY2" fmla="*/ 5000 h 10000"/>
                          <a:gd name="connsiteX3" fmla="*/ 13265 w 13265"/>
                          <a:gd name="connsiteY3" fmla="*/ 10000 h 10000"/>
                          <a:gd name="connsiteX4" fmla="*/ 4932 w 13265"/>
                          <a:gd name="connsiteY4" fmla="*/ 10000 h 10000"/>
                          <a:gd name="connsiteX5" fmla="*/ 0 w 13265"/>
                          <a:gd name="connsiteY5" fmla="*/ 5084 h 10000"/>
                          <a:gd name="connsiteX6" fmla="*/ 4932 w 13265"/>
                          <a:gd name="connsiteY6" fmla="*/ 0 h 10000"/>
                          <a:gd name="connsiteX0" fmla="*/ 5226 w 13559"/>
                          <a:gd name="connsiteY0" fmla="*/ 0 h 10000"/>
                          <a:gd name="connsiteX1" fmla="*/ 13559 w 13559"/>
                          <a:gd name="connsiteY1" fmla="*/ 0 h 10000"/>
                          <a:gd name="connsiteX2" fmla="*/ 11892 w 13559"/>
                          <a:gd name="connsiteY2" fmla="*/ 5000 h 10000"/>
                          <a:gd name="connsiteX3" fmla="*/ 13559 w 13559"/>
                          <a:gd name="connsiteY3" fmla="*/ 10000 h 10000"/>
                          <a:gd name="connsiteX4" fmla="*/ 5226 w 13559"/>
                          <a:gd name="connsiteY4" fmla="*/ 10000 h 10000"/>
                          <a:gd name="connsiteX5" fmla="*/ 294 w 13559"/>
                          <a:gd name="connsiteY5" fmla="*/ 5084 h 10000"/>
                          <a:gd name="connsiteX6" fmla="*/ 5226 w 13559"/>
                          <a:gd name="connsiteY6" fmla="*/ 0 h 10000"/>
                          <a:gd name="connsiteX0" fmla="*/ 4933 w 13266"/>
                          <a:gd name="connsiteY0" fmla="*/ 0 h 10000"/>
                          <a:gd name="connsiteX1" fmla="*/ 13266 w 13266"/>
                          <a:gd name="connsiteY1" fmla="*/ 0 h 10000"/>
                          <a:gd name="connsiteX2" fmla="*/ 11599 w 13266"/>
                          <a:gd name="connsiteY2" fmla="*/ 5000 h 10000"/>
                          <a:gd name="connsiteX3" fmla="*/ 13266 w 13266"/>
                          <a:gd name="connsiteY3" fmla="*/ 10000 h 10000"/>
                          <a:gd name="connsiteX4" fmla="*/ 4933 w 13266"/>
                          <a:gd name="connsiteY4" fmla="*/ 10000 h 10000"/>
                          <a:gd name="connsiteX5" fmla="*/ 1 w 13266"/>
                          <a:gd name="connsiteY5" fmla="*/ 5084 h 10000"/>
                          <a:gd name="connsiteX6" fmla="*/ 4933 w 13266"/>
                          <a:gd name="connsiteY6" fmla="*/ 0 h 10000"/>
                          <a:gd name="connsiteX0" fmla="*/ 4933 w 13266"/>
                          <a:gd name="connsiteY0" fmla="*/ 0 h 10000"/>
                          <a:gd name="connsiteX1" fmla="*/ 13266 w 13266"/>
                          <a:gd name="connsiteY1" fmla="*/ 0 h 10000"/>
                          <a:gd name="connsiteX2" fmla="*/ 11599 w 13266"/>
                          <a:gd name="connsiteY2" fmla="*/ 5000 h 10000"/>
                          <a:gd name="connsiteX3" fmla="*/ 13266 w 13266"/>
                          <a:gd name="connsiteY3" fmla="*/ 10000 h 10000"/>
                          <a:gd name="connsiteX4" fmla="*/ 4933 w 13266"/>
                          <a:gd name="connsiteY4" fmla="*/ 10000 h 10000"/>
                          <a:gd name="connsiteX5" fmla="*/ 1 w 13266"/>
                          <a:gd name="connsiteY5" fmla="*/ 5084 h 10000"/>
                          <a:gd name="connsiteX6" fmla="*/ 4933 w 13266"/>
                          <a:gd name="connsiteY6" fmla="*/ 0 h 10000"/>
                          <a:gd name="connsiteX0" fmla="*/ 4966 w 13299"/>
                          <a:gd name="connsiteY0" fmla="*/ 0 h 10000"/>
                          <a:gd name="connsiteX1" fmla="*/ 13299 w 13299"/>
                          <a:gd name="connsiteY1" fmla="*/ 0 h 10000"/>
                          <a:gd name="connsiteX2" fmla="*/ 11632 w 13299"/>
                          <a:gd name="connsiteY2" fmla="*/ 5000 h 10000"/>
                          <a:gd name="connsiteX3" fmla="*/ 13299 w 13299"/>
                          <a:gd name="connsiteY3" fmla="*/ 10000 h 10000"/>
                          <a:gd name="connsiteX4" fmla="*/ 7782 w 13299"/>
                          <a:gd name="connsiteY4" fmla="*/ 10000 h 10000"/>
                          <a:gd name="connsiteX5" fmla="*/ 34 w 13299"/>
                          <a:gd name="connsiteY5" fmla="*/ 5084 h 10000"/>
                          <a:gd name="connsiteX6" fmla="*/ 4966 w 13299"/>
                          <a:gd name="connsiteY6" fmla="*/ 0 h 10000"/>
                          <a:gd name="connsiteX0" fmla="*/ 4947 w 13280"/>
                          <a:gd name="connsiteY0" fmla="*/ 0 h 10000"/>
                          <a:gd name="connsiteX1" fmla="*/ 13280 w 13280"/>
                          <a:gd name="connsiteY1" fmla="*/ 0 h 10000"/>
                          <a:gd name="connsiteX2" fmla="*/ 11613 w 13280"/>
                          <a:gd name="connsiteY2" fmla="*/ 5000 h 10000"/>
                          <a:gd name="connsiteX3" fmla="*/ 13280 w 13280"/>
                          <a:gd name="connsiteY3" fmla="*/ 10000 h 10000"/>
                          <a:gd name="connsiteX4" fmla="*/ 6702 w 13280"/>
                          <a:gd name="connsiteY4" fmla="*/ 9832 h 10000"/>
                          <a:gd name="connsiteX5" fmla="*/ 15 w 13280"/>
                          <a:gd name="connsiteY5" fmla="*/ 5084 h 10000"/>
                          <a:gd name="connsiteX6" fmla="*/ 4947 w 13280"/>
                          <a:gd name="connsiteY6" fmla="*/ 0 h 10000"/>
                          <a:gd name="connsiteX0" fmla="*/ 4933 w 13266"/>
                          <a:gd name="connsiteY0" fmla="*/ 0 h 10000"/>
                          <a:gd name="connsiteX1" fmla="*/ 13266 w 13266"/>
                          <a:gd name="connsiteY1" fmla="*/ 0 h 10000"/>
                          <a:gd name="connsiteX2" fmla="*/ 11599 w 13266"/>
                          <a:gd name="connsiteY2" fmla="*/ 5000 h 10000"/>
                          <a:gd name="connsiteX3" fmla="*/ 13266 w 13266"/>
                          <a:gd name="connsiteY3" fmla="*/ 10000 h 10000"/>
                          <a:gd name="connsiteX4" fmla="*/ 6688 w 13266"/>
                          <a:gd name="connsiteY4" fmla="*/ 9832 h 10000"/>
                          <a:gd name="connsiteX5" fmla="*/ 1 w 13266"/>
                          <a:gd name="connsiteY5" fmla="*/ 5084 h 10000"/>
                          <a:gd name="connsiteX6" fmla="*/ 4933 w 13266"/>
                          <a:gd name="connsiteY6" fmla="*/ 0 h 10000"/>
                          <a:gd name="connsiteX0" fmla="*/ 5711 w 13268"/>
                          <a:gd name="connsiteY0" fmla="*/ 126 h 10000"/>
                          <a:gd name="connsiteX1" fmla="*/ 13268 w 13268"/>
                          <a:gd name="connsiteY1" fmla="*/ 0 h 10000"/>
                          <a:gd name="connsiteX2" fmla="*/ 11601 w 13268"/>
                          <a:gd name="connsiteY2" fmla="*/ 5000 h 10000"/>
                          <a:gd name="connsiteX3" fmla="*/ 13268 w 13268"/>
                          <a:gd name="connsiteY3" fmla="*/ 10000 h 10000"/>
                          <a:gd name="connsiteX4" fmla="*/ 6690 w 13268"/>
                          <a:gd name="connsiteY4" fmla="*/ 9832 h 10000"/>
                          <a:gd name="connsiteX5" fmla="*/ 3 w 13268"/>
                          <a:gd name="connsiteY5" fmla="*/ 5084 h 10000"/>
                          <a:gd name="connsiteX6" fmla="*/ 5711 w 13268"/>
                          <a:gd name="connsiteY6" fmla="*/ 126 h 10000"/>
                          <a:gd name="connsiteX0" fmla="*/ 5709 w 13266"/>
                          <a:gd name="connsiteY0" fmla="*/ 126 h 10000"/>
                          <a:gd name="connsiteX1" fmla="*/ 13266 w 13266"/>
                          <a:gd name="connsiteY1" fmla="*/ 0 h 10000"/>
                          <a:gd name="connsiteX2" fmla="*/ 11599 w 13266"/>
                          <a:gd name="connsiteY2" fmla="*/ 5000 h 10000"/>
                          <a:gd name="connsiteX3" fmla="*/ 13266 w 13266"/>
                          <a:gd name="connsiteY3" fmla="*/ 10000 h 10000"/>
                          <a:gd name="connsiteX4" fmla="*/ 6688 w 13266"/>
                          <a:gd name="connsiteY4" fmla="*/ 9832 h 10000"/>
                          <a:gd name="connsiteX5" fmla="*/ 1 w 13266"/>
                          <a:gd name="connsiteY5" fmla="*/ 5084 h 10000"/>
                          <a:gd name="connsiteX6" fmla="*/ 5709 w 13266"/>
                          <a:gd name="connsiteY6" fmla="*/ 126 h 10000"/>
                          <a:gd name="connsiteX0" fmla="*/ 5709 w 13266"/>
                          <a:gd name="connsiteY0" fmla="*/ 126 h 10000"/>
                          <a:gd name="connsiteX1" fmla="*/ 13266 w 13266"/>
                          <a:gd name="connsiteY1" fmla="*/ 0 h 10000"/>
                          <a:gd name="connsiteX2" fmla="*/ 11599 w 13266"/>
                          <a:gd name="connsiteY2" fmla="*/ 5000 h 10000"/>
                          <a:gd name="connsiteX3" fmla="*/ 13266 w 13266"/>
                          <a:gd name="connsiteY3" fmla="*/ 10000 h 10000"/>
                          <a:gd name="connsiteX4" fmla="*/ 6688 w 13266"/>
                          <a:gd name="connsiteY4" fmla="*/ 9832 h 10000"/>
                          <a:gd name="connsiteX5" fmla="*/ 1 w 13266"/>
                          <a:gd name="connsiteY5" fmla="*/ 5084 h 10000"/>
                          <a:gd name="connsiteX6" fmla="*/ 5709 w 13266"/>
                          <a:gd name="connsiteY6" fmla="*/ 126 h 10000"/>
                          <a:gd name="connsiteX0" fmla="*/ 6688 w 13265"/>
                          <a:gd name="connsiteY0" fmla="*/ 42 h 10000"/>
                          <a:gd name="connsiteX1" fmla="*/ 13265 w 13265"/>
                          <a:gd name="connsiteY1" fmla="*/ 0 h 10000"/>
                          <a:gd name="connsiteX2" fmla="*/ 11598 w 13265"/>
                          <a:gd name="connsiteY2" fmla="*/ 5000 h 10000"/>
                          <a:gd name="connsiteX3" fmla="*/ 13265 w 13265"/>
                          <a:gd name="connsiteY3" fmla="*/ 10000 h 10000"/>
                          <a:gd name="connsiteX4" fmla="*/ 6687 w 13265"/>
                          <a:gd name="connsiteY4" fmla="*/ 9832 h 10000"/>
                          <a:gd name="connsiteX5" fmla="*/ 0 w 13265"/>
                          <a:gd name="connsiteY5" fmla="*/ 5084 h 10000"/>
                          <a:gd name="connsiteX6" fmla="*/ 6688 w 13265"/>
                          <a:gd name="connsiteY6" fmla="*/ 42 h 10000"/>
                          <a:gd name="connsiteX0" fmla="*/ 6688 w 13265"/>
                          <a:gd name="connsiteY0" fmla="*/ 42 h 9832"/>
                          <a:gd name="connsiteX1" fmla="*/ 13265 w 13265"/>
                          <a:gd name="connsiteY1" fmla="*/ 0 h 9832"/>
                          <a:gd name="connsiteX2" fmla="*/ 11598 w 13265"/>
                          <a:gd name="connsiteY2" fmla="*/ 5000 h 9832"/>
                          <a:gd name="connsiteX3" fmla="*/ 11387 w 13265"/>
                          <a:gd name="connsiteY3" fmla="*/ 9790 h 9832"/>
                          <a:gd name="connsiteX4" fmla="*/ 6687 w 13265"/>
                          <a:gd name="connsiteY4" fmla="*/ 9832 h 9832"/>
                          <a:gd name="connsiteX5" fmla="*/ 0 w 13265"/>
                          <a:gd name="connsiteY5" fmla="*/ 5084 h 9832"/>
                          <a:gd name="connsiteX6" fmla="*/ 6688 w 13265"/>
                          <a:gd name="connsiteY6" fmla="*/ 42 h 9832"/>
                          <a:gd name="connsiteX0" fmla="*/ 5042 w 10000"/>
                          <a:gd name="connsiteY0" fmla="*/ 43 h 10000"/>
                          <a:gd name="connsiteX1" fmla="*/ 10000 w 10000"/>
                          <a:gd name="connsiteY1" fmla="*/ 0 h 10000"/>
                          <a:gd name="connsiteX2" fmla="*/ 8743 w 10000"/>
                          <a:gd name="connsiteY2" fmla="*/ 5085 h 10000"/>
                          <a:gd name="connsiteX3" fmla="*/ 9692 w 10000"/>
                          <a:gd name="connsiteY3" fmla="*/ 10000 h 10000"/>
                          <a:gd name="connsiteX4" fmla="*/ 5041 w 10000"/>
                          <a:gd name="connsiteY4" fmla="*/ 10000 h 10000"/>
                          <a:gd name="connsiteX5" fmla="*/ 0 w 10000"/>
                          <a:gd name="connsiteY5" fmla="*/ 5171 h 10000"/>
                          <a:gd name="connsiteX6" fmla="*/ 5042 w 10000"/>
                          <a:gd name="connsiteY6" fmla="*/ 43 h 10000"/>
                          <a:gd name="connsiteX0" fmla="*/ 5042 w 10000"/>
                          <a:gd name="connsiteY0" fmla="*/ 43 h 10000"/>
                          <a:gd name="connsiteX1" fmla="*/ 10000 w 10000"/>
                          <a:gd name="connsiteY1" fmla="*/ 0 h 10000"/>
                          <a:gd name="connsiteX2" fmla="*/ 8743 w 10000"/>
                          <a:gd name="connsiteY2" fmla="*/ 5085 h 10000"/>
                          <a:gd name="connsiteX3" fmla="*/ 9784 w 10000"/>
                          <a:gd name="connsiteY3" fmla="*/ 10000 h 10000"/>
                          <a:gd name="connsiteX4" fmla="*/ 5041 w 10000"/>
                          <a:gd name="connsiteY4" fmla="*/ 10000 h 10000"/>
                          <a:gd name="connsiteX5" fmla="*/ 0 w 10000"/>
                          <a:gd name="connsiteY5" fmla="*/ 5171 h 10000"/>
                          <a:gd name="connsiteX6" fmla="*/ 5042 w 10000"/>
                          <a:gd name="connsiteY6" fmla="*/ 43 h 10000"/>
                          <a:gd name="connsiteX0" fmla="*/ 5042 w 9784"/>
                          <a:gd name="connsiteY0" fmla="*/ 0 h 9957"/>
                          <a:gd name="connsiteX1" fmla="*/ 9415 w 9784"/>
                          <a:gd name="connsiteY1" fmla="*/ 171 h 9957"/>
                          <a:gd name="connsiteX2" fmla="*/ 8743 w 9784"/>
                          <a:gd name="connsiteY2" fmla="*/ 5042 h 9957"/>
                          <a:gd name="connsiteX3" fmla="*/ 9784 w 9784"/>
                          <a:gd name="connsiteY3" fmla="*/ 9957 h 9957"/>
                          <a:gd name="connsiteX4" fmla="*/ 5041 w 9784"/>
                          <a:gd name="connsiteY4" fmla="*/ 9957 h 9957"/>
                          <a:gd name="connsiteX5" fmla="*/ 0 w 9784"/>
                          <a:gd name="connsiteY5" fmla="*/ 5128 h 9957"/>
                          <a:gd name="connsiteX6" fmla="*/ 5042 w 9784"/>
                          <a:gd name="connsiteY6" fmla="*/ 0 h 9957"/>
                          <a:gd name="connsiteX0" fmla="*/ 5153 w 10000"/>
                          <a:gd name="connsiteY0" fmla="*/ 0 h 10000"/>
                          <a:gd name="connsiteX1" fmla="*/ 9875 w 10000"/>
                          <a:gd name="connsiteY1" fmla="*/ 172 h 10000"/>
                          <a:gd name="connsiteX2" fmla="*/ 8936 w 10000"/>
                          <a:gd name="connsiteY2" fmla="*/ 5064 h 10000"/>
                          <a:gd name="connsiteX3" fmla="*/ 10000 w 10000"/>
                          <a:gd name="connsiteY3" fmla="*/ 10000 h 10000"/>
                          <a:gd name="connsiteX4" fmla="*/ 5152 w 10000"/>
                          <a:gd name="connsiteY4" fmla="*/ 10000 h 10000"/>
                          <a:gd name="connsiteX5" fmla="*/ 0 w 10000"/>
                          <a:gd name="connsiteY5" fmla="*/ 5150 h 10000"/>
                          <a:gd name="connsiteX6" fmla="*/ 5153 w 10000"/>
                          <a:gd name="connsiteY6" fmla="*/ 0 h 10000"/>
                          <a:gd name="connsiteX0" fmla="*/ 5153 w 10001"/>
                          <a:gd name="connsiteY0" fmla="*/ 0 h 10000"/>
                          <a:gd name="connsiteX1" fmla="*/ 10001 w 10001"/>
                          <a:gd name="connsiteY1" fmla="*/ 215 h 10000"/>
                          <a:gd name="connsiteX2" fmla="*/ 8936 w 10001"/>
                          <a:gd name="connsiteY2" fmla="*/ 5064 h 10000"/>
                          <a:gd name="connsiteX3" fmla="*/ 10000 w 10001"/>
                          <a:gd name="connsiteY3" fmla="*/ 10000 h 10000"/>
                          <a:gd name="connsiteX4" fmla="*/ 5152 w 10001"/>
                          <a:gd name="connsiteY4" fmla="*/ 10000 h 10000"/>
                          <a:gd name="connsiteX5" fmla="*/ 0 w 10001"/>
                          <a:gd name="connsiteY5" fmla="*/ 5150 h 10000"/>
                          <a:gd name="connsiteX6" fmla="*/ 5153 w 10001"/>
                          <a:gd name="connsiteY6" fmla="*/ 0 h 10000"/>
                          <a:gd name="connsiteX0" fmla="*/ 5184 w 10001"/>
                          <a:gd name="connsiteY0" fmla="*/ 43 h 9785"/>
                          <a:gd name="connsiteX1" fmla="*/ 10001 w 10001"/>
                          <a:gd name="connsiteY1" fmla="*/ 0 h 9785"/>
                          <a:gd name="connsiteX2" fmla="*/ 8936 w 10001"/>
                          <a:gd name="connsiteY2" fmla="*/ 4849 h 9785"/>
                          <a:gd name="connsiteX3" fmla="*/ 10000 w 10001"/>
                          <a:gd name="connsiteY3" fmla="*/ 9785 h 9785"/>
                          <a:gd name="connsiteX4" fmla="*/ 5152 w 10001"/>
                          <a:gd name="connsiteY4" fmla="*/ 9785 h 9785"/>
                          <a:gd name="connsiteX5" fmla="*/ 0 w 10001"/>
                          <a:gd name="connsiteY5" fmla="*/ 4935 h 9785"/>
                          <a:gd name="connsiteX6" fmla="*/ 5184 w 10001"/>
                          <a:gd name="connsiteY6" fmla="*/ 43 h 9785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51 w 10000"/>
                          <a:gd name="connsiteY4" fmla="*/ 10000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51 w 10000"/>
                          <a:gd name="connsiteY4" fmla="*/ 10000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51 w 10000"/>
                          <a:gd name="connsiteY4" fmla="*/ 10000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51 w 10000"/>
                          <a:gd name="connsiteY4" fmla="*/ 10000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51 w 10000"/>
                          <a:gd name="connsiteY4" fmla="*/ 10000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340 w 10000"/>
                          <a:gd name="connsiteY4" fmla="*/ 9956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340 w 10000"/>
                          <a:gd name="connsiteY4" fmla="*/ 9956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83 w 10000"/>
                          <a:gd name="connsiteY4" fmla="*/ 9912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603 w 5420"/>
                          <a:gd name="connsiteY0" fmla="*/ 44 h 10000"/>
                          <a:gd name="connsiteX1" fmla="*/ 5420 w 5420"/>
                          <a:gd name="connsiteY1" fmla="*/ 0 h 10000"/>
                          <a:gd name="connsiteX2" fmla="*/ 4355 w 5420"/>
                          <a:gd name="connsiteY2" fmla="*/ 4956 h 10000"/>
                          <a:gd name="connsiteX3" fmla="*/ 5419 w 5420"/>
                          <a:gd name="connsiteY3" fmla="*/ 10000 h 10000"/>
                          <a:gd name="connsiteX4" fmla="*/ 603 w 5420"/>
                          <a:gd name="connsiteY4" fmla="*/ 9912 h 10000"/>
                          <a:gd name="connsiteX5" fmla="*/ 603 w 5420"/>
                          <a:gd name="connsiteY5" fmla="*/ 44 h 10000"/>
                          <a:gd name="connsiteX0" fmla="*/ 1112 w 9999"/>
                          <a:gd name="connsiteY0" fmla="*/ 9912 h 11176"/>
                          <a:gd name="connsiteX1" fmla="*/ 1112 w 9999"/>
                          <a:gd name="connsiteY1" fmla="*/ 44 h 11176"/>
                          <a:gd name="connsiteX2" fmla="*/ 9999 w 9999"/>
                          <a:gd name="connsiteY2" fmla="*/ 0 h 11176"/>
                          <a:gd name="connsiteX3" fmla="*/ 8034 w 9999"/>
                          <a:gd name="connsiteY3" fmla="*/ 4956 h 11176"/>
                          <a:gd name="connsiteX4" fmla="*/ 9997 w 9999"/>
                          <a:gd name="connsiteY4" fmla="*/ 10000 h 11176"/>
                          <a:gd name="connsiteX5" fmla="*/ 2783 w 9999"/>
                          <a:gd name="connsiteY5" fmla="*/ 11176 h 11176"/>
                          <a:gd name="connsiteX0" fmla="*/ 1112 w 10000"/>
                          <a:gd name="connsiteY0" fmla="*/ 8869 h 8948"/>
                          <a:gd name="connsiteX1" fmla="*/ 1112 w 10000"/>
                          <a:gd name="connsiteY1" fmla="*/ 39 h 8948"/>
                          <a:gd name="connsiteX2" fmla="*/ 10000 w 10000"/>
                          <a:gd name="connsiteY2" fmla="*/ 0 h 8948"/>
                          <a:gd name="connsiteX3" fmla="*/ 8035 w 10000"/>
                          <a:gd name="connsiteY3" fmla="*/ 4435 h 8948"/>
                          <a:gd name="connsiteX4" fmla="*/ 9998 w 10000"/>
                          <a:gd name="connsiteY4" fmla="*/ 8948 h 8948"/>
                          <a:gd name="connsiteX0" fmla="*/ 0 w 8888"/>
                          <a:gd name="connsiteY0" fmla="*/ 44 h 10000"/>
                          <a:gd name="connsiteX1" fmla="*/ 8888 w 8888"/>
                          <a:gd name="connsiteY1" fmla="*/ 0 h 10000"/>
                          <a:gd name="connsiteX2" fmla="*/ 6923 w 8888"/>
                          <a:gd name="connsiteY2" fmla="*/ 4956 h 10000"/>
                          <a:gd name="connsiteX3" fmla="*/ 8886 w 8888"/>
                          <a:gd name="connsiteY3" fmla="*/ 10000 h 10000"/>
                          <a:gd name="connsiteX0" fmla="*/ 2211 w 2211"/>
                          <a:gd name="connsiteY0" fmla="*/ 0 h 10000"/>
                          <a:gd name="connsiteX1" fmla="*/ 0 w 2211"/>
                          <a:gd name="connsiteY1" fmla="*/ 4956 h 10000"/>
                          <a:gd name="connsiteX2" fmla="*/ 2209 w 2211"/>
                          <a:gd name="connsiteY2" fmla="*/ 10000 h 1000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</a:cxnLst>
                        <a:rect l="l" t="t" r="r" b="b"/>
                        <a:pathLst>
                          <a:path w="2211" h="10000">
                            <a:moveTo>
                              <a:pt x="2211" y="0"/>
                            </a:moveTo>
                            <a:cubicBezTo>
                              <a:pt x="739" y="0"/>
                              <a:pt x="0" y="3289"/>
                              <a:pt x="0" y="4956"/>
                            </a:cubicBezTo>
                            <a:cubicBezTo>
                              <a:pt x="0" y="6622"/>
                              <a:pt x="737" y="10000"/>
                              <a:pt x="2209" y="10000"/>
                            </a:cubicBezTo>
                          </a:path>
                        </a:pathLst>
                      </a:custGeom>
                      <a:noFill/>
                      <a:ln w="28575">
                        <a:solidFill>
                          <a:schemeClr val="accent1"/>
                        </a:solidFill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</p:grpSp>
              <p:cxnSp>
                <p:nvCxnSpPr>
                  <p:cNvPr id="37" name="Elbow Connector 36"/>
                  <p:cNvCxnSpPr/>
                  <p:nvPr/>
                </p:nvCxnSpPr>
                <p:spPr>
                  <a:xfrm rot="16200000" flipH="1">
                    <a:off x="2504212" y="2775830"/>
                    <a:ext cx="320760" cy="197908"/>
                  </a:xfrm>
                  <a:prstGeom prst="bentConnector3">
                    <a:avLst/>
                  </a:prstGeom>
                  <a:ln w="285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Elbow Connector 38"/>
                  <p:cNvCxnSpPr/>
                  <p:nvPr/>
                </p:nvCxnSpPr>
                <p:spPr>
                  <a:xfrm rot="5400000">
                    <a:off x="2896377" y="2828154"/>
                    <a:ext cx="241495" cy="172525"/>
                  </a:xfrm>
                  <a:prstGeom prst="bentConnector3">
                    <a:avLst>
                      <a:gd name="adj1" fmla="val 31679"/>
                    </a:avLst>
                  </a:prstGeom>
                  <a:ln w="285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9" name="Straight Connector 88"/>
                <p:cNvCxnSpPr/>
                <p:nvPr/>
              </p:nvCxnSpPr>
              <p:spPr>
                <a:xfrm>
                  <a:off x="2847474" y="4098758"/>
                  <a:ext cx="188238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0" name="Straight Connector 99"/>
              <p:cNvCxnSpPr/>
              <p:nvPr/>
            </p:nvCxnSpPr>
            <p:spPr>
              <a:xfrm>
                <a:off x="2118390" y="4114800"/>
                <a:ext cx="227768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flipV="1">
                <a:off x="2346158" y="2202149"/>
                <a:ext cx="0" cy="19126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3" name="Straight Connector 102"/>
            <p:cNvCxnSpPr/>
            <p:nvPr/>
          </p:nvCxnSpPr>
          <p:spPr>
            <a:xfrm>
              <a:off x="2334319" y="2203918"/>
              <a:ext cx="2196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2" name="Group 131"/>
          <p:cNvGrpSpPr/>
          <p:nvPr/>
        </p:nvGrpSpPr>
        <p:grpSpPr>
          <a:xfrm>
            <a:off x="4372499" y="1219200"/>
            <a:ext cx="1218368" cy="2895603"/>
            <a:chOff x="4267200" y="1219200"/>
            <a:chExt cx="1218368" cy="2895603"/>
          </a:xfrm>
        </p:grpSpPr>
        <p:grpSp>
          <p:nvGrpSpPr>
            <p:cNvPr id="105" name="Group 104"/>
            <p:cNvGrpSpPr/>
            <p:nvPr/>
          </p:nvGrpSpPr>
          <p:grpSpPr>
            <a:xfrm>
              <a:off x="4267200" y="1219200"/>
              <a:ext cx="1218368" cy="2895603"/>
              <a:chOff x="2118390" y="1219199"/>
              <a:chExt cx="1218368" cy="2895603"/>
            </a:xfrm>
          </p:grpSpPr>
          <p:grpSp>
            <p:nvGrpSpPr>
              <p:cNvPr id="106" name="Group 105"/>
              <p:cNvGrpSpPr/>
              <p:nvPr/>
            </p:nvGrpSpPr>
            <p:grpSpPr>
              <a:xfrm>
                <a:off x="2452927" y="1219199"/>
                <a:ext cx="883831" cy="2895603"/>
                <a:chOff x="2392769" y="1219199"/>
                <a:chExt cx="883831" cy="2895603"/>
              </a:xfrm>
            </p:grpSpPr>
            <p:grpSp>
              <p:nvGrpSpPr>
                <p:cNvPr id="109" name="Group 108"/>
                <p:cNvGrpSpPr/>
                <p:nvPr/>
              </p:nvGrpSpPr>
              <p:grpSpPr>
                <a:xfrm>
                  <a:off x="2392769" y="1219199"/>
                  <a:ext cx="883831" cy="2895603"/>
                  <a:chOff x="2392769" y="1219199"/>
                  <a:chExt cx="883831" cy="2895603"/>
                </a:xfrm>
              </p:grpSpPr>
              <p:grpSp>
                <p:nvGrpSpPr>
                  <p:cNvPr id="111" name="Group 110"/>
                  <p:cNvGrpSpPr/>
                  <p:nvPr/>
                </p:nvGrpSpPr>
                <p:grpSpPr>
                  <a:xfrm rot="5400000">
                    <a:off x="2114623" y="2182287"/>
                    <a:ext cx="902029" cy="345738"/>
                    <a:chOff x="3269941" y="1715660"/>
                    <a:chExt cx="2339630" cy="741118"/>
                  </a:xfrm>
                </p:grpSpPr>
                <p:cxnSp>
                  <p:nvCxnSpPr>
                    <p:cNvPr id="126" name="Straight Connector 125"/>
                    <p:cNvCxnSpPr/>
                    <p:nvPr/>
                  </p:nvCxnSpPr>
                  <p:spPr>
                    <a:xfrm flipV="1">
                      <a:off x="4042896" y="2266407"/>
                      <a:ext cx="415107" cy="1"/>
                    </a:xfrm>
                    <a:prstGeom prst="line">
                      <a:avLst/>
                    </a:prstGeom>
                    <a:ln w="28575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" name="Straight Connector 126"/>
                    <p:cNvCxnSpPr/>
                    <p:nvPr/>
                  </p:nvCxnSpPr>
                  <p:spPr>
                    <a:xfrm rot="16200000">
                      <a:off x="3863972" y="1309029"/>
                      <a:ext cx="0" cy="1188061"/>
                    </a:xfrm>
                    <a:prstGeom prst="line">
                      <a:avLst/>
                    </a:prstGeom>
                    <a:ln w="28575">
                      <a:solidFill>
                        <a:schemeClr val="accent1"/>
                      </a:solidFill>
                      <a:headEnd type="oval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8" name="Straight Connector 127"/>
                    <p:cNvCxnSpPr/>
                    <p:nvPr/>
                  </p:nvCxnSpPr>
                  <p:spPr>
                    <a:xfrm flipV="1">
                      <a:off x="5346318" y="2086964"/>
                      <a:ext cx="263253" cy="1"/>
                    </a:xfrm>
                    <a:prstGeom prst="line">
                      <a:avLst/>
                    </a:prstGeom>
                    <a:ln w="28575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29" name="Delay 68"/>
                    <p:cNvSpPr/>
                    <p:nvPr/>
                  </p:nvSpPr>
                  <p:spPr>
                    <a:xfrm>
                      <a:off x="4451796" y="1715660"/>
                      <a:ext cx="882699" cy="741118"/>
                    </a:xfrm>
                    <a:prstGeom prst="flowChartDelay">
                      <a:avLst/>
                    </a:prstGeom>
                    <a:noFill/>
                    <a:ln w="28575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12" name="Group 111"/>
                  <p:cNvGrpSpPr/>
                  <p:nvPr/>
                </p:nvGrpSpPr>
                <p:grpSpPr>
                  <a:xfrm rot="5400000">
                    <a:off x="2312809" y="1837252"/>
                    <a:ext cx="1581843" cy="345738"/>
                    <a:chOff x="1506679" y="1715660"/>
                    <a:chExt cx="4102892" cy="741118"/>
                  </a:xfrm>
                </p:grpSpPr>
                <p:cxnSp>
                  <p:nvCxnSpPr>
                    <p:cNvPr id="122" name="Straight Connector 121"/>
                    <p:cNvCxnSpPr/>
                    <p:nvPr/>
                  </p:nvCxnSpPr>
                  <p:spPr>
                    <a:xfrm rot="16200000">
                      <a:off x="3575270" y="1383675"/>
                      <a:ext cx="0" cy="1765465"/>
                    </a:xfrm>
                    <a:prstGeom prst="line">
                      <a:avLst/>
                    </a:prstGeom>
                    <a:ln w="28575">
                      <a:solidFill>
                        <a:schemeClr val="accent1"/>
                      </a:solidFill>
                      <a:headEnd type="oval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" name="Straight Connector 122"/>
                    <p:cNvCxnSpPr/>
                    <p:nvPr/>
                  </p:nvCxnSpPr>
                  <p:spPr>
                    <a:xfrm rot="16200000">
                      <a:off x="2982341" y="427398"/>
                      <a:ext cx="0" cy="2951323"/>
                    </a:xfrm>
                    <a:prstGeom prst="line">
                      <a:avLst/>
                    </a:prstGeom>
                    <a:ln w="28575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4" name="Straight Connector 123"/>
                    <p:cNvCxnSpPr/>
                    <p:nvPr/>
                  </p:nvCxnSpPr>
                  <p:spPr>
                    <a:xfrm flipV="1">
                      <a:off x="5346318" y="2086964"/>
                      <a:ext cx="263253" cy="1"/>
                    </a:xfrm>
                    <a:prstGeom prst="line">
                      <a:avLst/>
                    </a:prstGeom>
                    <a:ln w="28575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25" name="Delay 68"/>
                    <p:cNvSpPr/>
                    <p:nvPr/>
                  </p:nvSpPr>
                  <p:spPr>
                    <a:xfrm>
                      <a:off x="4451796" y="1715660"/>
                      <a:ext cx="882699" cy="741118"/>
                    </a:xfrm>
                    <a:prstGeom prst="flowChartDelay">
                      <a:avLst/>
                    </a:prstGeom>
                    <a:noFill/>
                    <a:ln w="28575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13" name="Group 112"/>
                  <p:cNvGrpSpPr/>
                  <p:nvPr/>
                </p:nvGrpSpPr>
                <p:grpSpPr>
                  <a:xfrm rot="5400000">
                    <a:off x="2303496" y="3399057"/>
                    <a:ext cx="1093925" cy="337565"/>
                    <a:chOff x="3675121" y="3048834"/>
                    <a:chExt cx="3121090" cy="723601"/>
                  </a:xfrm>
                </p:grpSpPr>
                <p:cxnSp>
                  <p:nvCxnSpPr>
                    <p:cNvPr id="116" name="Straight Connector 115"/>
                    <p:cNvCxnSpPr/>
                    <p:nvPr/>
                  </p:nvCxnSpPr>
                  <p:spPr>
                    <a:xfrm flipV="1">
                      <a:off x="3675121" y="3596937"/>
                      <a:ext cx="415107" cy="1"/>
                    </a:xfrm>
                    <a:prstGeom prst="line">
                      <a:avLst/>
                    </a:prstGeom>
                    <a:ln w="28575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" name="Straight Connector 116"/>
                    <p:cNvCxnSpPr/>
                    <p:nvPr/>
                  </p:nvCxnSpPr>
                  <p:spPr>
                    <a:xfrm flipV="1">
                      <a:off x="3675121" y="3233589"/>
                      <a:ext cx="415107" cy="1"/>
                    </a:xfrm>
                    <a:prstGeom prst="line">
                      <a:avLst/>
                    </a:prstGeom>
                    <a:ln w="28575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" name="Straight Connector 117"/>
                    <p:cNvCxnSpPr/>
                    <p:nvPr/>
                  </p:nvCxnSpPr>
                  <p:spPr>
                    <a:xfrm rot="16200000">
                      <a:off x="5903323" y="2520959"/>
                      <a:ext cx="2" cy="1785774"/>
                    </a:xfrm>
                    <a:prstGeom prst="line">
                      <a:avLst/>
                    </a:prstGeom>
                    <a:ln w="28575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19" name="Group 118"/>
                    <p:cNvGrpSpPr/>
                    <p:nvPr/>
                  </p:nvGrpSpPr>
                  <p:grpSpPr>
                    <a:xfrm>
                      <a:off x="3990333" y="3048834"/>
                      <a:ext cx="1016928" cy="723601"/>
                      <a:chOff x="3990333" y="3048834"/>
                      <a:chExt cx="1016928" cy="723601"/>
                    </a:xfrm>
                  </p:grpSpPr>
                  <p:sp>
                    <p:nvSpPr>
                      <p:cNvPr id="120" name="Stored Data 71"/>
                      <p:cNvSpPr/>
                      <p:nvPr/>
                    </p:nvSpPr>
                    <p:spPr>
                      <a:xfrm rot="10800000">
                        <a:off x="3997592" y="3048854"/>
                        <a:ext cx="1009669" cy="723580"/>
                      </a:xfrm>
                      <a:custGeom>
                        <a:avLst/>
                        <a:gdLst>
                          <a:gd name="connsiteX0" fmla="*/ 1667 w 10000"/>
                          <a:gd name="connsiteY0" fmla="*/ 0 h 10000"/>
                          <a:gd name="connsiteX1" fmla="*/ 10000 w 10000"/>
                          <a:gd name="connsiteY1" fmla="*/ 0 h 10000"/>
                          <a:gd name="connsiteX2" fmla="*/ 8333 w 10000"/>
                          <a:gd name="connsiteY2" fmla="*/ 5000 h 10000"/>
                          <a:gd name="connsiteX3" fmla="*/ 10000 w 10000"/>
                          <a:gd name="connsiteY3" fmla="*/ 10000 h 10000"/>
                          <a:gd name="connsiteX4" fmla="*/ 1667 w 10000"/>
                          <a:gd name="connsiteY4" fmla="*/ 10000 h 10000"/>
                          <a:gd name="connsiteX5" fmla="*/ 0 w 10000"/>
                          <a:gd name="connsiteY5" fmla="*/ 5000 h 10000"/>
                          <a:gd name="connsiteX6" fmla="*/ 1667 w 10000"/>
                          <a:gd name="connsiteY6" fmla="*/ 0 h 10000"/>
                          <a:gd name="connsiteX0" fmla="*/ 4932 w 13265"/>
                          <a:gd name="connsiteY0" fmla="*/ 0 h 10000"/>
                          <a:gd name="connsiteX1" fmla="*/ 13265 w 13265"/>
                          <a:gd name="connsiteY1" fmla="*/ 0 h 10000"/>
                          <a:gd name="connsiteX2" fmla="*/ 11598 w 13265"/>
                          <a:gd name="connsiteY2" fmla="*/ 5000 h 10000"/>
                          <a:gd name="connsiteX3" fmla="*/ 13265 w 13265"/>
                          <a:gd name="connsiteY3" fmla="*/ 10000 h 10000"/>
                          <a:gd name="connsiteX4" fmla="*/ 4932 w 13265"/>
                          <a:gd name="connsiteY4" fmla="*/ 10000 h 10000"/>
                          <a:gd name="connsiteX5" fmla="*/ 0 w 13265"/>
                          <a:gd name="connsiteY5" fmla="*/ 5084 h 10000"/>
                          <a:gd name="connsiteX6" fmla="*/ 4932 w 13265"/>
                          <a:gd name="connsiteY6" fmla="*/ 0 h 10000"/>
                          <a:gd name="connsiteX0" fmla="*/ 5226 w 13559"/>
                          <a:gd name="connsiteY0" fmla="*/ 0 h 10000"/>
                          <a:gd name="connsiteX1" fmla="*/ 13559 w 13559"/>
                          <a:gd name="connsiteY1" fmla="*/ 0 h 10000"/>
                          <a:gd name="connsiteX2" fmla="*/ 11892 w 13559"/>
                          <a:gd name="connsiteY2" fmla="*/ 5000 h 10000"/>
                          <a:gd name="connsiteX3" fmla="*/ 13559 w 13559"/>
                          <a:gd name="connsiteY3" fmla="*/ 10000 h 10000"/>
                          <a:gd name="connsiteX4" fmla="*/ 5226 w 13559"/>
                          <a:gd name="connsiteY4" fmla="*/ 10000 h 10000"/>
                          <a:gd name="connsiteX5" fmla="*/ 294 w 13559"/>
                          <a:gd name="connsiteY5" fmla="*/ 5084 h 10000"/>
                          <a:gd name="connsiteX6" fmla="*/ 5226 w 13559"/>
                          <a:gd name="connsiteY6" fmla="*/ 0 h 10000"/>
                          <a:gd name="connsiteX0" fmla="*/ 4933 w 13266"/>
                          <a:gd name="connsiteY0" fmla="*/ 0 h 10000"/>
                          <a:gd name="connsiteX1" fmla="*/ 13266 w 13266"/>
                          <a:gd name="connsiteY1" fmla="*/ 0 h 10000"/>
                          <a:gd name="connsiteX2" fmla="*/ 11599 w 13266"/>
                          <a:gd name="connsiteY2" fmla="*/ 5000 h 10000"/>
                          <a:gd name="connsiteX3" fmla="*/ 13266 w 13266"/>
                          <a:gd name="connsiteY3" fmla="*/ 10000 h 10000"/>
                          <a:gd name="connsiteX4" fmla="*/ 4933 w 13266"/>
                          <a:gd name="connsiteY4" fmla="*/ 10000 h 10000"/>
                          <a:gd name="connsiteX5" fmla="*/ 1 w 13266"/>
                          <a:gd name="connsiteY5" fmla="*/ 5084 h 10000"/>
                          <a:gd name="connsiteX6" fmla="*/ 4933 w 13266"/>
                          <a:gd name="connsiteY6" fmla="*/ 0 h 10000"/>
                          <a:gd name="connsiteX0" fmla="*/ 4933 w 13266"/>
                          <a:gd name="connsiteY0" fmla="*/ 0 h 10000"/>
                          <a:gd name="connsiteX1" fmla="*/ 13266 w 13266"/>
                          <a:gd name="connsiteY1" fmla="*/ 0 h 10000"/>
                          <a:gd name="connsiteX2" fmla="*/ 11599 w 13266"/>
                          <a:gd name="connsiteY2" fmla="*/ 5000 h 10000"/>
                          <a:gd name="connsiteX3" fmla="*/ 13266 w 13266"/>
                          <a:gd name="connsiteY3" fmla="*/ 10000 h 10000"/>
                          <a:gd name="connsiteX4" fmla="*/ 4933 w 13266"/>
                          <a:gd name="connsiteY4" fmla="*/ 10000 h 10000"/>
                          <a:gd name="connsiteX5" fmla="*/ 1 w 13266"/>
                          <a:gd name="connsiteY5" fmla="*/ 5084 h 10000"/>
                          <a:gd name="connsiteX6" fmla="*/ 4933 w 13266"/>
                          <a:gd name="connsiteY6" fmla="*/ 0 h 10000"/>
                          <a:gd name="connsiteX0" fmla="*/ 4966 w 13299"/>
                          <a:gd name="connsiteY0" fmla="*/ 0 h 10000"/>
                          <a:gd name="connsiteX1" fmla="*/ 13299 w 13299"/>
                          <a:gd name="connsiteY1" fmla="*/ 0 h 10000"/>
                          <a:gd name="connsiteX2" fmla="*/ 11632 w 13299"/>
                          <a:gd name="connsiteY2" fmla="*/ 5000 h 10000"/>
                          <a:gd name="connsiteX3" fmla="*/ 13299 w 13299"/>
                          <a:gd name="connsiteY3" fmla="*/ 10000 h 10000"/>
                          <a:gd name="connsiteX4" fmla="*/ 7782 w 13299"/>
                          <a:gd name="connsiteY4" fmla="*/ 10000 h 10000"/>
                          <a:gd name="connsiteX5" fmla="*/ 34 w 13299"/>
                          <a:gd name="connsiteY5" fmla="*/ 5084 h 10000"/>
                          <a:gd name="connsiteX6" fmla="*/ 4966 w 13299"/>
                          <a:gd name="connsiteY6" fmla="*/ 0 h 10000"/>
                          <a:gd name="connsiteX0" fmla="*/ 4947 w 13280"/>
                          <a:gd name="connsiteY0" fmla="*/ 0 h 10000"/>
                          <a:gd name="connsiteX1" fmla="*/ 13280 w 13280"/>
                          <a:gd name="connsiteY1" fmla="*/ 0 h 10000"/>
                          <a:gd name="connsiteX2" fmla="*/ 11613 w 13280"/>
                          <a:gd name="connsiteY2" fmla="*/ 5000 h 10000"/>
                          <a:gd name="connsiteX3" fmla="*/ 13280 w 13280"/>
                          <a:gd name="connsiteY3" fmla="*/ 10000 h 10000"/>
                          <a:gd name="connsiteX4" fmla="*/ 6702 w 13280"/>
                          <a:gd name="connsiteY4" fmla="*/ 9832 h 10000"/>
                          <a:gd name="connsiteX5" fmla="*/ 15 w 13280"/>
                          <a:gd name="connsiteY5" fmla="*/ 5084 h 10000"/>
                          <a:gd name="connsiteX6" fmla="*/ 4947 w 13280"/>
                          <a:gd name="connsiteY6" fmla="*/ 0 h 10000"/>
                          <a:gd name="connsiteX0" fmla="*/ 4933 w 13266"/>
                          <a:gd name="connsiteY0" fmla="*/ 0 h 10000"/>
                          <a:gd name="connsiteX1" fmla="*/ 13266 w 13266"/>
                          <a:gd name="connsiteY1" fmla="*/ 0 h 10000"/>
                          <a:gd name="connsiteX2" fmla="*/ 11599 w 13266"/>
                          <a:gd name="connsiteY2" fmla="*/ 5000 h 10000"/>
                          <a:gd name="connsiteX3" fmla="*/ 13266 w 13266"/>
                          <a:gd name="connsiteY3" fmla="*/ 10000 h 10000"/>
                          <a:gd name="connsiteX4" fmla="*/ 6688 w 13266"/>
                          <a:gd name="connsiteY4" fmla="*/ 9832 h 10000"/>
                          <a:gd name="connsiteX5" fmla="*/ 1 w 13266"/>
                          <a:gd name="connsiteY5" fmla="*/ 5084 h 10000"/>
                          <a:gd name="connsiteX6" fmla="*/ 4933 w 13266"/>
                          <a:gd name="connsiteY6" fmla="*/ 0 h 10000"/>
                          <a:gd name="connsiteX0" fmla="*/ 5711 w 13268"/>
                          <a:gd name="connsiteY0" fmla="*/ 126 h 10000"/>
                          <a:gd name="connsiteX1" fmla="*/ 13268 w 13268"/>
                          <a:gd name="connsiteY1" fmla="*/ 0 h 10000"/>
                          <a:gd name="connsiteX2" fmla="*/ 11601 w 13268"/>
                          <a:gd name="connsiteY2" fmla="*/ 5000 h 10000"/>
                          <a:gd name="connsiteX3" fmla="*/ 13268 w 13268"/>
                          <a:gd name="connsiteY3" fmla="*/ 10000 h 10000"/>
                          <a:gd name="connsiteX4" fmla="*/ 6690 w 13268"/>
                          <a:gd name="connsiteY4" fmla="*/ 9832 h 10000"/>
                          <a:gd name="connsiteX5" fmla="*/ 3 w 13268"/>
                          <a:gd name="connsiteY5" fmla="*/ 5084 h 10000"/>
                          <a:gd name="connsiteX6" fmla="*/ 5711 w 13268"/>
                          <a:gd name="connsiteY6" fmla="*/ 126 h 10000"/>
                          <a:gd name="connsiteX0" fmla="*/ 5709 w 13266"/>
                          <a:gd name="connsiteY0" fmla="*/ 126 h 10000"/>
                          <a:gd name="connsiteX1" fmla="*/ 13266 w 13266"/>
                          <a:gd name="connsiteY1" fmla="*/ 0 h 10000"/>
                          <a:gd name="connsiteX2" fmla="*/ 11599 w 13266"/>
                          <a:gd name="connsiteY2" fmla="*/ 5000 h 10000"/>
                          <a:gd name="connsiteX3" fmla="*/ 13266 w 13266"/>
                          <a:gd name="connsiteY3" fmla="*/ 10000 h 10000"/>
                          <a:gd name="connsiteX4" fmla="*/ 6688 w 13266"/>
                          <a:gd name="connsiteY4" fmla="*/ 9832 h 10000"/>
                          <a:gd name="connsiteX5" fmla="*/ 1 w 13266"/>
                          <a:gd name="connsiteY5" fmla="*/ 5084 h 10000"/>
                          <a:gd name="connsiteX6" fmla="*/ 5709 w 13266"/>
                          <a:gd name="connsiteY6" fmla="*/ 126 h 10000"/>
                          <a:gd name="connsiteX0" fmla="*/ 5709 w 13266"/>
                          <a:gd name="connsiteY0" fmla="*/ 126 h 10000"/>
                          <a:gd name="connsiteX1" fmla="*/ 13266 w 13266"/>
                          <a:gd name="connsiteY1" fmla="*/ 0 h 10000"/>
                          <a:gd name="connsiteX2" fmla="*/ 11599 w 13266"/>
                          <a:gd name="connsiteY2" fmla="*/ 5000 h 10000"/>
                          <a:gd name="connsiteX3" fmla="*/ 13266 w 13266"/>
                          <a:gd name="connsiteY3" fmla="*/ 10000 h 10000"/>
                          <a:gd name="connsiteX4" fmla="*/ 6688 w 13266"/>
                          <a:gd name="connsiteY4" fmla="*/ 9832 h 10000"/>
                          <a:gd name="connsiteX5" fmla="*/ 1 w 13266"/>
                          <a:gd name="connsiteY5" fmla="*/ 5084 h 10000"/>
                          <a:gd name="connsiteX6" fmla="*/ 5709 w 13266"/>
                          <a:gd name="connsiteY6" fmla="*/ 126 h 10000"/>
                          <a:gd name="connsiteX0" fmla="*/ 6688 w 13265"/>
                          <a:gd name="connsiteY0" fmla="*/ 42 h 10000"/>
                          <a:gd name="connsiteX1" fmla="*/ 13265 w 13265"/>
                          <a:gd name="connsiteY1" fmla="*/ 0 h 10000"/>
                          <a:gd name="connsiteX2" fmla="*/ 11598 w 13265"/>
                          <a:gd name="connsiteY2" fmla="*/ 5000 h 10000"/>
                          <a:gd name="connsiteX3" fmla="*/ 13265 w 13265"/>
                          <a:gd name="connsiteY3" fmla="*/ 10000 h 10000"/>
                          <a:gd name="connsiteX4" fmla="*/ 6687 w 13265"/>
                          <a:gd name="connsiteY4" fmla="*/ 9832 h 10000"/>
                          <a:gd name="connsiteX5" fmla="*/ 0 w 13265"/>
                          <a:gd name="connsiteY5" fmla="*/ 5084 h 10000"/>
                          <a:gd name="connsiteX6" fmla="*/ 6688 w 13265"/>
                          <a:gd name="connsiteY6" fmla="*/ 42 h 10000"/>
                          <a:gd name="connsiteX0" fmla="*/ 6688 w 13265"/>
                          <a:gd name="connsiteY0" fmla="*/ 42 h 9832"/>
                          <a:gd name="connsiteX1" fmla="*/ 13265 w 13265"/>
                          <a:gd name="connsiteY1" fmla="*/ 0 h 9832"/>
                          <a:gd name="connsiteX2" fmla="*/ 11598 w 13265"/>
                          <a:gd name="connsiteY2" fmla="*/ 5000 h 9832"/>
                          <a:gd name="connsiteX3" fmla="*/ 11387 w 13265"/>
                          <a:gd name="connsiteY3" fmla="*/ 9790 h 9832"/>
                          <a:gd name="connsiteX4" fmla="*/ 6687 w 13265"/>
                          <a:gd name="connsiteY4" fmla="*/ 9832 h 9832"/>
                          <a:gd name="connsiteX5" fmla="*/ 0 w 13265"/>
                          <a:gd name="connsiteY5" fmla="*/ 5084 h 9832"/>
                          <a:gd name="connsiteX6" fmla="*/ 6688 w 13265"/>
                          <a:gd name="connsiteY6" fmla="*/ 42 h 9832"/>
                          <a:gd name="connsiteX0" fmla="*/ 5042 w 10000"/>
                          <a:gd name="connsiteY0" fmla="*/ 43 h 10000"/>
                          <a:gd name="connsiteX1" fmla="*/ 10000 w 10000"/>
                          <a:gd name="connsiteY1" fmla="*/ 0 h 10000"/>
                          <a:gd name="connsiteX2" fmla="*/ 8743 w 10000"/>
                          <a:gd name="connsiteY2" fmla="*/ 5085 h 10000"/>
                          <a:gd name="connsiteX3" fmla="*/ 9692 w 10000"/>
                          <a:gd name="connsiteY3" fmla="*/ 10000 h 10000"/>
                          <a:gd name="connsiteX4" fmla="*/ 5041 w 10000"/>
                          <a:gd name="connsiteY4" fmla="*/ 10000 h 10000"/>
                          <a:gd name="connsiteX5" fmla="*/ 0 w 10000"/>
                          <a:gd name="connsiteY5" fmla="*/ 5171 h 10000"/>
                          <a:gd name="connsiteX6" fmla="*/ 5042 w 10000"/>
                          <a:gd name="connsiteY6" fmla="*/ 43 h 10000"/>
                          <a:gd name="connsiteX0" fmla="*/ 5042 w 10000"/>
                          <a:gd name="connsiteY0" fmla="*/ 43 h 10000"/>
                          <a:gd name="connsiteX1" fmla="*/ 10000 w 10000"/>
                          <a:gd name="connsiteY1" fmla="*/ 0 h 10000"/>
                          <a:gd name="connsiteX2" fmla="*/ 8743 w 10000"/>
                          <a:gd name="connsiteY2" fmla="*/ 5085 h 10000"/>
                          <a:gd name="connsiteX3" fmla="*/ 9784 w 10000"/>
                          <a:gd name="connsiteY3" fmla="*/ 10000 h 10000"/>
                          <a:gd name="connsiteX4" fmla="*/ 5041 w 10000"/>
                          <a:gd name="connsiteY4" fmla="*/ 10000 h 10000"/>
                          <a:gd name="connsiteX5" fmla="*/ 0 w 10000"/>
                          <a:gd name="connsiteY5" fmla="*/ 5171 h 10000"/>
                          <a:gd name="connsiteX6" fmla="*/ 5042 w 10000"/>
                          <a:gd name="connsiteY6" fmla="*/ 43 h 10000"/>
                          <a:gd name="connsiteX0" fmla="*/ 5042 w 9784"/>
                          <a:gd name="connsiteY0" fmla="*/ 0 h 9957"/>
                          <a:gd name="connsiteX1" fmla="*/ 9415 w 9784"/>
                          <a:gd name="connsiteY1" fmla="*/ 171 h 9957"/>
                          <a:gd name="connsiteX2" fmla="*/ 8743 w 9784"/>
                          <a:gd name="connsiteY2" fmla="*/ 5042 h 9957"/>
                          <a:gd name="connsiteX3" fmla="*/ 9784 w 9784"/>
                          <a:gd name="connsiteY3" fmla="*/ 9957 h 9957"/>
                          <a:gd name="connsiteX4" fmla="*/ 5041 w 9784"/>
                          <a:gd name="connsiteY4" fmla="*/ 9957 h 9957"/>
                          <a:gd name="connsiteX5" fmla="*/ 0 w 9784"/>
                          <a:gd name="connsiteY5" fmla="*/ 5128 h 9957"/>
                          <a:gd name="connsiteX6" fmla="*/ 5042 w 9784"/>
                          <a:gd name="connsiteY6" fmla="*/ 0 h 9957"/>
                          <a:gd name="connsiteX0" fmla="*/ 5153 w 10000"/>
                          <a:gd name="connsiteY0" fmla="*/ 0 h 10000"/>
                          <a:gd name="connsiteX1" fmla="*/ 9875 w 10000"/>
                          <a:gd name="connsiteY1" fmla="*/ 172 h 10000"/>
                          <a:gd name="connsiteX2" fmla="*/ 8936 w 10000"/>
                          <a:gd name="connsiteY2" fmla="*/ 5064 h 10000"/>
                          <a:gd name="connsiteX3" fmla="*/ 10000 w 10000"/>
                          <a:gd name="connsiteY3" fmla="*/ 10000 h 10000"/>
                          <a:gd name="connsiteX4" fmla="*/ 5152 w 10000"/>
                          <a:gd name="connsiteY4" fmla="*/ 10000 h 10000"/>
                          <a:gd name="connsiteX5" fmla="*/ 0 w 10000"/>
                          <a:gd name="connsiteY5" fmla="*/ 5150 h 10000"/>
                          <a:gd name="connsiteX6" fmla="*/ 5153 w 10000"/>
                          <a:gd name="connsiteY6" fmla="*/ 0 h 10000"/>
                          <a:gd name="connsiteX0" fmla="*/ 5153 w 10001"/>
                          <a:gd name="connsiteY0" fmla="*/ 0 h 10000"/>
                          <a:gd name="connsiteX1" fmla="*/ 10001 w 10001"/>
                          <a:gd name="connsiteY1" fmla="*/ 215 h 10000"/>
                          <a:gd name="connsiteX2" fmla="*/ 8936 w 10001"/>
                          <a:gd name="connsiteY2" fmla="*/ 5064 h 10000"/>
                          <a:gd name="connsiteX3" fmla="*/ 10000 w 10001"/>
                          <a:gd name="connsiteY3" fmla="*/ 10000 h 10000"/>
                          <a:gd name="connsiteX4" fmla="*/ 5152 w 10001"/>
                          <a:gd name="connsiteY4" fmla="*/ 10000 h 10000"/>
                          <a:gd name="connsiteX5" fmla="*/ 0 w 10001"/>
                          <a:gd name="connsiteY5" fmla="*/ 5150 h 10000"/>
                          <a:gd name="connsiteX6" fmla="*/ 5153 w 10001"/>
                          <a:gd name="connsiteY6" fmla="*/ 0 h 10000"/>
                          <a:gd name="connsiteX0" fmla="*/ 5184 w 10001"/>
                          <a:gd name="connsiteY0" fmla="*/ 43 h 9785"/>
                          <a:gd name="connsiteX1" fmla="*/ 10001 w 10001"/>
                          <a:gd name="connsiteY1" fmla="*/ 0 h 9785"/>
                          <a:gd name="connsiteX2" fmla="*/ 8936 w 10001"/>
                          <a:gd name="connsiteY2" fmla="*/ 4849 h 9785"/>
                          <a:gd name="connsiteX3" fmla="*/ 10000 w 10001"/>
                          <a:gd name="connsiteY3" fmla="*/ 9785 h 9785"/>
                          <a:gd name="connsiteX4" fmla="*/ 5152 w 10001"/>
                          <a:gd name="connsiteY4" fmla="*/ 9785 h 9785"/>
                          <a:gd name="connsiteX5" fmla="*/ 0 w 10001"/>
                          <a:gd name="connsiteY5" fmla="*/ 4935 h 9785"/>
                          <a:gd name="connsiteX6" fmla="*/ 5184 w 10001"/>
                          <a:gd name="connsiteY6" fmla="*/ 43 h 9785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51 w 10000"/>
                          <a:gd name="connsiteY4" fmla="*/ 10000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51 w 10000"/>
                          <a:gd name="connsiteY4" fmla="*/ 10000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51 w 10000"/>
                          <a:gd name="connsiteY4" fmla="*/ 10000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51 w 10000"/>
                          <a:gd name="connsiteY4" fmla="*/ 10000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51 w 10000"/>
                          <a:gd name="connsiteY4" fmla="*/ 10000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340 w 10000"/>
                          <a:gd name="connsiteY4" fmla="*/ 9956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340 w 10000"/>
                          <a:gd name="connsiteY4" fmla="*/ 9956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83 w 10000"/>
                          <a:gd name="connsiteY4" fmla="*/ 9912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83 w 10000"/>
                          <a:gd name="connsiteY4" fmla="*/ 9912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83 w 10000"/>
                          <a:gd name="connsiteY4" fmla="*/ 9912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8935 w 10000"/>
                          <a:gd name="connsiteY0" fmla="*/ 4956 h 10000"/>
                          <a:gd name="connsiteX1" fmla="*/ 9999 w 10000"/>
                          <a:gd name="connsiteY1" fmla="*/ 10000 h 10000"/>
                          <a:gd name="connsiteX2" fmla="*/ 5183 w 10000"/>
                          <a:gd name="connsiteY2" fmla="*/ 9912 h 10000"/>
                          <a:gd name="connsiteX3" fmla="*/ 0 w 10000"/>
                          <a:gd name="connsiteY3" fmla="*/ 5043 h 10000"/>
                          <a:gd name="connsiteX4" fmla="*/ 5183 w 10000"/>
                          <a:gd name="connsiteY4" fmla="*/ 44 h 10000"/>
                          <a:gd name="connsiteX5" fmla="*/ 10000 w 10000"/>
                          <a:gd name="connsiteY5" fmla="*/ 0 h 10000"/>
                          <a:gd name="connsiteX6" fmla="*/ 9841 w 10000"/>
                          <a:gd name="connsiteY6" fmla="*/ 6220 h 10000"/>
                          <a:gd name="connsiteX0" fmla="*/ 8935 w 10000"/>
                          <a:gd name="connsiteY0" fmla="*/ 4956 h 10000"/>
                          <a:gd name="connsiteX1" fmla="*/ 9999 w 10000"/>
                          <a:gd name="connsiteY1" fmla="*/ 10000 h 10000"/>
                          <a:gd name="connsiteX2" fmla="*/ 5183 w 10000"/>
                          <a:gd name="connsiteY2" fmla="*/ 9912 h 10000"/>
                          <a:gd name="connsiteX3" fmla="*/ 0 w 10000"/>
                          <a:gd name="connsiteY3" fmla="*/ 5043 h 10000"/>
                          <a:gd name="connsiteX4" fmla="*/ 5183 w 10000"/>
                          <a:gd name="connsiteY4" fmla="*/ 44 h 10000"/>
                          <a:gd name="connsiteX5" fmla="*/ 10000 w 10000"/>
                          <a:gd name="connsiteY5" fmla="*/ 0 h 10000"/>
                          <a:gd name="connsiteX0" fmla="*/ 9999 w 10000"/>
                          <a:gd name="connsiteY0" fmla="*/ 10000 h 10000"/>
                          <a:gd name="connsiteX1" fmla="*/ 5183 w 10000"/>
                          <a:gd name="connsiteY1" fmla="*/ 9912 h 10000"/>
                          <a:gd name="connsiteX2" fmla="*/ 0 w 10000"/>
                          <a:gd name="connsiteY2" fmla="*/ 5043 h 10000"/>
                          <a:gd name="connsiteX3" fmla="*/ 5183 w 10000"/>
                          <a:gd name="connsiteY3" fmla="*/ 44 h 10000"/>
                          <a:gd name="connsiteX4" fmla="*/ 10000 w 10000"/>
                          <a:gd name="connsiteY4" fmla="*/ 0 h 1000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10000" h="10000">
                            <a:moveTo>
                              <a:pt x="9999" y="10000"/>
                            </a:moveTo>
                            <a:lnTo>
                              <a:pt x="5183" y="9912"/>
                            </a:lnTo>
                            <a:cubicBezTo>
                              <a:pt x="3060" y="9824"/>
                              <a:pt x="0" y="6688"/>
                              <a:pt x="0" y="5043"/>
                            </a:cubicBezTo>
                            <a:cubicBezTo>
                              <a:pt x="0" y="3398"/>
                              <a:pt x="2965" y="220"/>
                              <a:pt x="5183" y="44"/>
                            </a:cubicBezTo>
                            <a:lnTo>
                              <a:pt x="10000" y="0"/>
                            </a:lnTo>
                          </a:path>
                        </a:pathLst>
                      </a:custGeom>
                      <a:noFill/>
                      <a:ln w="28575">
                        <a:solidFill>
                          <a:schemeClr val="accent1"/>
                        </a:solidFill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21" name="Stored Data 71"/>
                      <p:cNvSpPr/>
                      <p:nvPr/>
                    </p:nvSpPr>
                    <p:spPr>
                      <a:xfrm rot="10800000">
                        <a:off x="3990333" y="3048834"/>
                        <a:ext cx="107530" cy="723601"/>
                      </a:xfrm>
                      <a:custGeom>
                        <a:avLst/>
                        <a:gdLst>
                          <a:gd name="connsiteX0" fmla="*/ 1667 w 10000"/>
                          <a:gd name="connsiteY0" fmla="*/ 0 h 10000"/>
                          <a:gd name="connsiteX1" fmla="*/ 10000 w 10000"/>
                          <a:gd name="connsiteY1" fmla="*/ 0 h 10000"/>
                          <a:gd name="connsiteX2" fmla="*/ 8333 w 10000"/>
                          <a:gd name="connsiteY2" fmla="*/ 5000 h 10000"/>
                          <a:gd name="connsiteX3" fmla="*/ 10000 w 10000"/>
                          <a:gd name="connsiteY3" fmla="*/ 10000 h 10000"/>
                          <a:gd name="connsiteX4" fmla="*/ 1667 w 10000"/>
                          <a:gd name="connsiteY4" fmla="*/ 10000 h 10000"/>
                          <a:gd name="connsiteX5" fmla="*/ 0 w 10000"/>
                          <a:gd name="connsiteY5" fmla="*/ 5000 h 10000"/>
                          <a:gd name="connsiteX6" fmla="*/ 1667 w 10000"/>
                          <a:gd name="connsiteY6" fmla="*/ 0 h 10000"/>
                          <a:gd name="connsiteX0" fmla="*/ 4932 w 13265"/>
                          <a:gd name="connsiteY0" fmla="*/ 0 h 10000"/>
                          <a:gd name="connsiteX1" fmla="*/ 13265 w 13265"/>
                          <a:gd name="connsiteY1" fmla="*/ 0 h 10000"/>
                          <a:gd name="connsiteX2" fmla="*/ 11598 w 13265"/>
                          <a:gd name="connsiteY2" fmla="*/ 5000 h 10000"/>
                          <a:gd name="connsiteX3" fmla="*/ 13265 w 13265"/>
                          <a:gd name="connsiteY3" fmla="*/ 10000 h 10000"/>
                          <a:gd name="connsiteX4" fmla="*/ 4932 w 13265"/>
                          <a:gd name="connsiteY4" fmla="*/ 10000 h 10000"/>
                          <a:gd name="connsiteX5" fmla="*/ 0 w 13265"/>
                          <a:gd name="connsiteY5" fmla="*/ 5084 h 10000"/>
                          <a:gd name="connsiteX6" fmla="*/ 4932 w 13265"/>
                          <a:gd name="connsiteY6" fmla="*/ 0 h 10000"/>
                          <a:gd name="connsiteX0" fmla="*/ 5226 w 13559"/>
                          <a:gd name="connsiteY0" fmla="*/ 0 h 10000"/>
                          <a:gd name="connsiteX1" fmla="*/ 13559 w 13559"/>
                          <a:gd name="connsiteY1" fmla="*/ 0 h 10000"/>
                          <a:gd name="connsiteX2" fmla="*/ 11892 w 13559"/>
                          <a:gd name="connsiteY2" fmla="*/ 5000 h 10000"/>
                          <a:gd name="connsiteX3" fmla="*/ 13559 w 13559"/>
                          <a:gd name="connsiteY3" fmla="*/ 10000 h 10000"/>
                          <a:gd name="connsiteX4" fmla="*/ 5226 w 13559"/>
                          <a:gd name="connsiteY4" fmla="*/ 10000 h 10000"/>
                          <a:gd name="connsiteX5" fmla="*/ 294 w 13559"/>
                          <a:gd name="connsiteY5" fmla="*/ 5084 h 10000"/>
                          <a:gd name="connsiteX6" fmla="*/ 5226 w 13559"/>
                          <a:gd name="connsiteY6" fmla="*/ 0 h 10000"/>
                          <a:gd name="connsiteX0" fmla="*/ 4933 w 13266"/>
                          <a:gd name="connsiteY0" fmla="*/ 0 h 10000"/>
                          <a:gd name="connsiteX1" fmla="*/ 13266 w 13266"/>
                          <a:gd name="connsiteY1" fmla="*/ 0 h 10000"/>
                          <a:gd name="connsiteX2" fmla="*/ 11599 w 13266"/>
                          <a:gd name="connsiteY2" fmla="*/ 5000 h 10000"/>
                          <a:gd name="connsiteX3" fmla="*/ 13266 w 13266"/>
                          <a:gd name="connsiteY3" fmla="*/ 10000 h 10000"/>
                          <a:gd name="connsiteX4" fmla="*/ 4933 w 13266"/>
                          <a:gd name="connsiteY4" fmla="*/ 10000 h 10000"/>
                          <a:gd name="connsiteX5" fmla="*/ 1 w 13266"/>
                          <a:gd name="connsiteY5" fmla="*/ 5084 h 10000"/>
                          <a:gd name="connsiteX6" fmla="*/ 4933 w 13266"/>
                          <a:gd name="connsiteY6" fmla="*/ 0 h 10000"/>
                          <a:gd name="connsiteX0" fmla="*/ 4933 w 13266"/>
                          <a:gd name="connsiteY0" fmla="*/ 0 h 10000"/>
                          <a:gd name="connsiteX1" fmla="*/ 13266 w 13266"/>
                          <a:gd name="connsiteY1" fmla="*/ 0 h 10000"/>
                          <a:gd name="connsiteX2" fmla="*/ 11599 w 13266"/>
                          <a:gd name="connsiteY2" fmla="*/ 5000 h 10000"/>
                          <a:gd name="connsiteX3" fmla="*/ 13266 w 13266"/>
                          <a:gd name="connsiteY3" fmla="*/ 10000 h 10000"/>
                          <a:gd name="connsiteX4" fmla="*/ 4933 w 13266"/>
                          <a:gd name="connsiteY4" fmla="*/ 10000 h 10000"/>
                          <a:gd name="connsiteX5" fmla="*/ 1 w 13266"/>
                          <a:gd name="connsiteY5" fmla="*/ 5084 h 10000"/>
                          <a:gd name="connsiteX6" fmla="*/ 4933 w 13266"/>
                          <a:gd name="connsiteY6" fmla="*/ 0 h 10000"/>
                          <a:gd name="connsiteX0" fmla="*/ 4966 w 13299"/>
                          <a:gd name="connsiteY0" fmla="*/ 0 h 10000"/>
                          <a:gd name="connsiteX1" fmla="*/ 13299 w 13299"/>
                          <a:gd name="connsiteY1" fmla="*/ 0 h 10000"/>
                          <a:gd name="connsiteX2" fmla="*/ 11632 w 13299"/>
                          <a:gd name="connsiteY2" fmla="*/ 5000 h 10000"/>
                          <a:gd name="connsiteX3" fmla="*/ 13299 w 13299"/>
                          <a:gd name="connsiteY3" fmla="*/ 10000 h 10000"/>
                          <a:gd name="connsiteX4" fmla="*/ 7782 w 13299"/>
                          <a:gd name="connsiteY4" fmla="*/ 10000 h 10000"/>
                          <a:gd name="connsiteX5" fmla="*/ 34 w 13299"/>
                          <a:gd name="connsiteY5" fmla="*/ 5084 h 10000"/>
                          <a:gd name="connsiteX6" fmla="*/ 4966 w 13299"/>
                          <a:gd name="connsiteY6" fmla="*/ 0 h 10000"/>
                          <a:gd name="connsiteX0" fmla="*/ 4947 w 13280"/>
                          <a:gd name="connsiteY0" fmla="*/ 0 h 10000"/>
                          <a:gd name="connsiteX1" fmla="*/ 13280 w 13280"/>
                          <a:gd name="connsiteY1" fmla="*/ 0 h 10000"/>
                          <a:gd name="connsiteX2" fmla="*/ 11613 w 13280"/>
                          <a:gd name="connsiteY2" fmla="*/ 5000 h 10000"/>
                          <a:gd name="connsiteX3" fmla="*/ 13280 w 13280"/>
                          <a:gd name="connsiteY3" fmla="*/ 10000 h 10000"/>
                          <a:gd name="connsiteX4" fmla="*/ 6702 w 13280"/>
                          <a:gd name="connsiteY4" fmla="*/ 9832 h 10000"/>
                          <a:gd name="connsiteX5" fmla="*/ 15 w 13280"/>
                          <a:gd name="connsiteY5" fmla="*/ 5084 h 10000"/>
                          <a:gd name="connsiteX6" fmla="*/ 4947 w 13280"/>
                          <a:gd name="connsiteY6" fmla="*/ 0 h 10000"/>
                          <a:gd name="connsiteX0" fmla="*/ 4933 w 13266"/>
                          <a:gd name="connsiteY0" fmla="*/ 0 h 10000"/>
                          <a:gd name="connsiteX1" fmla="*/ 13266 w 13266"/>
                          <a:gd name="connsiteY1" fmla="*/ 0 h 10000"/>
                          <a:gd name="connsiteX2" fmla="*/ 11599 w 13266"/>
                          <a:gd name="connsiteY2" fmla="*/ 5000 h 10000"/>
                          <a:gd name="connsiteX3" fmla="*/ 13266 w 13266"/>
                          <a:gd name="connsiteY3" fmla="*/ 10000 h 10000"/>
                          <a:gd name="connsiteX4" fmla="*/ 6688 w 13266"/>
                          <a:gd name="connsiteY4" fmla="*/ 9832 h 10000"/>
                          <a:gd name="connsiteX5" fmla="*/ 1 w 13266"/>
                          <a:gd name="connsiteY5" fmla="*/ 5084 h 10000"/>
                          <a:gd name="connsiteX6" fmla="*/ 4933 w 13266"/>
                          <a:gd name="connsiteY6" fmla="*/ 0 h 10000"/>
                          <a:gd name="connsiteX0" fmla="*/ 5711 w 13268"/>
                          <a:gd name="connsiteY0" fmla="*/ 126 h 10000"/>
                          <a:gd name="connsiteX1" fmla="*/ 13268 w 13268"/>
                          <a:gd name="connsiteY1" fmla="*/ 0 h 10000"/>
                          <a:gd name="connsiteX2" fmla="*/ 11601 w 13268"/>
                          <a:gd name="connsiteY2" fmla="*/ 5000 h 10000"/>
                          <a:gd name="connsiteX3" fmla="*/ 13268 w 13268"/>
                          <a:gd name="connsiteY3" fmla="*/ 10000 h 10000"/>
                          <a:gd name="connsiteX4" fmla="*/ 6690 w 13268"/>
                          <a:gd name="connsiteY4" fmla="*/ 9832 h 10000"/>
                          <a:gd name="connsiteX5" fmla="*/ 3 w 13268"/>
                          <a:gd name="connsiteY5" fmla="*/ 5084 h 10000"/>
                          <a:gd name="connsiteX6" fmla="*/ 5711 w 13268"/>
                          <a:gd name="connsiteY6" fmla="*/ 126 h 10000"/>
                          <a:gd name="connsiteX0" fmla="*/ 5709 w 13266"/>
                          <a:gd name="connsiteY0" fmla="*/ 126 h 10000"/>
                          <a:gd name="connsiteX1" fmla="*/ 13266 w 13266"/>
                          <a:gd name="connsiteY1" fmla="*/ 0 h 10000"/>
                          <a:gd name="connsiteX2" fmla="*/ 11599 w 13266"/>
                          <a:gd name="connsiteY2" fmla="*/ 5000 h 10000"/>
                          <a:gd name="connsiteX3" fmla="*/ 13266 w 13266"/>
                          <a:gd name="connsiteY3" fmla="*/ 10000 h 10000"/>
                          <a:gd name="connsiteX4" fmla="*/ 6688 w 13266"/>
                          <a:gd name="connsiteY4" fmla="*/ 9832 h 10000"/>
                          <a:gd name="connsiteX5" fmla="*/ 1 w 13266"/>
                          <a:gd name="connsiteY5" fmla="*/ 5084 h 10000"/>
                          <a:gd name="connsiteX6" fmla="*/ 5709 w 13266"/>
                          <a:gd name="connsiteY6" fmla="*/ 126 h 10000"/>
                          <a:gd name="connsiteX0" fmla="*/ 5709 w 13266"/>
                          <a:gd name="connsiteY0" fmla="*/ 126 h 10000"/>
                          <a:gd name="connsiteX1" fmla="*/ 13266 w 13266"/>
                          <a:gd name="connsiteY1" fmla="*/ 0 h 10000"/>
                          <a:gd name="connsiteX2" fmla="*/ 11599 w 13266"/>
                          <a:gd name="connsiteY2" fmla="*/ 5000 h 10000"/>
                          <a:gd name="connsiteX3" fmla="*/ 13266 w 13266"/>
                          <a:gd name="connsiteY3" fmla="*/ 10000 h 10000"/>
                          <a:gd name="connsiteX4" fmla="*/ 6688 w 13266"/>
                          <a:gd name="connsiteY4" fmla="*/ 9832 h 10000"/>
                          <a:gd name="connsiteX5" fmla="*/ 1 w 13266"/>
                          <a:gd name="connsiteY5" fmla="*/ 5084 h 10000"/>
                          <a:gd name="connsiteX6" fmla="*/ 5709 w 13266"/>
                          <a:gd name="connsiteY6" fmla="*/ 126 h 10000"/>
                          <a:gd name="connsiteX0" fmla="*/ 6688 w 13265"/>
                          <a:gd name="connsiteY0" fmla="*/ 42 h 10000"/>
                          <a:gd name="connsiteX1" fmla="*/ 13265 w 13265"/>
                          <a:gd name="connsiteY1" fmla="*/ 0 h 10000"/>
                          <a:gd name="connsiteX2" fmla="*/ 11598 w 13265"/>
                          <a:gd name="connsiteY2" fmla="*/ 5000 h 10000"/>
                          <a:gd name="connsiteX3" fmla="*/ 13265 w 13265"/>
                          <a:gd name="connsiteY3" fmla="*/ 10000 h 10000"/>
                          <a:gd name="connsiteX4" fmla="*/ 6687 w 13265"/>
                          <a:gd name="connsiteY4" fmla="*/ 9832 h 10000"/>
                          <a:gd name="connsiteX5" fmla="*/ 0 w 13265"/>
                          <a:gd name="connsiteY5" fmla="*/ 5084 h 10000"/>
                          <a:gd name="connsiteX6" fmla="*/ 6688 w 13265"/>
                          <a:gd name="connsiteY6" fmla="*/ 42 h 10000"/>
                          <a:gd name="connsiteX0" fmla="*/ 6688 w 13265"/>
                          <a:gd name="connsiteY0" fmla="*/ 42 h 9832"/>
                          <a:gd name="connsiteX1" fmla="*/ 13265 w 13265"/>
                          <a:gd name="connsiteY1" fmla="*/ 0 h 9832"/>
                          <a:gd name="connsiteX2" fmla="*/ 11598 w 13265"/>
                          <a:gd name="connsiteY2" fmla="*/ 5000 h 9832"/>
                          <a:gd name="connsiteX3" fmla="*/ 11387 w 13265"/>
                          <a:gd name="connsiteY3" fmla="*/ 9790 h 9832"/>
                          <a:gd name="connsiteX4" fmla="*/ 6687 w 13265"/>
                          <a:gd name="connsiteY4" fmla="*/ 9832 h 9832"/>
                          <a:gd name="connsiteX5" fmla="*/ 0 w 13265"/>
                          <a:gd name="connsiteY5" fmla="*/ 5084 h 9832"/>
                          <a:gd name="connsiteX6" fmla="*/ 6688 w 13265"/>
                          <a:gd name="connsiteY6" fmla="*/ 42 h 9832"/>
                          <a:gd name="connsiteX0" fmla="*/ 5042 w 10000"/>
                          <a:gd name="connsiteY0" fmla="*/ 43 h 10000"/>
                          <a:gd name="connsiteX1" fmla="*/ 10000 w 10000"/>
                          <a:gd name="connsiteY1" fmla="*/ 0 h 10000"/>
                          <a:gd name="connsiteX2" fmla="*/ 8743 w 10000"/>
                          <a:gd name="connsiteY2" fmla="*/ 5085 h 10000"/>
                          <a:gd name="connsiteX3" fmla="*/ 9692 w 10000"/>
                          <a:gd name="connsiteY3" fmla="*/ 10000 h 10000"/>
                          <a:gd name="connsiteX4" fmla="*/ 5041 w 10000"/>
                          <a:gd name="connsiteY4" fmla="*/ 10000 h 10000"/>
                          <a:gd name="connsiteX5" fmla="*/ 0 w 10000"/>
                          <a:gd name="connsiteY5" fmla="*/ 5171 h 10000"/>
                          <a:gd name="connsiteX6" fmla="*/ 5042 w 10000"/>
                          <a:gd name="connsiteY6" fmla="*/ 43 h 10000"/>
                          <a:gd name="connsiteX0" fmla="*/ 5042 w 10000"/>
                          <a:gd name="connsiteY0" fmla="*/ 43 h 10000"/>
                          <a:gd name="connsiteX1" fmla="*/ 10000 w 10000"/>
                          <a:gd name="connsiteY1" fmla="*/ 0 h 10000"/>
                          <a:gd name="connsiteX2" fmla="*/ 8743 w 10000"/>
                          <a:gd name="connsiteY2" fmla="*/ 5085 h 10000"/>
                          <a:gd name="connsiteX3" fmla="*/ 9784 w 10000"/>
                          <a:gd name="connsiteY3" fmla="*/ 10000 h 10000"/>
                          <a:gd name="connsiteX4" fmla="*/ 5041 w 10000"/>
                          <a:gd name="connsiteY4" fmla="*/ 10000 h 10000"/>
                          <a:gd name="connsiteX5" fmla="*/ 0 w 10000"/>
                          <a:gd name="connsiteY5" fmla="*/ 5171 h 10000"/>
                          <a:gd name="connsiteX6" fmla="*/ 5042 w 10000"/>
                          <a:gd name="connsiteY6" fmla="*/ 43 h 10000"/>
                          <a:gd name="connsiteX0" fmla="*/ 5042 w 9784"/>
                          <a:gd name="connsiteY0" fmla="*/ 0 h 9957"/>
                          <a:gd name="connsiteX1" fmla="*/ 9415 w 9784"/>
                          <a:gd name="connsiteY1" fmla="*/ 171 h 9957"/>
                          <a:gd name="connsiteX2" fmla="*/ 8743 w 9784"/>
                          <a:gd name="connsiteY2" fmla="*/ 5042 h 9957"/>
                          <a:gd name="connsiteX3" fmla="*/ 9784 w 9784"/>
                          <a:gd name="connsiteY3" fmla="*/ 9957 h 9957"/>
                          <a:gd name="connsiteX4" fmla="*/ 5041 w 9784"/>
                          <a:gd name="connsiteY4" fmla="*/ 9957 h 9957"/>
                          <a:gd name="connsiteX5" fmla="*/ 0 w 9784"/>
                          <a:gd name="connsiteY5" fmla="*/ 5128 h 9957"/>
                          <a:gd name="connsiteX6" fmla="*/ 5042 w 9784"/>
                          <a:gd name="connsiteY6" fmla="*/ 0 h 9957"/>
                          <a:gd name="connsiteX0" fmla="*/ 5153 w 10000"/>
                          <a:gd name="connsiteY0" fmla="*/ 0 h 10000"/>
                          <a:gd name="connsiteX1" fmla="*/ 9875 w 10000"/>
                          <a:gd name="connsiteY1" fmla="*/ 172 h 10000"/>
                          <a:gd name="connsiteX2" fmla="*/ 8936 w 10000"/>
                          <a:gd name="connsiteY2" fmla="*/ 5064 h 10000"/>
                          <a:gd name="connsiteX3" fmla="*/ 10000 w 10000"/>
                          <a:gd name="connsiteY3" fmla="*/ 10000 h 10000"/>
                          <a:gd name="connsiteX4" fmla="*/ 5152 w 10000"/>
                          <a:gd name="connsiteY4" fmla="*/ 10000 h 10000"/>
                          <a:gd name="connsiteX5" fmla="*/ 0 w 10000"/>
                          <a:gd name="connsiteY5" fmla="*/ 5150 h 10000"/>
                          <a:gd name="connsiteX6" fmla="*/ 5153 w 10000"/>
                          <a:gd name="connsiteY6" fmla="*/ 0 h 10000"/>
                          <a:gd name="connsiteX0" fmla="*/ 5153 w 10001"/>
                          <a:gd name="connsiteY0" fmla="*/ 0 h 10000"/>
                          <a:gd name="connsiteX1" fmla="*/ 10001 w 10001"/>
                          <a:gd name="connsiteY1" fmla="*/ 215 h 10000"/>
                          <a:gd name="connsiteX2" fmla="*/ 8936 w 10001"/>
                          <a:gd name="connsiteY2" fmla="*/ 5064 h 10000"/>
                          <a:gd name="connsiteX3" fmla="*/ 10000 w 10001"/>
                          <a:gd name="connsiteY3" fmla="*/ 10000 h 10000"/>
                          <a:gd name="connsiteX4" fmla="*/ 5152 w 10001"/>
                          <a:gd name="connsiteY4" fmla="*/ 10000 h 10000"/>
                          <a:gd name="connsiteX5" fmla="*/ 0 w 10001"/>
                          <a:gd name="connsiteY5" fmla="*/ 5150 h 10000"/>
                          <a:gd name="connsiteX6" fmla="*/ 5153 w 10001"/>
                          <a:gd name="connsiteY6" fmla="*/ 0 h 10000"/>
                          <a:gd name="connsiteX0" fmla="*/ 5184 w 10001"/>
                          <a:gd name="connsiteY0" fmla="*/ 43 h 9785"/>
                          <a:gd name="connsiteX1" fmla="*/ 10001 w 10001"/>
                          <a:gd name="connsiteY1" fmla="*/ 0 h 9785"/>
                          <a:gd name="connsiteX2" fmla="*/ 8936 w 10001"/>
                          <a:gd name="connsiteY2" fmla="*/ 4849 h 9785"/>
                          <a:gd name="connsiteX3" fmla="*/ 10000 w 10001"/>
                          <a:gd name="connsiteY3" fmla="*/ 9785 h 9785"/>
                          <a:gd name="connsiteX4" fmla="*/ 5152 w 10001"/>
                          <a:gd name="connsiteY4" fmla="*/ 9785 h 9785"/>
                          <a:gd name="connsiteX5" fmla="*/ 0 w 10001"/>
                          <a:gd name="connsiteY5" fmla="*/ 4935 h 9785"/>
                          <a:gd name="connsiteX6" fmla="*/ 5184 w 10001"/>
                          <a:gd name="connsiteY6" fmla="*/ 43 h 9785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51 w 10000"/>
                          <a:gd name="connsiteY4" fmla="*/ 10000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51 w 10000"/>
                          <a:gd name="connsiteY4" fmla="*/ 10000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51 w 10000"/>
                          <a:gd name="connsiteY4" fmla="*/ 10000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51 w 10000"/>
                          <a:gd name="connsiteY4" fmla="*/ 10000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51 w 10000"/>
                          <a:gd name="connsiteY4" fmla="*/ 10000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340 w 10000"/>
                          <a:gd name="connsiteY4" fmla="*/ 9956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340 w 10000"/>
                          <a:gd name="connsiteY4" fmla="*/ 9956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83 w 10000"/>
                          <a:gd name="connsiteY4" fmla="*/ 9912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603 w 5420"/>
                          <a:gd name="connsiteY0" fmla="*/ 44 h 10000"/>
                          <a:gd name="connsiteX1" fmla="*/ 5420 w 5420"/>
                          <a:gd name="connsiteY1" fmla="*/ 0 h 10000"/>
                          <a:gd name="connsiteX2" fmla="*/ 4355 w 5420"/>
                          <a:gd name="connsiteY2" fmla="*/ 4956 h 10000"/>
                          <a:gd name="connsiteX3" fmla="*/ 5419 w 5420"/>
                          <a:gd name="connsiteY3" fmla="*/ 10000 h 10000"/>
                          <a:gd name="connsiteX4" fmla="*/ 603 w 5420"/>
                          <a:gd name="connsiteY4" fmla="*/ 9912 h 10000"/>
                          <a:gd name="connsiteX5" fmla="*/ 603 w 5420"/>
                          <a:gd name="connsiteY5" fmla="*/ 44 h 10000"/>
                          <a:gd name="connsiteX0" fmla="*/ 1112 w 9999"/>
                          <a:gd name="connsiteY0" fmla="*/ 9912 h 11176"/>
                          <a:gd name="connsiteX1" fmla="*/ 1112 w 9999"/>
                          <a:gd name="connsiteY1" fmla="*/ 44 h 11176"/>
                          <a:gd name="connsiteX2" fmla="*/ 9999 w 9999"/>
                          <a:gd name="connsiteY2" fmla="*/ 0 h 11176"/>
                          <a:gd name="connsiteX3" fmla="*/ 8034 w 9999"/>
                          <a:gd name="connsiteY3" fmla="*/ 4956 h 11176"/>
                          <a:gd name="connsiteX4" fmla="*/ 9997 w 9999"/>
                          <a:gd name="connsiteY4" fmla="*/ 10000 h 11176"/>
                          <a:gd name="connsiteX5" fmla="*/ 2783 w 9999"/>
                          <a:gd name="connsiteY5" fmla="*/ 11176 h 11176"/>
                          <a:gd name="connsiteX0" fmla="*/ 1112 w 10000"/>
                          <a:gd name="connsiteY0" fmla="*/ 8869 h 8948"/>
                          <a:gd name="connsiteX1" fmla="*/ 1112 w 10000"/>
                          <a:gd name="connsiteY1" fmla="*/ 39 h 8948"/>
                          <a:gd name="connsiteX2" fmla="*/ 10000 w 10000"/>
                          <a:gd name="connsiteY2" fmla="*/ 0 h 8948"/>
                          <a:gd name="connsiteX3" fmla="*/ 8035 w 10000"/>
                          <a:gd name="connsiteY3" fmla="*/ 4435 h 8948"/>
                          <a:gd name="connsiteX4" fmla="*/ 9998 w 10000"/>
                          <a:gd name="connsiteY4" fmla="*/ 8948 h 8948"/>
                          <a:gd name="connsiteX0" fmla="*/ 0 w 8888"/>
                          <a:gd name="connsiteY0" fmla="*/ 44 h 10000"/>
                          <a:gd name="connsiteX1" fmla="*/ 8888 w 8888"/>
                          <a:gd name="connsiteY1" fmla="*/ 0 h 10000"/>
                          <a:gd name="connsiteX2" fmla="*/ 6923 w 8888"/>
                          <a:gd name="connsiteY2" fmla="*/ 4956 h 10000"/>
                          <a:gd name="connsiteX3" fmla="*/ 8886 w 8888"/>
                          <a:gd name="connsiteY3" fmla="*/ 10000 h 10000"/>
                          <a:gd name="connsiteX0" fmla="*/ 2211 w 2211"/>
                          <a:gd name="connsiteY0" fmla="*/ 0 h 10000"/>
                          <a:gd name="connsiteX1" fmla="*/ 0 w 2211"/>
                          <a:gd name="connsiteY1" fmla="*/ 4956 h 10000"/>
                          <a:gd name="connsiteX2" fmla="*/ 2209 w 2211"/>
                          <a:gd name="connsiteY2" fmla="*/ 10000 h 1000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</a:cxnLst>
                        <a:rect l="l" t="t" r="r" b="b"/>
                        <a:pathLst>
                          <a:path w="2211" h="10000">
                            <a:moveTo>
                              <a:pt x="2211" y="0"/>
                            </a:moveTo>
                            <a:cubicBezTo>
                              <a:pt x="739" y="0"/>
                              <a:pt x="0" y="3289"/>
                              <a:pt x="0" y="4956"/>
                            </a:cubicBezTo>
                            <a:cubicBezTo>
                              <a:pt x="0" y="6622"/>
                              <a:pt x="737" y="10000"/>
                              <a:pt x="2209" y="10000"/>
                            </a:cubicBezTo>
                          </a:path>
                        </a:pathLst>
                      </a:custGeom>
                      <a:noFill/>
                      <a:ln w="28575">
                        <a:solidFill>
                          <a:schemeClr val="accent1"/>
                        </a:solidFill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</p:grpSp>
              <p:cxnSp>
                <p:nvCxnSpPr>
                  <p:cNvPr id="114" name="Elbow Connector 113"/>
                  <p:cNvCxnSpPr/>
                  <p:nvPr/>
                </p:nvCxnSpPr>
                <p:spPr>
                  <a:xfrm rot="16200000" flipH="1">
                    <a:off x="2504212" y="2775830"/>
                    <a:ext cx="320760" cy="197908"/>
                  </a:xfrm>
                  <a:prstGeom prst="bentConnector3">
                    <a:avLst/>
                  </a:prstGeom>
                  <a:ln w="285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" name="Elbow Connector 114"/>
                  <p:cNvCxnSpPr/>
                  <p:nvPr/>
                </p:nvCxnSpPr>
                <p:spPr>
                  <a:xfrm rot="5400000">
                    <a:off x="2896377" y="2828154"/>
                    <a:ext cx="241495" cy="172525"/>
                  </a:xfrm>
                  <a:prstGeom prst="bentConnector3">
                    <a:avLst>
                      <a:gd name="adj1" fmla="val 31679"/>
                    </a:avLst>
                  </a:prstGeom>
                  <a:ln w="285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0" name="Straight Connector 109"/>
                <p:cNvCxnSpPr/>
                <p:nvPr/>
              </p:nvCxnSpPr>
              <p:spPr>
                <a:xfrm>
                  <a:off x="2847474" y="4098758"/>
                  <a:ext cx="188238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7" name="Straight Connector 106"/>
              <p:cNvCxnSpPr/>
              <p:nvPr/>
            </p:nvCxnSpPr>
            <p:spPr>
              <a:xfrm>
                <a:off x="2118390" y="4114800"/>
                <a:ext cx="227768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flipV="1">
                <a:off x="2346158" y="2202149"/>
                <a:ext cx="0" cy="19126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1" name="Straight Connector 130"/>
            <p:cNvCxnSpPr/>
            <p:nvPr/>
          </p:nvCxnSpPr>
          <p:spPr>
            <a:xfrm>
              <a:off x="4483768" y="2209800"/>
              <a:ext cx="20706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" name="Group 132"/>
          <p:cNvGrpSpPr/>
          <p:nvPr/>
        </p:nvGrpSpPr>
        <p:grpSpPr>
          <a:xfrm>
            <a:off x="6567089" y="1219200"/>
            <a:ext cx="1218368" cy="2895603"/>
            <a:chOff x="4267200" y="1219200"/>
            <a:chExt cx="1218368" cy="2895603"/>
          </a:xfrm>
        </p:grpSpPr>
        <p:grpSp>
          <p:nvGrpSpPr>
            <p:cNvPr id="134" name="Group 133"/>
            <p:cNvGrpSpPr/>
            <p:nvPr/>
          </p:nvGrpSpPr>
          <p:grpSpPr>
            <a:xfrm>
              <a:off x="4267200" y="1219200"/>
              <a:ext cx="1218368" cy="2895603"/>
              <a:chOff x="2118390" y="1219199"/>
              <a:chExt cx="1218368" cy="2895603"/>
            </a:xfrm>
          </p:grpSpPr>
          <p:grpSp>
            <p:nvGrpSpPr>
              <p:cNvPr id="136" name="Group 135"/>
              <p:cNvGrpSpPr/>
              <p:nvPr/>
            </p:nvGrpSpPr>
            <p:grpSpPr>
              <a:xfrm>
                <a:off x="2452927" y="1219199"/>
                <a:ext cx="883831" cy="2895603"/>
                <a:chOff x="2392769" y="1219199"/>
                <a:chExt cx="883831" cy="2895603"/>
              </a:xfrm>
            </p:grpSpPr>
            <p:grpSp>
              <p:nvGrpSpPr>
                <p:cNvPr id="139" name="Group 138"/>
                <p:cNvGrpSpPr/>
                <p:nvPr/>
              </p:nvGrpSpPr>
              <p:grpSpPr>
                <a:xfrm>
                  <a:off x="2392769" y="1219199"/>
                  <a:ext cx="883831" cy="2895603"/>
                  <a:chOff x="2392769" y="1219199"/>
                  <a:chExt cx="883831" cy="2895603"/>
                </a:xfrm>
              </p:grpSpPr>
              <p:grpSp>
                <p:nvGrpSpPr>
                  <p:cNvPr id="141" name="Group 140"/>
                  <p:cNvGrpSpPr/>
                  <p:nvPr/>
                </p:nvGrpSpPr>
                <p:grpSpPr>
                  <a:xfrm rot="5400000">
                    <a:off x="2114623" y="2182287"/>
                    <a:ext cx="902029" cy="345738"/>
                    <a:chOff x="3269941" y="1715660"/>
                    <a:chExt cx="2339630" cy="741118"/>
                  </a:xfrm>
                </p:grpSpPr>
                <p:cxnSp>
                  <p:nvCxnSpPr>
                    <p:cNvPr id="156" name="Straight Connector 155"/>
                    <p:cNvCxnSpPr/>
                    <p:nvPr/>
                  </p:nvCxnSpPr>
                  <p:spPr>
                    <a:xfrm flipV="1">
                      <a:off x="4042896" y="2266407"/>
                      <a:ext cx="415107" cy="1"/>
                    </a:xfrm>
                    <a:prstGeom prst="line">
                      <a:avLst/>
                    </a:prstGeom>
                    <a:ln w="28575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7" name="Straight Connector 156"/>
                    <p:cNvCxnSpPr/>
                    <p:nvPr/>
                  </p:nvCxnSpPr>
                  <p:spPr>
                    <a:xfrm rot="16200000">
                      <a:off x="3863972" y="1309029"/>
                      <a:ext cx="0" cy="1188061"/>
                    </a:xfrm>
                    <a:prstGeom prst="line">
                      <a:avLst/>
                    </a:prstGeom>
                    <a:ln w="28575">
                      <a:solidFill>
                        <a:schemeClr val="accent1"/>
                      </a:solidFill>
                      <a:head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" name="Straight Connector 157"/>
                    <p:cNvCxnSpPr/>
                    <p:nvPr/>
                  </p:nvCxnSpPr>
                  <p:spPr>
                    <a:xfrm flipV="1">
                      <a:off x="5346318" y="2086964"/>
                      <a:ext cx="263253" cy="1"/>
                    </a:xfrm>
                    <a:prstGeom prst="line">
                      <a:avLst/>
                    </a:prstGeom>
                    <a:ln w="28575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59" name="Delay 68"/>
                    <p:cNvSpPr/>
                    <p:nvPr/>
                  </p:nvSpPr>
                  <p:spPr>
                    <a:xfrm>
                      <a:off x="4451796" y="1715660"/>
                      <a:ext cx="882699" cy="741118"/>
                    </a:xfrm>
                    <a:prstGeom prst="flowChartDelay">
                      <a:avLst/>
                    </a:prstGeom>
                    <a:noFill/>
                    <a:ln w="28575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42" name="Group 141"/>
                  <p:cNvGrpSpPr/>
                  <p:nvPr/>
                </p:nvGrpSpPr>
                <p:grpSpPr>
                  <a:xfrm rot="5400000">
                    <a:off x="2312809" y="1837252"/>
                    <a:ext cx="1581843" cy="345738"/>
                    <a:chOff x="1506679" y="1715660"/>
                    <a:chExt cx="4102892" cy="741118"/>
                  </a:xfrm>
                </p:grpSpPr>
                <p:cxnSp>
                  <p:nvCxnSpPr>
                    <p:cNvPr id="152" name="Straight Connector 151"/>
                    <p:cNvCxnSpPr/>
                    <p:nvPr/>
                  </p:nvCxnSpPr>
                  <p:spPr>
                    <a:xfrm rot="16200000">
                      <a:off x="3575270" y="1383675"/>
                      <a:ext cx="0" cy="1765465"/>
                    </a:xfrm>
                    <a:prstGeom prst="line">
                      <a:avLst/>
                    </a:prstGeom>
                    <a:ln w="28575">
                      <a:solidFill>
                        <a:schemeClr val="accent1"/>
                      </a:solidFill>
                      <a:head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3" name="Straight Connector 152"/>
                    <p:cNvCxnSpPr/>
                    <p:nvPr/>
                  </p:nvCxnSpPr>
                  <p:spPr>
                    <a:xfrm rot="16200000">
                      <a:off x="2982341" y="427398"/>
                      <a:ext cx="0" cy="2951323"/>
                    </a:xfrm>
                    <a:prstGeom prst="line">
                      <a:avLst/>
                    </a:prstGeom>
                    <a:ln w="28575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" name="Straight Connector 153"/>
                    <p:cNvCxnSpPr/>
                    <p:nvPr/>
                  </p:nvCxnSpPr>
                  <p:spPr>
                    <a:xfrm flipV="1">
                      <a:off x="5346318" y="2086964"/>
                      <a:ext cx="263253" cy="1"/>
                    </a:xfrm>
                    <a:prstGeom prst="line">
                      <a:avLst/>
                    </a:prstGeom>
                    <a:ln w="28575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55" name="Delay 68"/>
                    <p:cNvSpPr/>
                    <p:nvPr/>
                  </p:nvSpPr>
                  <p:spPr>
                    <a:xfrm>
                      <a:off x="4451796" y="1715660"/>
                      <a:ext cx="882699" cy="741118"/>
                    </a:xfrm>
                    <a:prstGeom prst="flowChartDelay">
                      <a:avLst/>
                    </a:prstGeom>
                    <a:noFill/>
                    <a:ln w="28575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43" name="Group 142"/>
                  <p:cNvGrpSpPr/>
                  <p:nvPr/>
                </p:nvGrpSpPr>
                <p:grpSpPr>
                  <a:xfrm rot="5400000">
                    <a:off x="2303496" y="3399057"/>
                    <a:ext cx="1093925" cy="337565"/>
                    <a:chOff x="3675121" y="3048834"/>
                    <a:chExt cx="3121090" cy="723601"/>
                  </a:xfrm>
                </p:grpSpPr>
                <p:cxnSp>
                  <p:nvCxnSpPr>
                    <p:cNvPr id="146" name="Straight Connector 145"/>
                    <p:cNvCxnSpPr/>
                    <p:nvPr/>
                  </p:nvCxnSpPr>
                  <p:spPr>
                    <a:xfrm flipV="1">
                      <a:off x="3675121" y="3596937"/>
                      <a:ext cx="415107" cy="1"/>
                    </a:xfrm>
                    <a:prstGeom prst="line">
                      <a:avLst/>
                    </a:prstGeom>
                    <a:ln w="28575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" name="Straight Connector 146"/>
                    <p:cNvCxnSpPr/>
                    <p:nvPr/>
                  </p:nvCxnSpPr>
                  <p:spPr>
                    <a:xfrm flipV="1">
                      <a:off x="3675121" y="3233589"/>
                      <a:ext cx="415107" cy="1"/>
                    </a:xfrm>
                    <a:prstGeom prst="line">
                      <a:avLst/>
                    </a:prstGeom>
                    <a:ln w="28575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" name="Straight Connector 147"/>
                    <p:cNvCxnSpPr/>
                    <p:nvPr/>
                  </p:nvCxnSpPr>
                  <p:spPr>
                    <a:xfrm rot="16200000">
                      <a:off x="5903323" y="2520959"/>
                      <a:ext cx="2" cy="1785774"/>
                    </a:xfrm>
                    <a:prstGeom prst="line">
                      <a:avLst/>
                    </a:prstGeom>
                    <a:ln w="28575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9" name="Group 148"/>
                    <p:cNvGrpSpPr/>
                    <p:nvPr/>
                  </p:nvGrpSpPr>
                  <p:grpSpPr>
                    <a:xfrm>
                      <a:off x="3990333" y="3048834"/>
                      <a:ext cx="1016928" cy="723601"/>
                      <a:chOff x="3990333" y="3048834"/>
                      <a:chExt cx="1016928" cy="723601"/>
                    </a:xfrm>
                  </p:grpSpPr>
                  <p:sp>
                    <p:nvSpPr>
                      <p:cNvPr id="150" name="Stored Data 71"/>
                      <p:cNvSpPr/>
                      <p:nvPr/>
                    </p:nvSpPr>
                    <p:spPr>
                      <a:xfrm rot="10800000">
                        <a:off x="3997592" y="3048854"/>
                        <a:ext cx="1009669" cy="723580"/>
                      </a:xfrm>
                      <a:custGeom>
                        <a:avLst/>
                        <a:gdLst>
                          <a:gd name="connsiteX0" fmla="*/ 1667 w 10000"/>
                          <a:gd name="connsiteY0" fmla="*/ 0 h 10000"/>
                          <a:gd name="connsiteX1" fmla="*/ 10000 w 10000"/>
                          <a:gd name="connsiteY1" fmla="*/ 0 h 10000"/>
                          <a:gd name="connsiteX2" fmla="*/ 8333 w 10000"/>
                          <a:gd name="connsiteY2" fmla="*/ 5000 h 10000"/>
                          <a:gd name="connsiteX3" fmla="*/ 10000 w 10000"/>
                          <a:gd name="connsiteY3" fmla="*/ 10000 h 10000"/>
                          <a:gd name="connsiteX4" fmla="*/ 1667 w 10000"/>
                          <a:gd name="connsiteY4" fmla="*/ 10000 h 10000"/>
                          <a:gd name="connsiteX5" fmla="*/ 0 w 10000"/>
                          <a:gd name="connsiteY5" fmla="*/ 5000 h 10000"/>
                          <a:gd name="connsiteX6" fmla="*/ 1667 w 10000"/>
                          <a:gd name="connsiteY6" fmla="*/ 0 h 10000"/>
                          <a:gd name="connsiteX0" fmla="*/ 4932 w 13265"/>
                          <a:gd name="connsiteY0" fmla="*/ 0 h 10000"/>
                          <a:gd name="connsiteX1" fmla="*/ 13265 w 13265"/>
                          <a:gd name="connsiteY1" fmla="*/ 0 h 10000"/>
                          <a:gd name="connsiteX2" fmla="*/ 11598 w 13265"/>
                          <a:gd name="connsiteY2" fmla="*/ 5000 h 10000"/>
                          <a:gd name="connsiteX3" fmla="*/ 13265 w 13265"/>
                          <a:gd name="connsiteY3" fmla="*/ 10000 h 10000"/>
                          <a:gd name="connsiteX4" fmla="*/ 4932 w 13265"/>
                          <a:gd name="connsiteY4" fmla="*/ 10000 h 10000"/>
                          <a:gd name="connsiteX5" fmla="*/ 0 w 13265"/>
                          <a:gd name="connsiteY5" fmla="*/ 5084 h 10000"/>
                          <a:gd name="connsiteX6" fmla="*/ 4932 w 13265"/>
                          <a:gd name="connsiteY6" fmla="*/ 0 h 10000"/>
                          <a:gd name="connsiteX0" fmla="*/ 5226 w 13559"/>
                          <a:gd name="connsiteY0" fmla="*/ 0 h 10000"/>
                          <a:gd name="connsiteX1" fmla="*/ 13559 w 13559"/>
                          <a:gd name="connsiteY1" fmla="*/ 0 h 10000"/>
                          <a:gd name="connsiteX2" fmla="*/ 11892 w 13559"/>
                          <a:gd name="connsiteY2" fmla="*/ 5000 h 10000"/>
                          <a:gd name="connsiteX3" fmla="*/ 13559 w 13559"/>
                          <a:gd name="connsiteY3" fmla="*/ 10000 h 10000"/>
                          <a:gd name="connsiteX4" fmla="*/ 5226 w 13559"/>
                          <a:gd name="connsiteY4" fmla="*/ 10000 h 10000"/>
                          <a:gd name="connsiteX5" fmla="*/ 294 w 13559"/>
                          <a:gd name="connsiteY5" fmla="*/ 5084 h 10000"/>
                          <a:gd name="connsiteX6" fmla="*/ 5226 w 13559"/>
                          <a:gd name="connsiteY6" fmla="*/ 0 h 10000"/>
                          <a:gd name="connsiteX0" fmla="*/ 4933 w 13266"/>
                          <a:gd name="connsiteY0" fmla="*/ 0 h 10000"/>
                          <a:gd name="connsiteX1" fmla="*/ 13266 w 13266"/>
                          <a:gd name="connsiteY1" fmla="*/ 0 h 10000"/>
                          <a:gd name="connsiteX2" fmla="*/ 11599 w 13266"/>
                          <a:gd name="connsiteY2" fmla="*/ 5000 h 10000"/>
                          <a:gd name="connsiteX3" fmla="*/ 13266 w 13266"/>
                          <a:gd name="connsiteY3" fmla="*/ 10000 h 10000"/>
                          <a:gd name="connsiteX4" fmla="*/ 4933 w 13266"/>
                          <a:gd name="connsiteY4" fmla="*/ 10000 h 10000"/>
                          <a:gd name="connsiteX5" fmla="*/ 1 w 13266"/>
                          <a:gd name="connsiteY5" fmla="*/ 5084 h 10000"/>
                          <a:gd name="connsiteX6" fmla="*/ 4933 w 13266"/>
                          <a:gd name="connsiteY6" fmla="*/ 0 h 10000"/>
                          <a:gd name="connsiteX0" fmla="*/ 4933 w 13266"/>
                          <a:gd name="connsiteY0" fmla="*/ 0 h 10000"/>
                          <a:gd name="connsiteX1" fmla="*/ 13266 w 13266"/>
                          <a:gd name="connsiteY1" fmla="*/ 0 h 10000"/>
                          <a:gd name="connsiteX2" fmla="*/ 11599 w 13266"/>
                          <a:gd name="connsiteY2" fmla="*/ 5000 h 10000"/>
                          <a:gd name="connsiteX3" fmla="*/ 13266 w 13266"/>
                          <a:gd name="connsiteY3" fmla="*/ 10000 h 10000"/>
                          <a:gd name="connsiteX4" fmla="*/ 4933 w 13266"/>
                          <a:gd name="connsiteY4" fmla="*/ 10000 h 10000"/>
                          <a:gd name="connsiteX5" fmla="*/ 1 w 13266"/>
                          <a:gd name="connsiteY5" fmla="*/ 5084 h 10000"/>
                          <a:gd name="connsiteX6" fmla="*/ 4933 w 13266"/>
                          <a:gd name="connsiteY6" fmla="*/ 0 h 10000"/>
                          <a:gd name="connsiteX0" fmla="*/ 4966 w 13299"/>
                          <a:gd name="connsiteY0" fmla="*/ 0 h 10000"/>
                          <a:gd name="connsiteX1" fmla="*/ 13299 w 13299"/>
                          <a:gd name="connsiteY1" fmla="*/ 0 h 10000"/>
                          <a:gd name="connsiteX2" fmla="*/ 11632 w 13299"/>
                          <a:gd name="connsiteY2" fmla="*/ 5000 h 10000"/>
                          <a:gd name="connsiteX3" fmla="*/ 13299 w 13299"/>
                          <a:gd name="connsiteY3" fmla="*/ 10000 h 10000"/>
                          <a:gd name="connsiteX4" fmla="*/ 7782 w 13299"/>
                          <a:gd name="connsiteY4" fmla="*/ 10000 h 10000"/>
                          <a:gd name="connsiteX5" fmla="*/ 34 w 13299"/>
                          <a:gd name="connsiteY5" fmla="*/ 5084 h 10000"/>
                          <a:gd name="connsiteX6" fmla="*/ 4966 w 13299"/>
                          <a:gd name="connsiteY6" fmla="*/ 0 h 10000"/>
                          <a:gd name="connsiteX0" fmla="*/ 4947 w 13280"/>
                          <a:gd name="connsiteY0" fmla="*/ 0 h 10000"/>
                          <a:gd name="connsiteX1" fmla="*/ 13280 w 13280"/>
                          <a:gd name="connsiteY1" fmla="*/ 0 h 10000"/>
                          <a:gd name="connsiteX2" fmla="*/ 11613 w 13280"/>
                          <a:gd name="connsiteY2" fmla="*/ 5000 h 10000"/>
                          <a:gd name="connsiteX3" fmla="*/ 13280 w 13280"/>
                          <a:gd name="connsiteY3" fmla="*/ 10000 h 10000"/>
                          <a:gd name="connsiteX4" fmla="*/ 6702 w 13280"/>
                          <a:gd name="connsiteY4" fmla="*/ 9832 h 10000"/>
                          <a:gd name="connsiteX5" fmla="*/ 15 w 13280"/>
                          <a:gd name="connsiteY5" fmla="*/ 5084 h 10000"/>
                          <a:gd name="connsiteX6" fmla="*/ 4947 w 13280"/>
                          <a:gd name="connsiteY6" fmla="*/ 0 h 10000"/>
                          <a:gd name="connsiteX0" fmla="*/ 4933 w 13266"/>
                          <a:gd name="connsiteY0" fmla="*/ 0 h 10000"/>
                          <a:gd name="connsiteX1" fmla="*/ 13266 w 13266"/>
                          <a:gd name="connsiteY1" fmla="*/ 0 h 10000"/>
                          <a:gd name="connsiteX2" fmla="*/ 11599 w 13266"/>
                          <a:gd name="connsiteY2" fmla="*/ 5000 h 10000"/>
                          <a:gd name="connsiteX3" fmla="*/ 13266 w 13266"/>
                          <a:gd name="connsiteY3" fmla="*/ 10000 h 10000"/>
                          <a:gd name="connsiteX4" fmla="*/ 6688 w 13266"/>
                          <a:gd name="connsiteY4" fmla="*/ 9832 h 10000"/>
                          <a:gd name="connsiteX5" fmla="*/ 1 w 13266"/>
                          <a:gd name="connsiteY5" fmla="*/ 5084 h 10000"/>
                          <a:gd name="connsiteX6" fmla="*/ 4933 w 13266"/>
                          <a:gd name="connsiteY6" fmla="*/ 0 h 10000"/>
                          <a:gd name="connsiteX0" fmla="*/ 5711 w 13268"/>
                          <a:gd name="connsiteY0" fmla="*/ 126 h 10000"/>
                          <a:gd name="connsiteX1" fmla="*/ 13268 w 13268"/>
                          <a:gd name="connsiteY1" fmla="*/ 0 h 10000"/>
                          <a:gd name="connsiteX2" fmla="*/ 11601 w 13268"/>
                          <a:gd name="connsiteY2" fmla="*/ 5000 h 10000"/>
                          <a:gd name="connsiteX3" fmla="*/ 13268 w 13268"/>
                          <a:gd name="connsiteY3" fmla="*/ 10000 h 10000"/>
                          <a:gd name="connsiteX4" fmla="*/ 6690 w 13268"/>
                          <a:gd name="connsiteY4" fmla="*/ 9832 h 10000"/>
                          <a:gd name="connsiteX5" fmla="*/ 3 w 13268"/>
                          <a:gd name="connsiteY5" fmla="*/ 5084 h 10000"/>
                          <a:gd name="connsiteX6" fmla="*/ 5711 w 13268"/>
                          <a:gd name="connsiteY6" fmla="*/ 126 h 10000"/>
                          <a:gd name="connsiteX0" fmla="*/ 5709 w 13266"/>
                          <a:gd name="connsiteY0" fmla="*/ 126 h 10000"/>
                          <a:gd name="connsiteX1" fmla="*/ 13266 w 13266"/>
                          <a:gd name="connsiteY1" fmla="*/ 0 h 10000"/>
                          <a:gd name="connsiteX2" fmla="*/ 11599 w 13266"/>
                          <a:gd name="connsiteY2" fmla="*/ 5000 h 10000"/>
                          <a:gd name="connsiteX3" fmla="*/ 13266 w 13266"/>
                          <a:gd name="connsiteY3" fmla="*/ 10000 h 10000"/>
                          <a:gd name="connsiteX4" fmla="*/ 6688 w 13266"/>
                          <a:gd name="connsiteY4" fmla="*/ 9832 h 10000"/>
                          <a:gd name="connsiteX5" fmla="*/ 1 w 13266"/>
                          <a:gd name="connsiteY5" fmla="*/ 5084 h 10000"/>
                          <a:gd name="connsiteX6" fmla="*/ 5709 w 13266"/>
                          <a:gd name="connsiteY6" fmla="*/ 126 h 10000"/>
                          <a:gd name="connsiteX0" fmla="*/ 5709 w 13266"/>
                          <a:gd name="connsiteY0" fmla="*/ 126 h 10000"/>
                          <a:gd name="connsiteX1" fmla="*/ 13266 w 13266"/>
                          <a:gd name="connsiteY1" fmla="*/ 0 h 10000"/>
                          <a:gd name="connsiteX2" fmla="*/ 11599 w 13266"/>
                          <a:gd name="connsiteY2" fmla="*/ 5000 h 10000"/>
                          <a:gd name="connsiteX3" fmla="*/ 13266 w 13266"/>
                          <a:gd name="connsiteY3" fmla="*/ 10000 h 10000"/>
                          <a:gd name="connsiteX4" fmla="*/ 6688 w 13266"/>
                          <a:gd name="connsiteY4" fmla="*/ 9832 h 10000"/>
                          <a:gd name="connsiteX5" fmla="*/ 1 w 13266"/>
                          <a:gd name="connsiteY5" fmla="*/ 5084 h 10000"/>
                          <a:gd name="connsiteX6" fmla="*/ 5709 w 13266"/>
                          <a:gd name="connsiteY6" fmla="*/ 126 h 10000"/>
                          <a:gd name="connsiteX0" fmla="*/ 6688 w 13265"/>
                          <a:gd name="connsiteY0" fmla="*/ 42 h 10000"/>
                          <a:gd name="connsiteX1" fmla="*/ 13265 w 13265"/>
                          <a:gd name="connsiteY1" fmla="*/ 0 h 10000"/>
                          <a:gd name="connsiteX2" fmla="*/ 11598 w 13265"/>
                          <a:gd name="connsiteY2" fmla="*/ 5000 h 10000"/>
                          <a:gd name="connsiteX3" fmla="*/ 13265 w 13265"/>
                          <a:gd name="connsiteY3" fmla="*/ 10000 h 10000"/>
                          <a:gd name="connsiteX4" fmla="*/ 6687 w 13265"/>
                          <a:gd name="connsiteY4" fmla="*/ 9832 h 10000"/>
                          <a:gd name="connsiteX5" fmla="*/ 0 w 13265"/>
                          <a:gd name="connsiteY5" fmla="*/ 5084 h 10000"/>
                          <a:gd name="connsiteX6" fmla="*/ 6688 w 13265"/>
                          <a:gd name="connsiteY6" fmla="*/ 42 h 10000"/>
                          <a:gd name="connsiteX0" fmla="*/ 6688 w 13265"/>
                          <a:gd name="connsiteY0" fmla="*/ 42 h 9832"/>
                          <a:gd name="connsiteX1" fmla="*/ 13265 w 13265"/>
                          <a:gd name="connsiteY1" fmla="*/ 0 h 9832"/>
                          <a:gd name="connsiteX2" fmla="*/ 11598 w 13265"/>
                          <a:gd name="connsiteY2" fmla="*/ 5000 h 9832"/>
                          <a:gd name="connsiteX3" fmla="*/ 11387 w 13265"/>
                          <a:gd name="connsiteY3" fmla="*/ 9790 h 9832"/>
                          <a:gd name="connsiteX4" fmla="*/ 6687 w 13265"/>
                          <a:gd name="connsiteY4" fmla="*/ 9832 h 9832"/>
                          <a:gd name="connsiteX5" fmla="*/ 0 w 13265"/>
                          <a:gd name="connsiteY5" fmla="*/ 5084 h 9832"/>
                          <a:gd name="connsiteX6" fmla="*/ 6688 w 13265"/>
                          <a:gd name="connsiteY6" fmla="*/ 42 h 9832"/>
                          <a:gd name="connsiteX0" fmla="*/ 5042 w 10000"/>
                          <a:gd name="connsiteY0" fmla="*/ 43 h 10000"/>
                          <a:gd name="connsiteX1" fmla="*/ 10000 w 10000"/>
                          <a:gd name="connsiteY1" fmla="*/ 0 h 10000"/>
                          <a:gd name="connsiteX2" fmla="*/ 8743 w 10000"/>
                          <a:gd name="connsiteY2" fmla="*/ 5085 h 10000"/>
                          <a:gd name="connsiteX3" fmla="*/ 9692 w 10000"/>
                          <a:gd name="connsiteY3" fmla="*/ 10000 h 10000"/>
                          <a:gd name="connsiteX4" fmla="*/ 5041 w 10000"/>
                          <a:gd name="connsiteY4" fmla="*/ 10000 h 10000"/>
                          <a:gd name="connsiteX5" fmla="*/ 0 w 10000"/>
                          <a:gd name="connsiteY5" fmla="*/ 5171 h 10000"/>
                          <a:gd name="connsiteX6" fmla="*/ 5042 w 10000"/>
                          <a:gd name="connsiteY6" fmla="*/ 43 h 10000"/>
                          <a:gd name="connsiteX0" fmla="*/ 5042 w 10000"/>
                          <a:gd name="connsiteY0" fmla="*/ 43 h 10000"/>
                          <a:gd name="connsiteX1" fmla="*/ 10000 w 10000"/>
                          <a:gd name="connsiteY1" fmla="*/ 0 h 10000"/>
                          <a:gd name="connsiteX2" fmla="*/ 8743 w 10000"/>
                          <a:gd name="connsiteY2" fmla="*/ 5085 h 10000"/>
                          <a:gd name="connsiteX3" fmla="*/ 9784 w 10000"/>
                          <a:gd name="connsiteY3" fmla="*/ 10000 h 10000"/>
                          <a:gd name="connsiteX4" fmla="*/ 5041 w 10000"/>
                          <a:gd name="connsiteY4" fmla="*/ 10000 h 10000"/>
                          <a:gd name="connsiteX5" fmla="*/ 0 w 10000"/>
                          <a:gd name="connsiteY5" fmla="*/ 5171 h 10000"/>
                          <a:gd name="connsiteX6" fmla="*/ 5042 w 10000"/>
                          <a:gd name="connsiteY6" fmla="*/ 43 h 10000"/>
                          <a:gd name="connsiteX0" fmla="*/ 5042 w 9784"/>
                          <a:gd name="connsiteY0" fmla="*/ 0 h 9957"/>
                          <a:gd name="connsiteX1" fmla="*/ 9415 w 9784"/>
                          <a:gd name="connsiteY1" fmla="*/ 171 h 9957"/>
                          <a:gd name="connsiteX2" fmla="*/ 8743 w 9784"/>
                          <a:gd name="connsiteY2" fmla="*/ 5042 h 9957"/>
                          <a:gd name="connsiteX3" fmla="*/ 9784 w 9784"/>
                          <a:gd name="connsiteY3" fmla="*/ 9957 h 9957"/>
                          <a:gd name="connsiteX4" fmla="*/ 5041 w 9784"/>
                          <a:gd name="connsiteY4" fmla="*/ 9957 h 9957"/>
                          <a:gd name="connsiteX5" fmla="*/ 0 w 9784"/>
                          <a:gd name="connsiteY5" fmla="*/ 5128 h 9957"/>
                          <a:gd name="connsiteX6" fmla="*/ 5042 w 9784"/>
                          <a:gd name="connsiteY6" fmla="*/ 0 h 9957"/>
                          <a:gd name="connsiteX0" fmla="*/ 5153 w 10000"/>
                          <a:gd name="connsiteY0" fmla="*/ 0 h 10000"/>
                          <a:gd name="connsiteX1" fmla="*/ 9875 w 10000"/>
                          <a:gd name="connsiteY1" fmla="*/ 172 h 10000"/>
                          <a:gd name="connsiteX2" fmla="*/ 8936 w 10000"/>
                          <a:gd name="connsiteY2" fmla="*/ 5064 h 10000"/>
                          <a:gd name="connsiteX3" fmla="*/ 10000 w 10000"/>
                          <a:gd name="connsiteY3" fmla="*/ 10000 h 10000"/>
                          <a:gd name="connsiteX4" fmla="*/ 5152 w 10000"/>
                          <a:gd name="connsiteY4" fmla="*/ 10000 h 10000"/>
                          <a:gd name="connsiteX5" fmla="*/ 0 w 10000"/>
                          <a:gd name="connsiteY5" fmla="*/ 5150 h 10000"/>
                          <a:gd name="connsiteX6" fmla="*/ 5153 w 10000"/>
                          <a:gd name="connsiteY6" fmla="*/ 0 h 10000"/>
                          <a:gd name="connsiteX0" fmla="*/ 5153 w 10001"/>
                          <a:gd name="connsiteY0" fmla="*/ 0 h 10000"/>
                          <a:gd name="connsiteX1" fmla="*/ 10001 w 10001"/>
                          <a:gd name="connsiteY1" fmla="*/ 215 h 10000"/>
                          <a:gd name="connsiteX2" fmla="*/ 8936 w 10001"/>
                          <a:gd name="connsiteY2" fmla="*/ 5064 h 10000"/>
                          <a:gd name="connsiteX3" fmla="*/ 10000 w 10001"/>
                          <a:gd name="connsiteY3" fmla="*/ 10000 h 10000"/>
                          <a:gd name="connsiteX4" fmla="*/ 5152 w 10001"/>
                          <a:gd name="connsiteY4" fmla="*/ 10000 h 10000"/>
                          <a:gd name="connsiteX5" fmla="*/ 0 w 10001"/>
                          <a:gd name="connsiteY5" fmla="*/ 5150 h 10000"/>
                          <a:gd name="connsiteX6" fmla="*/ 5153 w 10001"/>
                          <a:gd name="connsiteY6" fmla="*/ 0 h 10000"/>
                          <a:gd name="connsiteX0" fmla="*/ 5184 w 10001"/>
                          <a:gd name="connsiteY0" fmla="*/ 43 h 9785"/>
                          <a:gd name="connsiteX1" fmla="*/ 10001 w 10001"/>
                          <a:gd name="connsiteY1" fmla="*/ 0 h 9785"/>
                          <a:gd name="connsiteX2" fmla="*/ 8936 w 10001"/>
                          <a:gd name="connsiteY2" fmla="*/ 4849 h 9785"/>
                          <a:gd name="connsiteX3" fmla="*/ 10000 w 10001"/>
                          <a:gd name="connsiteY3" fmla="*/ 9785 h 9785"/>
                          <a:gd name="connsiteX4" fmla="*/ 5152 w 10001"/>
                          <a:gd name="connsiteY4" fmla="*/ 9785 h 9785"/>
                          <a:gd name="connsiteX5" fmla="*/ 0 w 10001"/>
                          <a:gd name="connsiteY5" fmla="*/ 4935 h 9785"/>
                          <a:gd name="connsiteX6" fmla="*/ 5184 w 10001"/>
                          <a:gd name="connsiteY6" fmla="*/ 43 h 9785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51 w 10000"/>
                          <a:gd name="connsiteY4" fmla="*/ 10000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51 w 10000"/>
                          <a:gd name="connsiteY4" fmla="*/ 10000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51 w 10000"/>
                          <a:gd name="connsiteY4" fmla="*/ 10000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51 w 10000"/>
                          <a:gd name="connsiteY4" fmla="*/ 10000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51 w 10000"/>
                          <a:gd name="connsiteY4" fmla="*/ 10000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340 w 10000"/>
                          <a:gd name="connsiteY4" fmla="*/ 9956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340 w 10000"/>
                          <a:gd name="connsiteY4" fmla="*/ 9956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83 w 10000"/>
                          <a:gd name="connsiteY4" fmla="*/ 9912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83 w 10000"/>
                          <a:gd name="connsiteY4" fmla="*/ 9912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83 w 10000"/>
                          <a:gd name="connsiteY4" fmla="*/ 9912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8935 w 10000"/>
                          <a:gd name="connsiteY0" fmla="*/ 4956 h 10000"/>
                          <a:gd name="connsiteX1" fmla="*/ 9999 w 10000"/>
                          <a:gd name="connsiteY1" fmla="*/ 10000 h 10000"/>
                          <a:gd name="connsiteX2" fmla="*/ 5183 w 10000"/>
                          <a:gd name="connsiteY2" fmla="*/ 9912 h 10000"/>
                          <a:gd name="connsiteX3" fmla="*/ 0 w 10000"/>
                          <a:gd name="connsiteY3" fmla="*/ 5043 h 10000"/>
                          <a:gd name="connsiteX4" fmla="*/ 5183 w 10000"/>
                          <a:gd name="connsiteY4" fmla="*/ 44 h 10000"/>
                          <a:gd name="connsiteX5" fmla="*/ 10000 w 10000"/>
                          <a:gd name="connsiteY5" fmla="*/ 0 h 10000"/>
                          <a:gd name="connsiteX6" fmla="*/ 9841 w 10000"/>
                          <a:gd name="connsiteY6" fmla="*/ 6220 h 10000"/>
                          <a:gd name="connsiteX0" fmla="*/ 8935 w 10000"/>
                          <a:gd name="connsiteY0" fmla="*/ 4956 h 10000"/>
                          <a:gd name="connsiteX1" fmla="*/ 9999 w 10000"/>
                          <a:gd name="connsiteY1" fmla="*/ 10000 h 10000"/>
                          <a:gd name="connsiteX2" fmla="*/ 5183 w 10000"/>
                          <a:gd name="connsiteY2" fmla="*/ 9912 h 10000"/>
                          <a:gd name="connsiteX3" fmla="*/ 0 w 10000"/>
                          <a:gd name="connsiteY3" fmla="*/ 5043 h 10000"/>
                          <a:gd name="connsiteX4" fmla="*/ 5183 w 10000"/>
                          <a:gd name="connsiteY4" fmla="*/ 44 h 10000"/>
                          <a:gd name="connsiteX5" fmla="*/ 10000 w 10000"/>
                          <a:gd name="connsiteY5" fmla="*/ 0 h 10000"/>
                          <a:gd name="connsiteX0" fmla="*/ 9999 w 10000"/>
                          <a:gd name="connsiteY0" fmla="*/ 10000 h 10000"/>
                          <a:gd name="connsiteX1" fmla="*/ 5183 w 10000"/>
                          <a:gd name="connsiteY1" fmla="*/ 9912 h 10000"/>
                          <a:gd name="connsiteX2" fmla="*/ 0 w 10000"/>
                          <a:gd name="connsiteY2" fmla="*/ 5043 h 10000"/>
                          <a:gd name="connsiteX3" fmla="*/ 5183 w 10000"/>
                          <a:gd name="connsiteY3" fmla="*/ 44 h 10000"/>
                          <a:gd name="connsiteX4" fmla="*/ 10000 w 10000"/>
                          <a:gd name="connsiteY4" fmla="*/ 0 h 1000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10000" h="10000">
                            <a:moveTo>
                              <a:pt x="9999" y="10000"/>
                            </a:moveTo>
                            <a:lnTo>
                              <a:pt x="5183" y="9912"/>
                            </a:lnTo>
                            <a:cubicBezTo>
                              <a:pt x="3060" y="9824"/>
                              <a:pt x="0" y="6688"/>
                              <a:pt x="0" y="5043"/>
                            </a:cubicBezTo>
                            <a:cubicBezTo>
                              <a:pt x="0" y="3398"/>
                              <a:pt x="2965" y="220"/>
                              <a:pt x="5183" y="44"/>
                            </a:cubicBezTo>
                            <a:lnTo>
                              <a:pt x="10000" y="0"/>
                            </a:lnTo>
                          </a:path>
                        </a:pathLst>
                      </a:custGeom>
                      <a:noFill/>
                      <a:ln w="28575">
                        <a:solidFill>
                          <a:schemeClr val="accent1"/>
                        </a:solidFill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151" name="Stored Data 71"/>
                      <p:cNvSpPr/>
                      <p:nvPr/>
                    </p:nvSpPr>
                    <p:spPr>
                      <a:xfrm rot="10800000">
                        <a:off x="3990333" y="3048834"/>
                        <a:ext cx="107530" cy="723601"/>
                      </a:xfrm>
                      <a:custGeom>
                        <a:avLst/>
                        <a:gdLst>
                          <a:gd name="connsiteX0" fmla="*/ 1667 w 10000"/>
                          <a:gd name="connsiteY0" fmla="*/ 0 h 10000"/>
                          <a:gd name="connsiteX1" fmla="*/ 10000 w 10000"/>
                          <a:gd name="connsiteY1" fmla="*/ 0 h 10000"/>
                          <a:gd name="connsiteX2" fmla="*/ 8333 w 10000"/>
                          <a:gd name="connsiteY2" fmla="*/ 5000 h 10000"/>
                          <a:gd name="connsiteX3" fmla="*/ 10000 w 10000"/>
                          <a:gd name="connsiteY3" fmla="*/ 10000 h 10000"/>
                          <a:gd name="connsiteX4" fmla="*/ 1667 w 10000"/>
                          <a:gd name="connsiteY4" fmla="*/ 10000 h 10000"/>
                          <a:gd name="connsiteX5" fmla="*/ 0 w 10000"/>
                          <a:gd name="connsiteY5" fmla="*/ 5000 h 10000"/>
                          <a:gd name="connsiteX6" fmla="*/ 1667 w 10000"/>
                          <a:gd name="connsiteY6" fmla="*/ 0 h 10000"/>
                          <a:gd name="connsiteX0" fmla="*/ 4932 w 13265"/>
                          <a:gd name="connsiteY0" fmla="*/ 0 h 10000"/>
                          <a:gd name="connsiteX1" fmla="*/ 13265 w 13265"/>
                          <a:gd name="connsiteY1" fmla="*/ 0 h 10000"/>
                          <a:gd name="connsiteX2" fmla="*/ 11598 w 13265"/>
                          <a:gd name="connsiteY2" fmla="*/ 5000 h 10000"/>
                          <a:gd name="connsiteX3" fmla="*/ 13265 w 13265"/>
                          <a:gd name="connsiteY3" fmla="*/ 10000 h 10000"/>
                          <a:gd name="connsiteX4" fmla="*/ 4932 w 13265"/>
                          <a:gd name="connsiteY4" fmla="*/ 10000 h 10000"/>
                          <a:gd name="connsiteX5" fmla="*/ 0 w 13265"/>
                          <a:gd name="connsiteY5" fmla="*/ 5084 h 10000"/>
                          <a:gd name="connsiteX6" fmla="*/ 4932 w 13265"/>
                          <a:gd name="connsiteY6" fmla="*/ 0 h 10000"/>
                          <a:gd name="connsiteX0" fmla="*/ 5226 w 13559"/>
                          <a:gd name="connsiteY0" fmla="*/ 0 h 10000"/>
                          <a:gd name="connsiteX1" fmla="*/ 13559 w 13559"/>
                          <a:gd name="connsiteY1" fmla="*/ 0 h 10000"/>
                          <a:gd name="connsiteX2" fmla="*/ 11892 w 13559"/>
                          <a:gd name="connsiteY2" fmla="*/ 5000 h 10000"/>
                          <a:gd name="connsiteX3" fmla="*/ 13559 w 13559"/>
                          <a:gd name="connsiteY3" fmla="*/ 10000 h 10000"/>
                          <a:gd name="connsiteX4" fmla="*/ 5226 w 13559"/>
                          <a:gd name="connsiteY4" fmla="*/ 10000 h 10000"/>
                          <a:gd name="connsiteX5" fmla="*/ 294 w 13559"/>
                          <a:gd name="connsiteY5" fmla="*/ 5084 h 10000"/>
                          <a:gd name="connsiteX6" fmla="*/ 5226 w 13559"/>
                          <a:gd name="connsiteY6" fmla="*/ 0 h 10000"/>
                          <a:gd name="connsiteX0" fmla="*/ 4933 w 13266"/>
                          <a:gd name="connsiteY0" fmla="*/ 0 h 10000"/>
                          <a:gd name="connsiteX1" fmla="*/ 13266 w 13266"/>
                          <a:gd name="connsiteY1" fmla="*/ 0 h 10000"/>
                          <a:gd name="connsiteX2" fmla="*/ 11599 w 13266"/>
                          <a:gd name="connsiteY2" fmla="*/ 5000 h 10000"/>
                          <a:gd name="connsiteX3" fmla="*/ 13266 w 13266"/>
                          <a:gd name="connsiteY3" fmla="*/ 10000 h 10000"/>
                          <a:gd name="connsiteX4" fmla="*/ 4933 w 13266"/>
                          <a:gd name="connsiteY4" fmla="*/ 10000 h 10000"/>
                          <a:gd name="connsiteX5" fmla="*/ 1 w 13266"/>
                          <a:gd name="connsiteY5" fmla="*/ 5084 h 10000"/>
                          <a:gd name="connsiteX6" fmla="*/ 4933 w 13266"/>
                          <a:gd name="connsiteY6" fmla="*/ 0 h 10000"/>
                          <a:gd name="connsiteX0" fmla="*/ 4933 w 13266"/>
                          <a:gd name="connsiteY0" fmla="*/ 0 h 10000"/>
                          <a:gd name="connsiteX1" fmla="*/ 13266 w 13266"/>
                          <a:gd name="connsiteY1" fmla="*/ 0 h 10000"/>
                          <a:gd name="connsiteX2" fmla="*/ 11599 w 13266"/>
                          <a:gd name="connsiteY2" fmla="*/ 5000 h 10000"/>
                          <a:gd name="connsiteX3" fmla="*/ 13266 w 13266"/>
                          <a:gd name="connsiteY3" fmla="*/ 10000 h 10000"/>
                          <a:gd name="connsiteX4" fmla="*/ 4933 w 13266"/>
                          <a:gd name="connsiteY4" fmla="*/ 10000 h 10000"/>
                          <a:gd name="connsiteX5" fmla="*/ 1 w 13266"/>
                          <a:gd name="connsiteY5" fmla="*/ 5084 h 10000"/>
                          <a:gd name="connsiteX6" fmla="*/ 4933 w 13266"/>
                          <a:gd name="connsiteY6" fmla="*/ 0 h 10000"/>
                          <a:gd name="connsiteX0" fmla="*/ 4966 w 13299"/>
                          <a:gd name="connsiteY0" fmla="*/ 0 h 10000"/>
                          <a:gd name="connsiteX1" fmla="*/ 13299 w 13299"/>
                          <a:gd name="connsiteY1" fmla="*/ 0 h 10000"/>
                          <a:gd name="connsiteX2" fmla="*/ 11632 w 13299"/>
                          <a:gd name="connsiteY2" fmla="*/ 5000 h 10000"/>
                          <a:gd name="connsiteX3" fmla="*/ 13299 w 13299"/>
                          <a:gd name="connsiteY3" fmla="*/ 10000 h 10000"/>
                          <a:gd name="connsiteX4" fmla="*/ 7782 w 13299"/>
                          <a:gd name="connsiteY4" fmla="*/ 10000 h 10000"/>
                          <a:gd name="connsiteX5" fmla="*/ 34 w 13299"/>
                          <a:gd name="connsiteY5" fmla="*/ 5084 h 10000"/>
                          <a:gd name="connsiteX6" fmla="*/ 4966 w 13299"/>
                          <a:gd name="connsiteY6" fmla="*/ 0 h 10000"/>
                          <a:gd name="connsiteX0" fmla="*/ 4947 w 13280"/>
                          <a:gd name="connsiteY0" fmla="*/ 0 h 10000"/>
                          <a:gd name="connsiteX1" fmla="*/ 13280 w 13280"/>
                          <a:gd name="connsiteY1" fmla="*/ 0 h 10000"/>
                          <a:gd name="connsiteX2" fmla="*/ 11613 w 13280"/>
                          <a:gd name="connsiteY2" fmla="*/ 5000 h 10000"/>
                          <a:gd name="connsiteX3" fmla="*/ 13280 w 13280"/>
                          <a:gd name="connsiteY3" fmla="*/ 10000 h 10000"/>
                          <a:gd name="connsiteX4" fmla="*/ 6702 w 13280"/>
                          <a:gd name="connsiteY4" fmla="*/ 9832 h 10000"/>
                          <a:gd name="connsiteX5" fmla="*/ 15 w 13280"/>
                          <a:gd name="connsiteY5" fmla="*/ 5084 h 10000"/>
                          <a:gd name="connsiteX6" fmla="*/ 4947 w 13280"/>
                          <a:gd name="connsiteY6" fmla="*/ 0 h 10000"/>
                          <a:gd name="connsiteX0" fmla="*/ 4933 w 13266"/>
                          <a:gd name="connsiteY0" fmla="*/ 0 h 10000"/>
                          <a:gd name="connsiteX1" fmla="*/ 13266 w 13266"/>
                          <a:gd name="connsiteY1" fmla="*/ 0 h 10000"/>
                          <a:gd name="connsiteX2" fmla="*/ 11599 w 13266"/>
                          <a:gd name="connsiteY2" fmla="*/ 5000 h 10000"/>
                          <a:gd name="connsiteX3" fmla="*/ 13266 w 13266"/>
                          <a:gd name="connsiteY3" fmla="*/ 10000 h 10000"/>
                          <a:gd name="connsiteX4" fmla="*/ 6688 w 13266"/>
                          <a:gd name="connsiteY4" fmla="*/ 9832 h 10000"/>
                          <a:gd name="connsiteX5" fmla="*/ 1 w 13266"/>
                          <a:gd name="connsiteY5" fmla="*/ 5084 h 10000"/>
                          <a:gd name="connsiteX6" fmla="*/ 4933 w 13266"/>
                          <a:gd name="connsiteY6" fmla="*/ 0 h 10000"/>
                          <a:gd name="connsiteX0" fmla="*/ 5711 w 13268"/>
                          <a:gd name="connsiteY0" fmla="*/ 126 h 10000"/>
                          <a:gd name="connsiteX1" fmla="*/ 13268 w 13268"/>
                          <a:gd name="connsiteY1" fmla="*/ 0 h 10000"/>
                          <a:gd name="connsiteX2" fmla="*/ 11601 w 13268"/>
                          <a:gd name="connsiteY2" fmla="*/ 5000 h 10000"/>
                          <a:gd name="connsiteX3" fmla="*/ 13268 w 13268"/>
                          <a:gd name="connsiteY3" fmla="*/ 10000 h 10000"/>
                          <a:gd name="connsiteX4" fmla="*/ 6690 w 13268"/>
                          <a:gd name="connsiteY4" fmla="*/ 9832 h 10000"/>
                          <a:gd name="connsiteX5" fmla="*/ 3 w 13268"/>
                          <a:gd name="connsiteY5" fmla="*/ 5084 h 10000"/>
                          <a:gd name="connsiteX6" fmla="*/ 5711 w 13268"/>
                          <a:gd name="connsiteY6" fmla="*/ 126 h 10000"/>
                          <a:gd name="connsiteX0" fmla="*/ 5709 w 13266"/>
                          <a:gd name="connsiteY0" fmla="*/ 126 h 10000"/>
                          <a:gd name="connsiteX1" fmla="*/ 13266 w 13266"/>
                          <a:gd name="connsiteY1" fmla="*/ 0 h 10000"/>
                          <a:gd name="connsiteX2" fmla="*/ 11599 w 13266"/>
                          <a:gd name="connsiteY2" fmla="*/ 5000 h 10000"/>
                          <a:gd name="connsiteX3" fmla="*/ 13266 w 13266"/>
                          <a:gd name="connsiteY3" fmla="*/ 10000 h 10000"/>
                          <a:gd name="connsiteX4" fmla="*/ 6688 w 13266"/>
                          <a:gd name="connsiteY4" fmla="*/ 9832 h 10000"/>
                          <a:gd name="connsiteX5" fmla="*/ 1 w 13266"/>
                          <a:gd name="connsiteY5" fmla="*/ 5084 h 10000"/>
                          <a:gd name="connsiteX6" fmla="*/ 5709 w 13266"/>
                          <a:gd name="connsiteY6" fmla="*/ 126 h 10000"/>
                          <a:gd name="connsiteX0" fmla="*/ 5709 w 13266"/>
                          <a:gd name="connsiteY0" fmla="*/ 126 h 10000"/>
                          <a:gd name="connsiteX1" fmla="*/ 13266 w 13266"/>
                          <a:gd name="connsiteY1" fmla="*/ 0 h 10000"/>
                          <a:gd name="connsiteX2" fmla="*/ 11599 w 13266"/>
                          <a:gd name="connsiteY2" fmla="*/ 5000 h 10000"/>
                          <a:gd name="connsiteX3" fmla="*/ 13266 w 13266"/>
                          <a:gd name="connsiteY3" fmla="*/ 10000 h 10000"/>
                          <a:gd name="connsiteX4" fmla="*/ 6688 w 13266"/>
                          <a:gd name="connsiteY4" fmla="*/ 9832 h 10000"/>
                          <a:gd name="connsiteX5" fmla="*/ 1 w 13266"/>
                          <a:gd name="connsiteY5" fmla="*/ 5084 h 10000"/>
                          <a:gd name="connsiteX6" fmla="*/ 5709 w 13266"/>
                          <a:gd name="connsiteY6" fmla="*/ 126 h 10000"/>
                          <a:gd name="connsiteX0" fmla="*/ 6688 w 13265"/>
                          <a:gd name="connsiteY0" fmla="*/ 42 h 10000"/>
                          <a:gd name="connsiteX1" fmla="*/ 13265 w 13265"/>
                          <a:gd name="connsiteY1" fmla="*/ 0 h 10000"/>
                          <a:gd name="connsiteX2" fmla="*/ 11598 w 13265"/>
                          <a:gd name="connsiteY2" fmla="*/ 5000 h 10000"/>
                          <a:gd name="connsiteX3" fmla="*/ 13265 w 13265"/>
                          <a:gd name="connsiteY3" fmla="*/ 10000 h 10000"/>
                          <a:gd name="connsiteX4" fmla="*/ 6687 w 13265"/>
                          <a:gd name="connsiteY4" fmla="*/ 9832 h 10000"/>
                          <a:gd name="connsiteX5" fmla="*/ 0 w 13265"/>
                          <a:gd name="connsiteY5" fmla="*/ 5084 h 10000"/>
                          <a:gd name="connsiteX6" fmla="*/ 6688 w 13265"/>
                          <a:gd name="connsiteY6" fmla="*/ 42 h 10000"/>
                          <a:gd name="connsiteX0" fmla="*/ 6688 w 13265"/>
                          <a:gd name="connsiteY0" fmla="*/ 42 h 9832"/>
                          <a:gd name="connsiteX1" fmla="*/ 13265 w 13265"/>
                          <a:gd name="connsiteY1" fmla="*/ 0 h 9832"/>
                          <a:gd name="connsiteX2" fmla="*/ 11598 w 13265"/>
                          <a:gd name="connsiteY2" fmla="*/ 5000 h 9832"/>
                          <a:gd name="connsiteX3" fmla="*/ 11387 w 13265"/>
                          <a:gd name="connsiteY3" fmla="*/ 9790 h 9832"/>
                          <a:gd name="connsiteX4" fmla="*/ 6687 w 13265"/>
                          <a:gd name="connsiteY4" fmla="*/ 9832 h 9832"/>
                          <a:gd name="connsiteX5" fmla="*/ 0 w 13265"/>
                          <a:gd name="connsiteY5" fmla="*/ 5084 h 9832"/>
                          <a:gd name="connsiteX6" fmla="*/ 6688 w 13265"/>
                          <a:gd name="connsiteY6" fmla="*/ 42 h 9832"/>
                          <a:gd name="connsiteX0" fmla="*/ 5042 w 10000"/>
                          <a:gd name="connsiteY0" fmla="*/ 43 h 10000"/>
                          <a:gd name="connsiteX1" fmla="*/ 10000 w 10000"/>
                          <a:gd name="connsiteY1" fmla="*/ 0 h 10000"/>
                          <a:gd name="connsiteX2" fmla="*/ 8743 w 10000"/>
                          <a:gd name="connsiteY2" fmla="*/ 5085 h 10000"/>
                          <a:gd name="connsiteX3" fmla="*/ 9692 w 10000"/>
                          <a:gd name="connsiteY3" fmla="*/ 10000 h 10000"/>
                          <a:gd name="connsiteX4" fmla="*/ 5041 w 10000"/>
                          <a:gd name="connsiteY4" fmla="*/ 10000 h 10000"/>
                          <a:gd name="connsiteX5" fmla="*/ 0 w 10000"/>
                          <a:gd name="connsiteY5" fmla="*/ 5171 h 10000"/>
                          <a:gd name="connsiteX6" fmla="*/ 5042 w 10000"/>
                          <a:gd name="connsiteY6" fmla="*/ 43 h 10000"/>
                          <a:gd name="connsiteX0" fmla="*/ 5042 w 10000"/>
                          <a:gd name="connsiteY0" fmla="*/ 43 h 10000"/>
                          <a:gd name="connsiteX1" fmla="*/ 10000 w 10000"/>
                          <a:gd name="connsiteY1" fmla="*/ 0 h 10000"/>
                          <a:gd name="connsiteX2" fmla="*/ 8743 w 10000"/>
                          <a:gd name="connsiteY2" fmla="*/ 5085 h 10000"/>
                          <a:gd name="connsiteX3" fmla="*/ 9784 w 10000"/>
                          <a:gd name="connsiteY3" fmla="*/ 10000 h 10000"/>
                          <a:gd name="connsiteX4" fmla="*/ 5041 w 10000"/>
                          <a:gd name="connsiteY4" fmla="*/ 10000 h 10000"/>
                          <a:gd name="connsiteX5" fmla="*/ 0 w 10000"/>
                          <a:gd name="connsiteY5" fmla="*/ 5171 h 10000"/>
                          <a:gd name="connsiteX6" fmla="*/ 5042 w 10000"/>
                          <a:gd name="connsiteY6" fmla="*/ 43 h 10000"/>
                          <a:gd name="connsiteX0" fmla="*/ 5042 w 9784"/>
                          <a:gd name="connsiteY0" fmla="*/ 0 h 9957"/>
                          <a:gd name="connsiteX1" fmla="*/ 9415 w 9784"/>
                          <a:gd name="connsiteY1" fmla="*/ 171 h 9957"/>
                          <a:gd name="connsiteX2" fmla="*/ 8743 w 9784"/>
                          <a:gd name="connsiteY2" fmla="*/ 5042 h 9957"/>
                          <a:gd name="connsiteX3" fmla="*/ 9784 w 9784"/>
                          <a:gd name="connsiteY3" fmla="*/ 9957 h 9957"/>
                          <a:gd name="connsiteX4" fmla="*/ 5041 w 9784"/>
                          <a:gd name="connsiteY4" fmla="*/ 9957 h 9957"/>
                          <a:gd name="connsiteX5" fmla="*/ 0 w 9784"/>
                          <a:gd name="connsiteY5" fmla="*/ 5128 h 9957"/>
                          <a:gd name="connsiteX6" fmla="*/ 5042 w 9784"/>
                          <a:gd name="connsiteY6" fmla="*/ 0 h 9957"/>
                          <a:gd name="connsiteX0" fmla="*/ 5153 w 10000"/>
                          <a:gd name="connsiteY0" fmla="*/ 0 h 10000"/>
                          <a:gd name="connsiteX1" fmla="*/ 9875 w 10000"/>
                          <a:gd name="connsiteY1" fmla="*/ 172 h 10000"/>
                          <a:gd name="connsiteX2" fmla="*/ 8936 w 10000"/>
                          <a:gd name="connsiteY2" fmla="*/ 5064 h 10000"/>
                          <a:gd name="connsiteX3" fmla="*/ 10000 w 10000"/>
                          <a:gd name="connsiteY3" fmla="*/ 10000 h 10000"/>
                          <a:gd name="connsiteX4" fmla="*/ 5152 w 10000"/>
                          <a:gd name="connsiteY4" fmla="*/ 10000 h 10000"/>
                          <a:gd name="connsiteX5" fmla="*/ 0 w 10000"/>
                          <a:gd name="connsiteY5" fmla="*/ 5150 h 10000"/>
                          <a:gd name="connsiteX6" fmla="*/ 5153 w 10000"/>
                          <a:gd name="connsiteY6" fmla="*/ 0 h 10000"/>
                          <a:gd name="connsiteX0" fmla="*/ 5153 w 10001"/>
                          <a:gd name="connsiteY0" fmla="*/ 0 h 10000"/>
                          <a:gd name="connsiteX1" fmla="*/ 10001 w 10001"/>
                          <a:gd name="connsiteY1" fmla="*/ 215 h 10000"/>
                          <a:gd name="connsiteX2" fmla="*/ 8936 w 10001"/>
                          <a:gd name="connsiteY2" fmla="*/ 5064 h 10000"/>
                          <a:gd name="connsiteX3" fmla="*/ 10000 w 10001"/>
                          <a:gd name="connsiteY3" fmla="*/ 10000 h 10000"/>
                          <a:gd name="connsiteX4" fmla="*/ 5152 w 10001"/>
                          <a:gd name="connsiteY4" fmla="*/ 10000 h 10000"/>
                          <a:gd name="connsiteX5" fmla="*/ 0 w 10001"/>
                          <a:gd name="connsiteY5" fmla="*/ 5150 h 10000"/>
                          <a:gd name="connsiteX6" fmla="*/ 5153 w 10001"/>
                          <a:gd name="connsiteY6" fmla="*/ 0 h 10000"/>
                          <a:gd name="connsiteX0" fmla="*/ 5184 w 10001"/>
                          <a:gd name="connsiteY0" fmla="*/ 43 h 9785"/>
                          <a:gd name="connsiteX1" fmla="*/ 10001 w 10001"/>
                          <a:gd name="connsiteY1" fmla="*/ 0 h 9785"/>
                          <a:gd name="connsiteX2" fmla="*/ 8936 w 10001"/>
                          <a:gd name="connsiteY2" fmla="*/ 4849 h 9785"/>
                          <a:gd name="connsiteX3" fmla="*/ 10000 w 10001"/>
                          <a:gd name="connsiteY3" fmla="*/ 9785 h 9785"/>
                          <a:gd name="connsiteX4" fmla="*/ 5152 w 10001"/>
                          <a:gd name="connsiteY4" fmla="*/ 9785 h 9785"/>
                          <a:gd name="connsiteX5" fmla="*/ 0 w 10001"/>
                          <a:gd name="connsiteY5" fmla="*/ 4935 h 9785"/>
                          <a:gd name="connsiteX6" fmla="*/ 5184 w 10001"/>
                          <a:gd name="connsiteY6" fmla="*/ 43 h 9785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51 w 10000"/>
                          <a:gd name="connsiteY4" fmla="*/ 10000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51 w 10000"/>
                          <a:gd name="connsiteY4" fmla="*/ 10000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51 w 10000"/>
                          <a:gd name="connsiteY4" fmla="*/ 10000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51 w 10000"/>
                          <a:gd name="connsiteY4" fmla="*/ 10000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51 w 10000"/>
                          <a:gd name="connsiteY4" fmla="*/ 10000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340 w 10000"/>
                          <a:gd name="connsiteY4" fmla="*/ 9956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340 w 10000"/>
                          <a:gd name="connsiteY4" fmla="*/ 9956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5183 w 10000"/>
                          <a:gd name="connsiteY0" fmla="*/ 44 h 10000"/>
                          <a:gd name="connsiteX1" fmla="*/ 10000 w 10000"/>
                          <a:gd name="connsiteY1" fmla="*/ 0 h 10000"/>
                          <a:gd name="connsiteX2" fmla="*/ 8935 w 10000"/>
                          <a:gd name="connsiteY2" fmla="*/ 4956 h 10000"/>
                          <a:gd name="connsiteX3" fmla="*/ 9999 w 10000"/>
                          <a:gd name="connsiteY3" fmla="*/ 10000 h 10000"/>
                          <a:gd name="connsiteX4" fmla="*/ 5183 w 10000"/>
                          <a:gd name="connsiteY4" fmla="*/ 9912 h 10000"/>
                          <a:gd name="connsiteX5" fmla="*/ 0 w 10000"/>
                          <a:gd name="connsiteY5" fmla="*/ 5043 h 10000"/>
                          <a:gd name="connsiteX6" fmla="*/ 5183 w 10000"/>
                          <a:gd name="connsiteY6" fmla="*/ 44 h 10000"/>
                          <a:gd name="connsiteX0" fmla="*/ 603 w 5420"/>
                          <a:gd name="connsiteY0" fmla="*/ 44 h 10000"/>
                          <a:gd name="connsiteX1" fmla="*/ 5420 w 5420"/>
                          <a:gd name="connsiteY1" fmla="*/ 0 h 10000"/>
                          <a:gd name="connsiteX2" fmla="*/ 4355 w 5420"/>
                          <a:gd name="connsiteY2" fmla="*/ 4956 h 10000"/>
                          <a:gd name="connsiteX3" fmla="*/ 5419 w 5420"/>
                          <a:gd name="connsiteY3" fmla="*/ 10000 h 10000"/>
                          <a:gd name="connsiteX4" fmla="*/ 603 w 5420"/>
                          <a:gd name="connsiteY4" fmla="*/ 9912 h 10000"/>
                          <a:gd name="connsiteX5" fmla="*/ 603 w 5420"/>
                          <a:gd name="connsiteY5" fmla="*/ 44 h 10000"/>
                          <a:gd name="connsiteX0" fmla="*/ 1112 w 9999"/>
                          <a:gd name="connsiteY0" fmla="*/ 9912 h 11176"/>
                          <a:gd name="connsiteX1" fmla="*/ 1112 w 9999"/>
                          <a:gd name="connsiteY1" fmla="*/ 44 h 11176"/>
                          <a:gd name="connsiteX2" fmla="*/ 9999 w 9999"/>
                          <a:gd name="connsiteY2" fmla="*/ 0 h 11176"/>
                          <a:gd name="connsiteX3" fmla="*/ 8034 w 9999"/>
                          <a:gd name="connsiteY3" fmla="*/ 4956 h 11176"/>
                          <a:gd name="connsiteX4" fmla="*/ 9997 w 9999"/>
                          <a:gd name="connsiteY4" fmla="*/ 10000 h 11176"/>
                          <a:gd name="connsiteX5" fmla="*/ 2783 w 9999"/>
                          <a:gd name="connsiteY5" fmla="*/ 11176 h 11176"/>
                          <a:gd name="connsiteX0" fmla="*/ 1112 w 10000"/>
                          <a:gd name="connsiteY0" fmla="*/ 8869 h 8948"/>
                          <a:gd name="connsiteX1" fmla="*/ 1112 w 10000"/>
                          <a:gd name="connsiteY1" fmla="*/ 39 h 8948"/>
                          <a:gd name="connsiteX2" fmla="*/ 10000 w 10000"/>
                          <a:gd name="connsiteY2" fmla="*/ 0 h 8948"/>
                          <a:gd name="connsiteX3" fmla="*/ 8035 w 10000"/>
                          <a:gd name="connsiteY3" fmla="*/ 4435 h 8948"/>
                          <a:gd name="connsiteX4" fmla="*/ 9998 w 10000"/>
                          <a:gd name="connsiteY4" fmla="*/ 8948 h 8948"/>
                          <a:gd name="connsiteX0" fmla="*/ 0 w 8888"/>
                          <a:gd name="connsiteY0" fmla="*/ 44 h 10000"/>
                          <a:gd name="connsiteX1" fmla="*/ 8888 w 8888"/>
                          <a:gd name="connsiteY1" fmla="*/ 0 h 10000"/>
                          <a:gd name="connsiteX2" fmla="*/ 6923 w 8888"/>
                          <a:gd name="connsiteY2" fmla="*/ 4956 h 10000"/>
                          <a:gd name="connsiteX3" fmla="*/ 8886 w 8888"/>
                          <a:gd name="connsiteY3" fmla="*/ 10000 h 10000"/>
                          <a:gd name="connsiteX0" fmla="*/ 2211 w 2211"/>
                          <a:gd name="connsiteY0" fmla="*/ 0 h 10000"/>
                          <a:gd name="connsiteX1" fmla="*/ 0 w 2211"/>
                          <a:gd name="connsiteY1" fmla="*/ 4956 h 10000"/>
                          <a:gd name="connsiteX2" fmla="*/ 2209 w 2211"/>
                          <a:gd name="connsiteY2" fmla="*/ 10000 h 1000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</a:cxnLst>
                        <a:rect l="l" t="t" r="r" b="b"/>
                        <a:pathLst>
                          <a:path w="2211" h="10000">
                            <a:moveTo>
                              <a:pt x="2211" y="0"/>
                            </a:moveTo>
                            <a:cubicBezTo>
                              <a:pt x="739" y="0"/>
                              <a:pt x="0" y="3289"/>
                              <a:pt x="0" y="4956"/>
                            </a:cubicBezTo>
                            <a:cubicBezTo>
                              <a:pt x="0" y="6622"/>
                              <a:pt x="737" y="10000"/>
                              <a:pt x="2209" y="10000"/>
                            </a:cubicBezTo>
                          </a:path>
                        </a:pathLst>
                      </a:custGeom>
                      <a:noFill/>
                      <a:ln w="28575">
                        <a:solidFill>
                          <a:schemeClr val="accent1"/>
                        </a:solidFill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</p:grpSp>
              <p:cxnSp>
                <p:nvCxnSpPr>
                  <p:cNvPr id="144" name="Elbow Connector 143"/>
                  <p:cNvCxnSpPr/>
                  <p:nvPr/>
                </p:nvCxnSpPr>
                <p:spPr>
                  <a:xfrm rot="16200000" flipH="1">
                    <a:off x="2504212" y="2775830"/>
                    <a:ext cx="320760" cy="197908"/>
                  </a:xfrm>
                  <a:prstGeom prst="bentConnector3">
                    <a:avLst/>
                  </a:prstGeom>
                  <a:ln w="285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Elbow Connector 144"/>
                  <p:cNvCxnSpPr/>
                  <p:nvPr/>
                </p:nvCxnSpPr>
                <p:spPr>
                  <a:xfrm rot="5400000">
                    <a:off x="2896377" y="2828154"/>
                    <a:ext cx="241495" cy="172525"/>
                  </a:xfrm>
                  <a:prstGeom prst="bentConnector3">
                    <a:avLst>
                      <a:gd name="adj1" fmla="val 31679"/>
                    </a:avLst>
                  </a:prstGeom>
                  <a:ln w="285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40" name="Straight Connector 139"/>
                <p:cNvCxnSpPr/>
                <p:nvPr/>
              </p:nvCxnSpPr>
              <p:spPr>
                <a:xfrm>
                  <a:off x="2847474" y="4098758"/>
                  <a:ext cx="188238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>
              <a:xfrm>
                <a:off x="2118390" y="4114800"/>
                <a:ext cx="227768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flipV="1">
                <a:off x="2346158" y="2202149"/>
                <a:ext cx="0" cy="19126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5" name="Straight Connector 134"/>
            <p:cNvCxnSpPr/>
            <p:nvPr/>
          </p:nvCxnSpPr>
          <p:spPr>
            <a:xfrm>
              <a:off x="4483768" y="2209800"/>
              <a:ext cx="20706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6" name="TextBox 165"/>
          <p:cNvSpPr txBox="1"/>
          <p:nvPr/>
        </p:nvSpPr>
        <p:spPr>
          <a:xfrm>
            <a:off x="580899" y="838200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</a:t>
            </a:r>
            <a:endParaRPr lang="en-US" sz="2400" baseline="-25000" dirty="0"/>
          </a:p>
        </p:txBody>
      </p:sp>
      <p:sp>
        <p:nvSpPr>
          <p:cNvPr id="167" name="TextBox 166"/>
          <p:cNvSpPr txBox="1"/>
          <p:nvPr/>
        </p:nvSpPr>
        <p:spPr>
          <a:xfrm>
            <a:off x="3171699" y="838200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</a:t>
            </a:r>
            <a:endParaRPr lang="en-US" sz="2400" baseline="-25000" dirty="0"/>
          </a:p>
        </p:txBody>
      </p:sp>
      <p:sp>
        <p:nvSpPr>
          <p:cNvPr id="168" name="TextBox 167"/>
          <p:cNvSpPr txBox="1"/>
          <p:nvPr/>
        </p:nvSpPr>
        <p:spPr>
          <a:xfrm>
            <a:off x="5286899" y="838200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endParaRPr lang="en-US" sz="2400" baseline="-25000" dirty="0"/>
          </a:p>
        </p:txBody>
      </p:sp>
      <p:sp>
        <p:nvSpPr>
          <p:cNvPr id="169" name="TextBox 168"/>
          <p:cNvSpPr txBox="1"/>
          <p:nvPr/>
        </p:nvSpPr>
        <p:spPr>
          <a:xfrm>
            <a:off x="7515099" y="838200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</a:t>
            </a:r>
            <a:endParaRPr lang="en-US" sz="2400" baseline="-25000" dirty="0"/>
          </a:p>
        </p:txBody>
      </p:sp>
    </p:spTree>
    <p:extLst>
      <p:ext uri="{BB962C8B-B14F-4D97-AF65-F5344CB8AC3E}">
        <p14:creationId xmlns:p14="http://schemas.microsoft.com/office/powerpoint/2010/main" val="5716045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7" grpId="0"/>
      <p:bldP spid="166" grpId="0"/>
      <p:bldP spid="167" grpId="0"/>
      <p:bldP spid="168" grpId="0"/>
      <p:bldP spid="16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Switching Circuits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Sequential switching circuits are circuits whose output levels at any instant of time are dependent on the </a:t>
            </a:r>
            <a:r>
              <a:rPr lang="en-US" dirty="0">
                <a:solidFill>
                  <a:schemeClr val="tx2"/>
                </a:solidFill>
              </a:rPr>
              <a:t>levels present at the inputs</a:t>
            </a:r>
            <a:r>
              <a:rPr lang="en-US" dirty="0"/>
              <a:t> at that time and on the </a:t>
            </a:r>
            <a:r>
              <a:rPr lang="en-US" dirty="0">
                <a:solidFill>
                  <a:schemeClr val="tx2"/>
                </a:solidFill>
              </a:rPr>
              <a:t>state of the circuit</a:t>
            </a:r>
            <a:r>
              <a:rPr lang="en-US" dirty="0"/>
              <a:t>, i.e., on the prior input level conditions (i.e. on its past inputs)</a:t>
            </a:r>
          </a:p>
          <a:p>
            <a:pPr algn="just"/>
            <a:r>
              <a:rPr lang="en-US" dirty="0"/>
              <a:t>The past history is provided by </a:t>
            </a:r>
            <a:r>
              <a:rPr lang="en-US" dirty="0">
                <a:solidFill>
                  <a:schemeClr val="tx2"/>
                </a:solidFill>
              </a:rPr>
              <a:t>feedback</a:t>
            </a:r>
            <a:r>
              <a:rPr lang="en-US" dirty="0"/>
              <a:t> from the output back to the input.</a:t>
            </a:r>
          </a:p>
          <a:p>
            <a:pPr algn="just"/>
            <a:r>
              <a:rPr lang="en-US" dirty="0"/>
              <a:t>Made up of combinational circuits and memory elements.</a:t>
            </a:r>
          </a:p>
          <a:p>
            <a:pPr algn="just"/>
            <a:r>
              <a:rPr lang="en-US" dirty="0" err="1"/>
              <a:t>Eg</a:t>
            </a:r>
            <a:r>
              <a:rPr lang="en-US" dirty="0"/>
              <a:t>. Counters, shift registers, serial adder, etc.</a:t>
            </a:r>
          </a:p>
        </p:txBody>
      </p:sp>
    </p:spTree>
    <p:extLst>
      <p:ext uri="{BB962C8B-B14F-4D97-AF65-F5344CB8AC3E}">
        <p14:creationId xmlns:p14="http://schemas.microsoft.com/office/powerpoint/2010/main" val="4744961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Parallel-in, Parallel-out, Shift register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066800" y="2286000"/>
            <a:ext cx="1283120" cy="1905000"/>
            <a:chOff x="1114424" y="2286000"/>
            <a:chExt cx="1552576" cy="1905000"/>
          </a:xfrm>
          <a:noFill/>
        </p:grpSpPr>
        <p:sp>
          <p:nvSpPr>
            <p:cNvPr id="5" name="Rectangle 4"/>
            <p:cNvSpPr/>
            <p:nvPr/>
          </p:nvSpPr>
          <p:spPr>
            <a:xfrm>
              <a:off x="1219200" y="2286000"/>
              <a:ext cx="1447800" cy="1905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ysClr val="windowText" lastClr="000000"/>
                  </a:solidFill>
                </a:rPr>
                <a:t>FF</a:t>
              </a:r>
              <a:r>
                <a:rPr lang="en-US" sz="2800" baseline="-25000" dirty="0">
                  <a:solidFill>
                    <a:sysClr val="windowText" lastClr="000000"/>
                  </a:solidFill>
                </a:rPr>
                <a:t>1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219200" y="2357735"/>
              <a:ext cx="452322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D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145931" y="2347912"/>
              <a:ext cx="473660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114424" y="2971800"/>
              <a:ext cx="409651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&gt;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984080" y="2286000"/>
            <a:ext cx="1283120" cy="1905000"/>
            <a:chOff x="1114424" y="2286000"/>
            <a:chExt cx="1552576" cy="1905000"/>
          </a:xfrm>
          <a:noFill/>
        </p:grpSpPr>
        <p:sp>
          <p:nvSpPr>
            <p:cNvPr id="10" name="Rectangle 9"/>
            <p:cNvSpPr/>
            <p:nvPr/>
          </p:nvSpPr>
          <p:spPr>
            <a:xfrm>
              <a:off x="1219200" y="2286000"/>
              <a:ext cx="1447800" cy="1905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ysClr val="windowText" lastClr="000000"/>
                  </a:solidFill>
                </a:rPr>
                <a:t>FF</a:t>
              </a:r>
              <a:r>
                <a:rPr lang="en-US" sz="2800" baseline="-25000" dirty="0">
                  <a:solidFill>
                    <a:sysClr val="windowText" lastClr="000000"/>
                  </a:solidFill>
                </a:rPr>
                <a:t>2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219200" y="2357735"/>
              <a:ext cx="452322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D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145931" y="2347912"/>
              <a:ext cx="473660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114424" y="2971800"/>
              <a:ext cx="409651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&gt;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965280" y="2286000"/>
            <a:ext cx="1283120" cy="1905000"/>
            <a:chOff x="1114424" y="2286000"/>
            <a:chExt cx="1552576" cy="1905000"/>
          </a:xfrm>
          <a:noFill/>
        </p:grpSpPr>
        <p:sp>
          <p:nvSpPr>
            <p:cNvPr id="15" name="Rectangle 14"/>
            <p:cNvSpPr/>
            <p:nvPr/>
          </p:nvSpPr>
          <p:spPr>
            <a:xfrm>
              <a:off x="1219200" y="2286000"/>
              <a:ext cx="1447800" cy="1905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ysClr val="windowText" lastClr="000000"/>
                  </a:solidFill>
                </a:rPr>
                <a:t>FF</a:t>
              </a:r>
              <a:r>
                <a:rPr lang="en-US" sz="2800" baseline="-25000" dirty="0">
                  <a:solidFill>
                    <a:sysClr val="windowText" lastClr="000000"/>
                  </a:solidFill>
                </a:rPr>
                <a:t>3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219200" y="2357735"/>
              <a:ext cx="452322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D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145931" y="2347912"/>
              <a:ext cx="473660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114424" y="2971800"/>
              <a:ext cx="409651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&gt;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010400" y="2286000"/>
            <a:ext cx="1283120" cy="1905000"/>
            <a:chOff x="1114424" y="2286000"/>
            <a:chExt cx="1552576" cy="1905000"/>
          </a:xfrm>
          <a:noFill/>
        </p:grpSpPr>
        <p:sp>
          <p:nvSpPr>
            <p:cNvPr id="20" name="Rectangle 19"/>
            <p:cNvSpPr/>
            <p:nvPr/>
          </p:nvSpPr>
          <p:spPr>
            <a:xfrm>
              <a:off x="1219200" y="2286000"/>
              <a:ext cx="1447800" cy="1905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ysClr val="windowText" lastClr="000000"/>
                  </a:solidFill>
                </a:rPr>
                <a:t>FF</a:t>
              </a:r>
              <a:r>
                <a:rPr lang="en-US" sz="2800" baseline="-25000" dirty="0">
                  <a:solidFill>
                    <a:sysClr val="windowText" lastClr="000000"/>
                  </a:solidFill>
                </a:rPr>
                <a:t>4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219200" y="2357735"/>
              <a:ext cx="452322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D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45931" y="2347912"/>
              <a:ext cx="473660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114424" y="2971800"/>
              <a:ext cx="409651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&gt;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cxnSp>
        <p:nvCxnSpPr>
          <p:cNvPr id="24" name="Straight Connector 23"/>
          <p:cNvCxnSpPr/>
          <p:nvPr/>
        </p:nvCxnSpPr>
        <p:spPr>
          <a:xfrm>
            <a:off x="248920" y="4572000"/>
            <a:ext cx="6501413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776213" y="3200400"/>
            <a:ext cx="366822" cy="1371600"/>
            <a:chOff x="766053" y="3200400"/>
            <a:chExt cx="366822" cy="1371600"/>
          </a:xfrm>
        </p:grpSpPr>
        <p:cxnSp>
          <p:nvCxnSpPr>
            <p:cNvPr id="26" name="Straight Connector 25"/>
            <p:cNvCxnSpPr/>
            <p:nvPr/>
          </p:nvCxnSpPr>
          <p:spPr>
            <a:xfrm flipV="1">
              <a:off x="776288" y="3200400"/>
              <a:ext cx="0" cy="1371600"/>
            </a:xfrm>
            <a:prstGeom prst="line">
              <a:avLst/>
            </a:prstGeom>
            <a:ln w="25400"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766053" y="3214688"/>
              <a:ext cx="36682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2711658" y="3200400"/>
            <a:ext cx="366822" cy="1371600"/>
            <a:chOff x="766053" y="3200400"/>
            <a:chExt cx="366822" cy="1371600"/>
          </a:xfrm>
        </p:grpSpPr>
        <p:cxnSp>
          <p:nvCxnSpPr>
            <p:cNvPr id="29" name="Straight Connector 28"/>
            <p:cNvCxnSpPr/>
            <p:nvPr/>
          </p:nvCxnSpPr>
          <p:spPr>
            <a:xfrm flipV="1">
              <a:off x="776288" y="3200400"/>
              <a:ext cx="0" cy="1371600"/>
            </a:xfrm>
            <a:prstGeom prst="line">
              <a:avLst/>
            </a:prstGeom>
            <a:ln w="25400"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766053" y="3214688"/>
              <a:ext cx="36682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4692858" y="3200400"/>
            <a:ext cx="366822" cy="1371600"/>
            <a:chOff x="766053" y="3200400"/>
            <a:chExt cx="366822" cy="1371600"/>
          </a:xfrm>
        </p:grpSpPr>
        <p:cxnSp>
          <p:nvCxnSpPr>
            <p:cNvPr id="32" name="Straight Connector 31"/>
            <p:cNvCxnSpPr/>
            <p:nvPr/>
          </p:nvCxnSpPr>
          <p:spPr>
            <a:xfrm flipV="1">
              <a:off x="776288" y="3200400"/>
              <a:ext cx="0" cy="1371600"/>
            </a:xfrm>
            <a:prstGeom prst="line">
              <a:avLst/>
            </a:prstGeom>
            <a:ln w="25400"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766053" y="3214688"/>
              <a:ext cx="36682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6740098" y="3200400"/>
            <a:ext cx="366822" cy="1371600"/>
            <a:chOff x="766053" y="3200400"/>
            <a:chExt cx="366822" cy="1371600"/>
          </a:xfrm>
        </p:grpSpPr>
        <p:cxnSp>
          <p:nvCxnSpPr>
            <p:cNvPr id="35" name="Straight Connector 34"/>
            <p:cNvCxnSpPr/>
            <p:nvPr/>
          </p:nvCxnSpPr>
          <p:spPr>
            <a:xfrm flipV="1">
              <a:off x="776288" y="3200400"/>
              <a:ext cx="0" cy="13716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766053" y="3214688"/>
              <a:ext cx="36682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905704" y="1828800"/>
            <a:ext cx="237296" cy="774233"/>
            <a:chOff x="2838448" y="1828800"/>
            <a:chExt cx="237296" cy="774233"/>
          </a:xfrm>
        </p:grpSpPr>
        <p:cxnSp>
          <p:nvCxnSpPr>
            <p:cNvPr id="47" name="Straight Connector 46"/>
            <p:cNvCxnSpPr/>
            <p:nvPr/>
          </p:nvCxnSpPr>
          <p:spPr>
            <a:xfrm flipV="1">
              <a:off x="2838448" y="1828800"/>
              <a:ext cx="0" cy="77423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2847976" y="2590800"/>
              <a:ext cx="22776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/>
          <p:nvPr/>
        </p:nvSpPr>
        <p:spPr>
          <a:xfrm>
            <a:off x="704200" y="1371600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A</a:t>
            </a:r>
            <a:endParaRPr lang="en-US" sz="2400" baseline="-25000" dirty="0">
              <a:solidFill>
                <a:schemeClr val="tx2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6200" y="4567535"/>
            <a:ext cx="638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CLK</a:t>
            </a:r>
            <a:endParaRPr lang="en-US" sz="2400" baseline="-25000" dirty="0">
              <a:solidFill>
                <a:schemeClr val="tx2"/>
              </a:solidFill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2819400" y="1828800"/>
            <a:ext cx="237296" cy="774233"/>
            <a:chOff x="2838448" y="1828800"/>
            <a:chExt cx="237296" cy="774233"/>
          </a:xfrm>
        </p:grpSpPr>
        <p:cxnSp>
          <p:nvCxnSpPr>
            <p:cNvPr id="51" name="Straight Connector 50"/>
            <p:cNvCxnSpPr/>
            <p:nvPr/>
          </p:nvCxnSpPr>
          <p:spPr>
            <a:xfrm flipV="1">
              <a:off x="2838448" y="1828800"/>
              <a:ext cx="0" cy="77423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2847976" y="2590800"/>
              <a:ext cx="22776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4800600" y="1828800"/>
            <a:ext cx="237296" cy="774233"/>
            <a:chOff x="2838448" y="1828800"/>
            <a:chExt cx="237296" cy="774233"/>
          </a:xfrm>
        </p:grpSpPr>
        <p:cxnSp>
          <p:nvCxnSpPr>
            <p:cNvPr id="59" name="Straight Connector 58"/>
            <p:cNvCxnSpPr/>
            <p:nvPr/>
          </p:nvCxnSpPr>
          <p:spPr>
            <a:xfrm flipV="1">
              <a:off x="2838448" y="1828800"/>
              <a:ext cx="0" cy="77423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2847976" y="2590800"/>
              <a:ext cx="22776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6849304" y="1828800"/>
            <a:ext cx="237296" cy="774233"/>
            <a:chOff x="2838448" y="1828800"/>
            <a:chExt cx="237296" cy="774233"/>
          </a:xfrm>
        </p:grpSpPr>
        <p:cxnSp>
          <p:nvCxnSpPr>
            <p:cNvPr id="63" name="Straight Connector 62"/>
            <p:cNvCxnSpPr/>
            <p:nvPr/>
          </p:nvCxnSpPr>
          <p:spPr>
            <a:xfrm flipV="1">
              <a:off x="2838448" y="1828800"/>
              <a:ext cx="0" cy="77423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2847976" y="2590800"/>
              <a:ext cx="22776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2344991" y="2590800"/>
            <a:ext cx="217298" cy="2438400"/>
            <a:chOff x="2344991" y="2590800"/>
            <a:chExt cx="217298" cy="2438400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2344991" y="2590800"/>
              <a:ext cx="21729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V="1">
              <a:off x="2546684" y="2590800"/>
              <a:ext cx="0" cy="24384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4278502" y="2590800"/>
            <a:ext cx="217298" cy="2438400"/>
            <a:chOff x="2344991" y="2590800"/>
            <a:chExt cx="217298" cy="2438400"/>
          </a:xfrm>
        </p:grpSpPr>
        <p:cxnSp>
          <p:nvCxnSpPr>
            <p:cNvPr id="67" name="Straight Connector 66"/>
            <p:cNvCxnSpPr/>
            <p:nvPr/>
          </p:nvCxnSpPr>
          <p:spPr>
            <a:xfrm>
              <a:off x="2344991" y="2590800"/>
              <a:ext cx="21729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V="1">
              <a:off x="2546684" y="2590800"/>
              <a:ext cx="0" cy="24384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6248400" y="2590800"/>
            <a:ext cx="217298" cy="2438400"/>
            <a:chOff x="2344991" y="2590800"/>
            <a:chExt cx="217298" cy="2438400"/>
          </a:xfrm>
        </p:grpSpPr>
        <p:cxnSp>
          <p:nvCxnSpPr>
            <p:cNvPr id="70" name="Straight Connector 69"/>
            <p:cNvCxnSpPr/>
            <p:nvPr/>
          </p:nvCxnSpPr>
          <p:spPr>
            <a:xfrm>
              <a:off x="2344991" y="2590800"/>
              <a:ext cx="21729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V="1">
              <a:off x="2546684" y="2590800"/>
              <a:ext cx="0" cy="24384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71"/>
          <p:cNvGrpSpPr/>
          <p:nvPr/>
        </p:nvGrpSpPr>
        <p:grpSpPr>
          <a:xfrm>
            <a:off x="8295640" y="2590800"/>
            <a:ext cx="217298" cy="2438400"/>
            <a:chOff x="2344991" y="2590800"/>
            <a:chExt cx="217298" cy="2438400"/>
          </a:xfrm>
        </p:grpSpPr>
        <p:cxnSp>
          <p:nvCxnSpPr>
            <p:cNvPr id="73" name="Straight Connector 72"/>
            <p:cNvCxnSpPr/>
            <p:nvPr/>
          </p:nvCxnSpPr>
          <p:spPr>
            <a:xfrm>
              <a:off x="2344991" y="2590800"/>
              <a:ext cx="21729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V="1">
              <a:off x="2556844" y="2590800"/>
              <a:ext cx="0" cy="24384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TextBox 74"/>
          <p:cNvSpPr txBox="1"/>
          <p:nvPr/>
        </p:nvSpPr>
        <p:spPr>
          <a:xfrm>
            <a:off x="2590800" y="1371600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B</a:t>
            </a:r>
            <a:endParaRPr lang="en-US" sz="2400" baseline="-25000" dirty="0">
              <a:solidFill>
                <a:schemeClr val="tx2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604828" y="1367135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C</a:t>
            </a:r>
            <a:endParaRPr lang="en-US" sz="2400" baseline="-25000" dirty="0">
              <a:solidFill>
                <a:schemeClr val="tx2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629400" y="1371600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D</a:t>
            </a:r>
            <a:endParaRPr lang="en-US" sz="2400" baseline="-25000" dirty="0">
              <a:solidFill>
                <a:schemeClr val="tx2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286000" y="5029200"/>
            <a:ext cx="510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Q</a:t>
            </a:r>
            <a:r>
              <a:rPr lang="en-US" sz="2400" baseline="-25000" dirty="0"/>
              <a:t>A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200036" y="5033665"/>
            <a:ext cx="503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Q</a:t>
            </a:r>
            <a:r>
              <a:rPr lang="en-US" sz="2400" baseline="-25000" dirty="0"/>
              <a:t>B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263709" y="5029200"/>
            <a:ext cx="500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Q</a:t>
            </a:r>
            <a:r>
              <a:rPr lang="en-US" sz="2400" baseline="-25000" dirty="0"/>
              <a:t>C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8321109" y="5033665"/>
            <a:ext cx="518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Q</a:t>
            </a:r>
            <a:r>
              <a:rPr lang="en-US" sz="2400" baseline="-25000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3258337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7" grpId="0"/>
      <p:bldP spid="75" grpId="0"/>
      <p:bldP spid="76" grpId="0"/>
      <p:bldP spid="77" grpId="0"/>
      <p:bldP spid="78" grpId="0"/>
      <p:bldP spid="79" grpId="0"/>
      <p:bldP spid="80" grpId="0"/>
      <p:bldP spid="8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E800E-48C4-4A96-A10F-13DAF4524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0C17E-A320-42A8-A14E-E94B8C731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Synchronous counters and asynchronous counters</a:t>
            </a:r>
          </a:p>
          <a:p>
            <a:r>
              <a:rPr lang="en-US" dirty="0"/>
              <a:t>Asynchronous counter = ripple counters</a:t>
            </a:r>
          </a:p>
        </p:txBody>
      </p:sp>
    </p:spTree>
    <p:extLst>
      <p:ext uri="{BB962C8B-B14F-4D97-AF65-F5344CB8AC3E}">
        <p14:creationId xmlns:p14="http://schemas.microsoft.com/office/powerpoint/2010/main" val="476432872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BD4D5-C731-458F-B6F7-12C5A226C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/>
              <a:t>Asynchronous Counters v/s Synchronous Counters</a:t>
            </a:r>
            <a:endParaRPr lang="en-IN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D0735E-B1F9-4BF7-849C-DE108B4F559B}"/>
              </a:ext>
            </a:extLst>
          </p:cNvPr>
          <p:cNvSpPr txBox="1"/>
          <p:nvPr/>
        </p:nvSpPr>
        <p:spPr>
          <a:xfrm>
            <a:off x="762000" y="990600"/>
            <a:ext cx="368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Asynchronous Counters</a:t>
            </a:r>
            <a:endParaRPr lang="en-IN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59B1D5-FCA0-47A9-B77A-56F61B7E85D3}"/>
              </a:ext>
            </a:extLst>
          </p:cNvPr>
          <p:cNvSpPr txBox="1"/>
          <p:nvPr/>
        </p:nvSpPr>
        <p:spPr>
          <a:xfrm>
            <a:off x="5105400" y="990600"/>
            <a:ext cx="376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Synchronous Counters</a:t>
            </a:r>
            <a:endParaRPr lang="en-IN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0CD482-5D7C-41D8-BD42-BA89FF6C4C0D}"/>
              </a:ext>
            </a:extLst>
          </p:cNvPr>
          <p:cNvSpPr txBox="1"/>
          <p:nvPr/>
        </p:nvSpPr>
        <p:spPr>
          <a:xfrm>
            <a:off x="274200" y="1452265"/>
            <a:ext cx="4176000" cy="369331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In this type of counters FFs are connected in such a way that the output of the first FF drives the clock for the second FF, the output of the second the clock of the third and so on.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All the FFs are not clocked simultaneously.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Design and implementation is very simple even for more number of states.</a:t>
            </a:r>
          </a:p>
          <a:p>
            <a:pPr algn="just"/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Main drawback of these counters is their low speed as the clock is propagated through a number of FFs before it reaches the last FF.</a:t>
            </a:r>
            <a:endParaRPr lang="en-I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976919-4A5E-4EBA-B506-D4BDF511A51D}"/>
              </a:ext>
            </a:extLst>
          </p:cNvPr>
          <p:cNvSpPr txBox="1"/>
          <p:nvPr/>
        </p:nvSpPr>
        <p:spPr>
          <a:xfrm>
            <a:off x="4572000" y="1452264"/>
            <a:ext cx="4176000" cy="39579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In this type of counters there is no connection between the output of first FF and clock input of next FF and so on.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All the FFs are clocked simultaneously.</a:t>
            </a:r>
          </a:p>
          <a:p>
            <a:pPr algn="just"/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Design and implementation becomes tedious and complex as the number of states increases.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Since clock is applied to all the FFs simultaneously the total propagation delay is equal to the propagation delay of only one FF. Hence they are faster.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093407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2-bit Ripple Up-Counter using Negative Edge-triggered Flip-Flop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61372" y="2000310"/>
            <a:ext cx="533400" cy="0"/>
          </a:xfrm>
          <a:prstGeom prst="line">
            <a:avLst/>
          </a:prstGeom>
          <a:ln w="25400"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1018572" y="1695510"/>
            <a:ext cx="1348134" cy="1905000"/>
            <a:chOff x="1066800" y="2286000"/>
            <a:chExt cx="1348134" cy="1905000"/>
          </a:xfrm>
          <a:noFill/>
        </p:grpSpPr>
        <p:grpSp>
          <p:nvGrpSpPr>
            <p:cNvPr id="6" name="Group 5"/>
            <p:cNvGrpSpPr/>
            <p:nvPr/>
          </p:nvGrpSpPr>
          <p:grpSpPr>
            <a:xfrm>
              <a:off x="1066800" y="2286000"/>
              <a:ext cx="1348134" cy="1905000"/>
              <a:chOff x="1114424" y="2286000"/>
              <a:chExt cx="1631243" cy="1905000"/>
            </a:xfrm>
            <a:grpFill/>
          </p:grpSpPr>
          <p:sp>
            <p:nvSpPr>
              <p:cNvPr id="9" name="Rectangle 8"/>
              <p:cNvSpPr/>
              <p:nvPr/>
            </p:nvSpPr>
            <p:spPr>
              <a:xfrm>
                <a:off x="1219200" y="2286000"/>
                <a:ext cx="1447800" cy="1905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ysClr val="windowText" lastClr="000000"/>
                    </a:solidFill>
                  </a:rPr>
                  <a:t>FF</a:t>
                </a:r>
                <a:r>
                  <a:rPr lang="en-US" sz="2800" baseline="-25000" dirty="0">
                    <a:solidFill>
                      <a:sysClr val="windowText" lastClr="000000"/>
                    </a:solidFill>
                  </a:rPr>
                  <a:t>1</a:t>
                </a:r>
                <a:endParaRPr lang="en-US" baseline="-25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219200" y="2357735"/>
                <a:ext cx="478016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J</a:t>
                </a:r>
                <a:r>
                  <a:rPr lang="en-US" sz="2400" baseline="-25000" dirty="0">
                    <a:solidFill>
                      <a:sysClr val="windowText" lastClr="000000"/>
                    </a:solidFill>
                  </a:rPr>
                  <a:t>1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145931" y="2347912"/>
                <a:ext cx="599736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Q</a:t>
                </a:r>
                <a:r>
                  <a:rPr lang="en-US" sz="2400" baseline="-25000" dirty="0">
                    <a:solidFill>
                      <a:sysClr val="windowText" lastClr="000000"/>
                    </a:solidFill>
                  </a:rPr>
                  <a:t>1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114424" y="2992120"/>
                <a:ext cx="409651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&gt;</a:t>
                </a:r>
                <a:endParaRPr lang="en-US" sz="2400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1157288" y="3729335"/>
              <a:ext cx="449162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K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1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828800" y="3729335"/>
              <a:ext cx="572593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1</a:t>
              </a:r>
              <a:r>
                <a:rPr lang="en-US" sz="2400" dirty="0">
                  <a:solidFill>
                    <a:sysClr val="windowText" lastClr="000000"/>
                  </a:solidFill>
                </a:rPr>
                <a:t>’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328038" y="1695510"/>
            <a:ext cx="1348134" cy="1905000"/>
            <a:chOff x="1066800" y="2286000"/>
            <a:chExt cx="1348134" cy="1905000"/>
          </a:xfrm>
          <a:noFill/>
        </p:grpSpPr>
        <p:grpSp>
          <p:nvGrpSpPr>
            <p:cNvPr id="14" name="Group 13"/>
            <p:cNvGrpSpPr/>
            <p:nvPr/>
          </p:nvGrpSpPr>
          <p:grpSpPr>
            <a:xfrm>
              <a:off x="1066800" y="2286000"/>
              <a:ext cx="1348134" cy="1905000"/>
              <a:chOff x="1114424" y="2286000"/>
              <a:chExt cx="1631243" cy="1905000"/>
            </a:xfrm>
            <a:grpFill/>
          </p:grpSpPr>
          <p:sp>
            <p:nvSpPr>
              <p:cNvPr id="17" name="Rectangle 16"/>
              <p:cNvSpPr/>
              <p:nvPr/>
            </p:nvSpPr>
            <p:spPr>
              <a:xfrm>
                <a:off x="1219200" y="2286000"/>
                <a:ext cx="1447800" cy="1905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ysClr val="windowText" lastClr="000000"/>
                    </a:solidFill>
                  </a:rPr>
                  <a:t>FF</a:t>
                </a:r>
                <a:r>
                  <a:rPr lang="en-US" sz="2800" baseline="-25000" dirty="0">
                    <a:solidFill>
                      <a:sysClr val="windowText" lastClr="000000"/>
                    </a:solidFill>
                  </a:rPr>
                  <a:t>2</a:t>
                </a:r>
                <a:endParaRPr lang="en-US" baseline="-25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219200" y="2357735"/>
                <a:ext cx="467839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J</a:t>
                </a:r>
                <a:r>
                  <a:rPr lang="en-US" sz="2400" baseline="-25000" dirty="0">
                    <a:solidFill>
                      <a:sysClr val="windowText" lastClr="000000"/>
                    </a:solidFill>
                  </a:rPr>
                  <a:t>2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2145931" y="2347912"/>
                <a:ext cx="599736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Q</a:t>
                </a:r>
                <a:r>
                  <a:rPr lang="en-US" sz="2400" baseline="-25000" dirty="0">
                    <a:solidFill>
                      <a:sysClr val="windowText" lastClr="000000"/>
                    </a:solidFill>
                  </a:rPr>
                  <a:t>2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114424" y="2992120"/>
                <a:ext cx="409651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&gt;</a:t>
                </a:r>
                <a:endParaRPr lang="en-US" sz="2400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157288" y="3729335"/>
              <a:ext cx="449162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K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2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828800" y="3729335"/>
              <a:ext cx="572593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2</a:t>
              </a:r>
              <a:r>
                <a:rPr lang="en-US" sz="2400" dirty="0">
                  <a:solidFill>
                    <a:sysClr val="windowText" lastClr="000000"/>
                  </a:solidFill>
                </a:rPr>
                <a:t>’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cxnSp>
        <p:nvCxnSpPr>
          <p:cNvPr id="21" name="Straight Connector 20"/>
          <p:cNvCxnSpPr/>
          <p:nvPr/>
        </p:nvCxnSpPr>
        <p:spPr>
          <a:xfrm flipV="1">
            <a:off x="561372" y="1377230"/>
            <a:ext cx="0" cy="2008160"/>
          </a:xfrm>
          <a:prstGeom prst="line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61372" y="3371910"/>
            <a:ext cx="533400" cy="0"/>
          </a:xfrm>
          <a:prstGeom prst="line">
            <a:avLst/>
          </a:prstGeom>
          <a:ln w="25400"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08972" y="91440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232258" y="2590862"/>
            <a:ext cx="862514" cy="117594"/>
            <a:chOff x="280486" y="3000376"/>
            <a:chExt cx="862514" cy="117594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280486" y="3048000"/>
              <a:ext cx="78631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7"/>
            <p:cNvSpPr/>
            <p:nvPr/>
          </p:nvSpPr>
          <p:spPr>
            <a:xfrm>
              <a:off x="1025406" y="3000376"/>
              <a:ext cx="117594" cy="11759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9" name="Straight Connector 28"/>
          <p:cNvCxnSpPr/>
          <p:nvPr/>
        </p:nvCxnSpPr>
        <p:spPr>
          <a:xfrm>
            <a:off x="2954234" y="2001118"/>
            <a:ext cx="440826" cy="0"/>
          </a:xfrm>
          <a:prstGeom prst="line">
            <a:avLst/>
          </a:prstGeom>
          <a:ln w="25400"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2958180" y="1378038"/>
            <a:ext cx="0" cy="2008160"/>
          </a:xfrm>
          <a:prstGeom prst="line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964394" y="3372718"/>
            <a:ext cx="440826" cy="0"/>
          </a:xfrm>
          <a:prstGeom prst="line">
            <a:avLst/>
          </a:prstGeom>
          <a:ln w="25400"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775750" y="93351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2628932" y="1390710"/>
            <a:ext cx="0" cy="1246909"/>
          </a:xfrm>
          <a:prstGeom prst="line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2628932" y="2582804"/>
            <a:ext cx="762000" cy="117594"/>
            <a:chOff x="381000" y="3000376"/>
            <a:chExt cx="762000" cy="117594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381000" y="3048000"/>
              <a:ext cx="6858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1025406" y="3000376"/>
              <a:ext cx="117594" cy="11759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9" name="Straight Connector 38"/>
          <p:cNvCxnSpPr/>
          <p:nvPr/>
        </p:nvCxnSpPr>
        <p:spPr>
          <a:xfrm>
            <a:off x="2299684" y="2000310"/>
            <a:ext cx="331199" cy="0"/>
          </a:xfrm>
          <a:prstGeom prst="line">
            <a:avLst/>
          </a:prstGeom>
          <a:ln w="25400"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390172" y="9144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Q</a:t>
            </a:r>
            <a:r>
              <a:rPr lang="en-US" sz="2000" baseline="-25000" dirty="0">
                <a:solidFill>
                  <a:schemeClr val="tx2"/>
                </a:solidFill>
              </a:rPr>
              <a:t>1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2313972" y="3419534"/>
            <a:ext cx="331199" cy="0"/>
          </a:xfrm>
          <a:prstGeom prst="line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614260" y="3419534"/>
            <a:ext cx="331199" cy="0"/>
          </a:xfrm>
          <a:prstGeom prst="line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4935525" y="1375145"/>
            <a:ext cx="0" cy="639862"/>
          </a:xfrm>
          <a:prstGeom prst="line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616437" y="2000310"/>
            <a:ext cx="331199" cy="0"/>
          </a:xfrm>
          <a:prstGeom prst="line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676172" y="93351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Q</a:t>
            </a:r>
            <a:r>
              <a:rPr lang="en-US" sz="2000" baseline="-25000" dirty="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-76200" y="2266890"/>
            <a:ext cx="5613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CLK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19851"/>
              </p:ext>
            </p:extLst>
          </p:nvPr>
        </p:nvGraphicFramePr>
        <p:xfrm>
          <a:off x="5257799" y="1447798"/>
          <a:ext cx="3792525" cy="2819404"/>
        </p:xfrm>
        <a:graphic>
          <a:graphicData uri="http://schemas.openxmlformats.org/drawingml/2006/table">
            <a:tbl>
              <a:tblPr firstRow="1" bandRow="1"/>
              <a:tblGrid>
                <a:gridCol w="758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8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85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85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8899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CLK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  <a:r>
                        <a:rPr lang="en-US" baseline="0" dirty="0"/>
                        <a:t> State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Next State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101">
                <a:tc vMerge="1">
                  <a:txBody>
                    <a:bodyPr/>
                    <a:lstStyle/>
                    <a:p>
                      <a:pPr algn="ctr"/>
                      <a:endParaRPr lang="en-US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  <a:r>
                        <a:rPr lang="en-US" baseline="-25000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  <a:r>
                        <a:rPr lang="en-US" baseline="-25000" dirty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  <a:r>
                        <a:rPr lang="en-US" baseline="-25000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10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10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10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10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49" name="Elbow Connector 48"/>
          <p:cNvCxnSpPr/>
          <p:nvPr/>
        </p:nvCxnSpPr>
        <p:spPr>
          <a:xfrm flipV="1">
            <a:off x="685800" y="4029075"/>
            <a:ext cx="930678" cy="542925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/>
          <p:nvPr/>
        </p:nvCxnSpPr>
        <p:spPr>
          <a:xfrm flipV="1">
            <a:off x="1606953" y="4029075"/>
            <a:ext cx="930678" cy="542925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1616478" y="4029075"/>
            <a:ext cx="0" cy="542925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/>
          <p:nvPr/>
        </p:nvCxnSpPr>
        <p:spPr>
          <a:xfrm flipV="1">
            <a:off x="2519363" y="4029075"/>
            <a:ext cx="930678" cy="542925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2528888" y="4029075"/>
            <a:ext cx="0" cy="542925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8"/>
          <p:cNvCxnSpPr/>
          <p:nvPr/>
        </p:nvCxnSpPr>
        <p:spPr>
          <a:xfrm flipV="1">
            <a:off x="3435753" y="4029075"/>
            <a:ext cx="930678" cy="542925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3445278" y="4029075"/>
            <a:ext cx="0" cy="542925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lbow Connector 62"/>
          <p:cNvCxnSpPr/>
          <p:nvPr/>
        </p:nvCxnSpPr>
        <p:spPr>
          <a:xfrm flipV="1">
            <a:off x="4350153" y="4029075"/>
            <a:ext cx="930678" cy="542925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4359678" y="4029075"/>
            <a:ext cx="0" cy="542925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lbow Connector 64"/>
          <p:cNvCxnSpPr/>
          <p:nvPr/>
        </p:nvCxnSpPr>
        <p:spPr>
          <a:xfrm flipV="1">
            <a:off x="685800" y="4876800"/>
            <a:ext cx="1843088" cy="546629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/>
          <p:cNvCxnSpPr/>
          <p:nvPr/>
        </p:nvCxnSpPr>
        <p:spPr>
          <a:xfrm flipV="1">
            <a:off x="685800" y="5629274"/>
            <a:ext cx="3673878" cy="542928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Elbow Connector 74"/>
          <p:cNvCxnSpPr/>
          <p:nvPr/>
        </p:nvCxnSpPr>
        <p:spPr>
          <a:xfrm flipV="1">
            <a:off x="2500312" y="4876800"/>
            <a:ext cx="1843088" cy="546629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2514600" y="4867275"/>
            <a:ext cx="0" cy="54292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4343400" y="4867275"/>
            <a:ext cx="0" cy="54292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lbow Connector 77"/>
          <p:cNvCxnSpPr>
            <a:cxnSpLocks/>
          </p:cNvCxnSpPr>
          <p:nvPr/>
        </p:nvCxnSpPr>
        <p:spPr>
          <a:xfrm flipV="1">
            <a:off x="4329112" y="4933890"/>
            <a:ext cx="1385888" cy="489540"/>
          </a:xfrm>
          <a:prstGeom prst="bentConnector3">
            <a:avLst>
              <a:gd name="adj1" fmla="val 68328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5267960" y="4028440"/>
            <a:ext cx="0" cy="542925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257800" y="4572000"/>
            <a:ext cx="457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4343400" y="5629275"/>
            <a:ext cx="0" cy="542925"/>
          </a:xfrm>
          <a:prstGeom prst="straightConnector1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cxnSpLocks/>
          </p:cNvCxnSpPr>
          <p:nvPr/>
        </p:nvCxnSpPr>
        <p:spPr>
          <a:xfrm flipH="1" flipV="1">
            <a:off x="4339272" y="6171565"/>
            <a:ext cx="1375728" cy="19745"/>
          </a:xfrm>
          <a:prstGeom prst="straightConnector1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76200" y="4267200"/>
            <a:ext cx="5613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CLK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28600" y="499098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Q</a:t>
            </a:r>
            <a:r>
              <a:rPr lang="en-US" sz="2000" baseline="-25000" dirty="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228600" y="57912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Q</a:t>
            </a:r>
            <a:r>
              <a:rPr lang="en-US" sz="2000" baseline="-25000" dirty="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990600" y="493389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0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881002" y="495300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2809690" y="493389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0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724090" y="493871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638490" y="495300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0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438090" y="567678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0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3276600" y="568160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4638490" y="569589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0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6174189" y="2596130"/>
            <a:ext cx="457200" cy="315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6959732" y="2542438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7679669" y="2587397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8496231" y="2561770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" name="Rectangle 102"/>
          <p:cNvSpPr/>
          <p:nvPr/>
        </p:nvSpPr>
        <p:spPr>
          <a:xfrm>
            <a:off x="6190984" y="2981795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6927450" y="2995263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7697888" y="2995263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8445901" y="3081617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6174189" y="3462617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6950477" y="3448329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7712477" y="3467439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8460189" y="3462617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6188477" y="3870483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6964765" y="3856195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7697888" y="3873363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8474477" y="3870483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909F6880-4BD9-4EE8-B30D-E8D523C25ED5}"/>
              </a:ext>
            </a:extLst>
          </p:cNvPr>
          <p:cNvCxnSpPr/>
          <p:nvPr/>
        </p:nvCxnSpPr>
        <p:spPr>
          <a:xfrm>
            <a:off x="5617657" y="2749751"/>
            <a:ext cx="0" cy="288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576D4AC8-D799-4964-8C5F-7B41089C7364}"/>
              </a:ext>
            </a:extLst>
          </p:cNvPr>
          <p:cNvCxnSpPr/>
          <p:nvPr/>
        </p:nvCxnSpPr>
        <p:spPr>
          <a:xfrm>
            <a:off x="5617657" y="3132535"/>
            <a:ext cx="0" cy="288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133FEB44-482F-44EC-8EAA-510DB4268FB4}"/>
              </a:ext>
            </a:extLst>
          </p:cNvPr>
          <p:cNvCxnSpPr/>
          <p:nvPr/>
        </p:nvCxnSpPr>
        <p:spPr>
          <a:xfrm>
            <a:off x="5617657" y="3539982"/>
            <a:ext cx="0" cy="288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C824FF4A-F119-458A-BA39-A4A80823046D}"/>
              </a:ext>
            </a:extLst>
          </p:cNvPr>
          <p:cNvCxnSpPr/>
          <p:nvPr/>
        </p:nvCxnSpPr>
        <p:spPr>
          <a:xfrm>
            <a:off x="5617657" y="3952195"/>
            <a:ext cx="0" cy="288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5405615" y="2643470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5364716" y="3074817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5366721" y="3455336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" name="Rectangle 111"/>
          <p:cNvSpPr/>
          <p:nvPr/>
        </p:nvSpPr>
        <p:spPr>
          <a:xfrm>
            <a:off x="5364716" y="3873363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199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4" grpId="0"/>
      <p:bldP spid="32" grpId="0"/>
      <p:bldP spid="40" grpId="0"/>
      <p:bldP spid="45" grpId="0"/>
      <p:bldP spid="46" grpId="0"/>
      <p:bldP spid="85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8" grpId="0" animBg="1"/>
      <p:bldP spid="99" grpId="0" animBg="1"/>
      <p:bldP spid="100" grpId="0" animBg="1"/>
      <p:bldP spid="101" grpId="0" animBg="1"/>
      <p:bldP spid="103" grpId="0" animBg="1"/>
      <p:bldP spid="104" grpId="0" animBg="1"/>
      <p:bldP spid="105" grpId="0" animBg="1"/>
      <p:bldP spid="106" grpId="0" animBg="1"/>
      <p:bldP spid="108" grpId="0" animBg="1"/>
      <p:bldP spid="109" grpId="0" animBg="1"/>
      <p:bldP spid="110" grpId="0" animBg="1"/>
      <p:bldP spid="111" grpId="0" animBg="1"/>
      <p:bldP spid="113" grpId="0" animBg="1"/>
      <p:bldP spid="114" grpId="0" animBg="1"/>
      <p:bldP spid="115" grpId="0" animBg="1"/>
      <p:bldP spid="116" grpId="0" animBg="1"/>
      <p:bldP spid="97" grpId="0" animBg="1"/>
      <p:bldP spid="102" grpId="0" animBg="1"/>
      <p:bldP spid="107" grpId="0" animBg="1"/>
      <p:bldP spid="11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2-bit Ripple Down-Counter using Negative Edge-triggered Flip-Flop</a:t>
            </a:r>
          </a:p>
        </p:txBody>
      </p:sp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477312"/>
              </p:ext>
            </p:extLst>
          </p:nvPr>
        </p:nvGraphicFramePr>
        <p:xfrm>
          <a:off x="5257799" y="1066800"/>
          <a:ext cx="3792525" cy="2753356"/>
        </p:xfrm>
        <a:graphic>
          <a:graphicData uri="http://schemas.openxmlformats.org/drawingml/2006/table">
            <a:tbl>
              <a:tblPr firstRow="1" bandRow="1"/>
              <a:tblGrid>
                <a:gridCol w="758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8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85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85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2761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CLK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  <a:r>
                        <a:rPr lang="en-US" baseline="0" dirty="0"/>
                        <a:t> State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Next State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119">
                <a:tc vMerge="1">
                  <a:txBody>
                    <a:bodyPr/>
                    <a:lstStyle/>
                    <a:p>
                      <a:pPr algn="ctr"/>
                      <a:endParaRPr lang="en-US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  <a:r>
                        <a:rPr lang="en-US" baseline="-25000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  <a:r>
                        <a:rPr lang="en-US" baseline="-25000" dirty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  <a:r>
                        <a:rPr lang="en-US" baseline="-25000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11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11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11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611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8" name="Rectangle 97"/>
          <p:cNvSpPr/>
          <p:nvPr/>
        </p:nvSpPr>
        <p:spPr>
          <a:xfrm>
            <a:off x="6194758" y="2240024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6971046" y="2225736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7733046" y="2244846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8480758" y="2240024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6180470" y="2640134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6956758" y="2625846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7718758" y="2644956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8466470" y="2640134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6194758" y="3021134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6971046" y="3006846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7733046" y="3025956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8480758" y="3021134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6209046" y="3429000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6985334" y="3414712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7747334" y="3433822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8495046" y="3429000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CE76B1EE-F3E3-49F3-B89E-F12634E254BF}"/>
              </a:ext>
            </a:extLst>
          </p:cNvPr>
          <p:cNvGrpSpPr/>
          <p:nvPr/>
        </p:nvGrpSpPr>
        <p:grpSpPr>
          <a:xfrm>
            <a:off x="-76200" y="838200"/>
            <a:ext cx="4914734" cy="2514600"/>
            <a:chOff x="-76200" y="838200"/>
            <a:chExt cx="4914734" cy="2514600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526775" y="1854774"/>
              <a:ext cx="504456" cy="0"/>
            </a:xfrm>
            <a:prstGeom prst="line">
              <a:avLst/>
            </a:prstGeom>
            <a:ln w="25400"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4"/>
            <p:cNvGrpSpPr/>
            <p:nvPr/>
          </p:nvGrpSpPr>
          <p:grpSpPr>
            <a:xfrm>
              <a:off x="949006" y="1569436"/>
              <a:ext cx="1260738" cy="1783364"/>
              <a:chOff x="1056057" y="2286000"/>
              <a:chExt cx="1333075" cy="1905000"/>
            </a:xfrm>
            <a:noFill/>
          </p:grpSpPr>
          <p:grpSp>
            <p:nvGrpSpPr>
              <p:cNvPr id="6" name="Group 5"/>
              <p:cNvGrpSpPr/>
              <p:nvPr/>
            </p:nvGrpSpPr>
            <p:grpSpPr>
              <a:xfrm>
                <a:off x="1056057" y="2286000"/>
                <a:ext cx="1333075" cy="1905000"/>
                <a:chOff x="1101425" y="2286000"/>
                <a:chExt cx="1613022" cy="1905000"/>
              </a:xfrm>
              <a:grpFill/>
            </p:grpSpPr>
            <p:sp>
              <p:nvSpPr>
                <p:cNvPr id="9" name="Rectangle 8"/>
                <p:cNvSpPr/>
                <p:nvPr/>
              </p:nvSpPr>
              <p:spPr>
                <a:xfrm>
                  <a:off x="1219200" y="2286000"/>
                  <a:ext cx="1447800" cy="19050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dirty="0">
                      <a:solidFill>
                        <a:sysClr val="windowText" lastClr="000000"/>
                      </a:solidFill>
                    </a:rPr>
                    <a:t>FF</a:t>
                  </a:r>
                  <a:r>
                    <a:rPr lang="en-US" sz="2400" baseline="-25000" dirty="0">
                      <a:solidFill>
                        <a:sysClr val="windowText" lastClr="000000"/>
                      </a:solidFill>
                    </a:rPr>
                    <a:t>1</a:t>
                  </a:r>
                  <a:endParaRPr lang="en-US" sz="1600" baseline="-2500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1219200" y="2357735"/>
                  <a:ext cx="451614" cy="427400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>
                      <a:solidFill>
                        <a:sysClr val="windowText" lastClr="000000"/>
                      </a:solidFill>
                    </a:rPr>
                    <a:t>J</a:t>
                  </a:r>
                  <a:r>
                    <a:rPr lang="en-US" sz="2000" baseline="-25000" dirty="0">
                      <a:solidFill>
                        <a:sysClr val="windowText" lastClr="000000"/>
                      </a:solidFill>
                    </a:rPr>
                    <a:t>1</a:t>
                  </a:r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2145931" y="2347912"/>
                  <a:ext cx="568516" cy="427400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>
                      <a:solidFill>
                        <a:sysClr val="windowText" lastClr="000000"/>
                      </a:solidFill>
                    </a:rPr>
                    <a:t>Q</a:t>
                  </a:r>
                  <a:r>
                    <a:rPr lang="en-US" sz="2000" baseline="-25000" dirty="0">
                      <a:solidFill>
                        <a:sysClr val="windowText" lastClr="000000"/>
                      </a:solidFill>
                    </a:rPr>
                    <a:t>1</a:t>
                  </a:r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1101425" y="3015212"/>
                  <a:ext cx="400340" cy="427400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>
                      <a:solidFill>
                        <a:sysClr val="windowText" lastClr="000000"/>
                      </a:solidFill>
                    </a:rPr>
                    <a:t>&gt;</a:t>
                  </a:r>
                  <a:endParaRPr lang="en-US" sz="2000" baseline="-25000" dirty="0">
                    <a:solidFill>
                      <a:sysClr val="windowText" lastClr="000000"/>
                    </a:solidFill>
                  </a:endParaRPr>
                </a:p>
              </p:txBody>
            </p:sp>
          </p:grpSp>
          <p:sp>
            <p:nvSpPr>
              <p:cNvPr id="7" name="TextBox 6"/>
              <p:cNvSpPr txBox="1"/>
              <p:nvPr/>
            </p:nvSpPr>
            <p:spPr>
              <a:xfrm>
                <a:off x="1157288" y="3729335"/>
                <a:ext cx="427474" cy="42740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ysClr val="windowText" lastClr="000000"/>
                    </a:solidFill>
                  </a:rPr>
                  <a:t>K</a:t>
                </a:r>
                <a:r>
                  <a:rPr lang="en-US" sz="2000" baseline="-25000" dirty="0">
                    <a:solidFill>
                      <a:sysClr val="windowText" lastClr="000000"/>
                    </a:solidFill>
                  </a:rPr>
                  <a:t>1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828800" y="3729335"/>
                <a:ext cx="537647" cy="42740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ysClr val="windowText" lastClr="000000"/>
                    </a:solidFill>
                  </a:rPr>
                  <a:t>Q</a:t>
                </a:r>
                <a:r>
                  <a:rPr lang="en-US" sz="2000" baseline="-25000" dirty="0">
                    <a:solidFill>
                      <a:sysClr val="windowText" lastClr="000000"/>
                    </a:solidFill>
                  </a:rPr>
                  <a:t>1</a:t>
                </a:r>
                <a:r>
                  <a:rPr lang="en-US" sz="2000" dirty="0">
                    <a:solidFill>
                      <a:sysClr val="windowText" lastClr="000000"/>
                    </a:solidFill>
                  </a:rPr>
                  <a:t>’</a:t>
                </a:r>
                <a:endParaRPr lang="en-US" sz="2000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3133154" y="1569436"/>
              <a:ext cx="1260738" cy="1783364"/>
              <a:chOff x="1056057" y="2286000"/>
              <a:chExt cx="1333075" cy="1905000"/>
            </a:xfrm>
            <a:noFill/>
          </p:grpSpPr>
          <p:grpSp>
            <p:nvGrpSpPr>
              <p:cNvPr id="14" name="Group 13"/>
              <p:cNvGrpSpPr/>
              <p:nvPr/>
            </p:nvGrpSpPr>
            <p:grpSpPr>
              <a:xfrm>
                <a:off x="1056057" y="2286000"/>
                <a:ext cx="1333075" cy="1905000"/>
                <a:chOff x="1101425" y="2286000"/>
                <a:chExt cx="1613022" cy="1905000"/>
              </a:xfrm>
              <a:grpFill/>
            </p:grpSpPr>
            <p:sp>
              <p:nvSpPr>
                <p:cNvPr id="17" name="Rectangle 16"/>
                <p:cNvSpPr/>
                <p:nvPr/>
              </p:nvSpPr>
              <p:spPr>
                <a:xfrm>
                  <a:off x="1219200" y="2286000"/>
                  <a:ext cx="1447800" cy="19050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dirty="0">
                      <a:solidFill>
                        <a:sysClr val="windowText" lastClr="000000"/>
                      </a:solidFill>
                    </a:rPr>
                    <a:t>FF</a:t>
                  </a:r>
                  <a:r>
                    <a:rPr lang="en-US" sz="2400" baseline="-25000" dirty="0">
                      <a:solidFill>
                        <a:sysClr val="windowText" lastClr="000000"/>
                      </a:solidFill>
                    </a:rPr>
                    <a:t>2</a:t>
                  </a:r>
                  <a:endParaRPr lang="en-US" sz="1600" baseline="-2500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1219200" y="2357735"/>
                  <a:ext cx="451614" cy="427400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>
                      <a:solidFill>
                        <a:sysClr val="windowText" lastClr="000000"/>
                      </a:solidFill>
                    </a:rPr>
                    <a:t>J</a:t>
                  </a:r>
                  <a:r>
                    <a:rPr lang="en-US" sz="2000" baseline="-25000" dirty="0">
                      <a:solidFill>
                        <a:sysClr val="windowText" lastClr="000000"/>
                      </a:solidFill>
                    </a:rPr>
                    <a:t>2</a:t>
                  </a:r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2145931" y="2347912"/>
                  <a:ext cx="568516" cy="427400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>
                      <a:solidFill>
                        <a:sysClr val="windowText" lastClr="000000"/>
                      </a:solidFill>
                    </a:rPr>
                    <a:t>Q</a:t>
                  </a:r>
                  <a:r>
                    <a:rPr lang="en-US" sz="2000" baseline="-25000" dirty="0">
                      <a:solidFill>
                        <a:sysClr val="windowText" lastClr="000000"/>
                      </a:solidFill>
                    </a:rPr>
                    <a:t>2</a:t>
                  </a:r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1101425" y="3009319"/>
                  <a:ext cx="400340" cy="427400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>
                      <a:solidFill>
                        <a:sysClr val="windowText" lastClr="000000"/>
                      </a:solidFill>
                    </a:rPr>
                    <a:t>&gt;</a:t>
                  </a:r>
                  <a:endParaRPr lang="en-US" sz="2000" baseline="-25000" dirty="0">
                    <a:solidFill>
                      <a:sysClr val="windowText" lastClr="000000"/>
                    </a:solidFill>
                  </a:endParaRPr>
                </a:p>
              </p:txBody>
            </p:sp>
          </p:grpSp>
          <p:sp>
            <p:nvSpPr>
              <p:cNvPr id="15" name="TextBox 14"/>
              <p:cNvSpPr txBox="1"/>
              <p:nvPr/>
            </p:nvSpPr>
            <p:spPr>
              <a:xfrm>
                <a:off x="1157288" y="3729335"/>
                <a:ext cx="427474" cy="42740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ysClr val="windowText" lastClr="000000"/>
                    </a:solidFill>
                  </a:rPr>
                  <a:t>K</a:t>
                </a:r>
                <a:r>
                  <a:rPr lang="en-US" sz="2000" baseline="-25000" dirty="0">
                    <a:solidFill>
                      <a:sysClr val="windowText" lastClr="000000"/>
                    </a:solidFill>
                  </a:rPr>
                  <a:t>2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828800" y="3729335"/>
                <a:ext cx="537647" cy="42740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ysClr val="windowText" lastClr="000000"/>
                    </a:solidFill>
                  </a:rPr>
                  <a:t>Q</a:t>
                </a:r>
                <a:r>
                  <a:rPr lang="en-US" sz="2000" baseline="-25000" dirty="0">
                    <a:solidFill>
                      <a:sysClr val="windowText" lastClr="000000"/>
                    </a:solidFill>
                  </a:rPr>
                  <a:t>2</a:t>
                </a:r>
                <a:r>
                  <a:rPr lang="en-US" sz="2000" dirty="0">
                    <a:solidFill>
                      <a:sysClr val="windowText" lastClr="000000"/>
                    </a:solidFill>
                  </a:rPr>
                  <a:t>’</a:t>
                </a:r>
                <a:endParaRPr lang="en-US" sz="2000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21" name="Straight Connector 20"/>
            <p:cNvCxnSpPr/>
            <p:nvPr/>
          </p:nvCxnSpPr>
          <p:spPr>
            <a:xfrm flipV="1">
              <a:off x="526775" y="1271478"/>
              <a:ext cx="0" cy="1879938"/>
            </a:xfrm>
            <a:prstGeom prst="line">
              <a:avLst/>
            </a:prstGeom>
            <a:ln w="254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526775" y="3138796"/>
              <a:ext cx="504456" cy="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382645" y="838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2"/>
                  </a:solidFill>
                </a:rPr>
                <a:t>1</a:t>
              </a:r>
              <a:endParaRPr lang="en-US" baseline="-25000" dirty="0">
                <a:solidFill>
                  <a:schemeClr val="tx2"/>
                </a:solidFill>
              </a:endParaRPr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215520" y="2407619"/>
              <a:ext cx="815711" cy="110086"/>
              <a:chOff x="280486" y="3000376"/>
              <a:chExt cx="862514" cy="117594"/>
            </a:xfrm>
          </p:grpSpPr>
          <p:cxnSp>
            <p:nvCxnSpPr>
              <p:cNvPr id="27" name="Straight Connector 26"/>
              <p:cNvCxnSpPr/>
              <p:nvPr/>
            </p:nvCxnSpPr>
            <p:spPr>
              <a:xfrm>
                <a:off x="280486" y="3048000"/>
                <a:ext cx="786314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Oval 27"/>
              <p:cNvSpPr/>
              <p:nvPr/>
            </p:nvSpPr>
            <p:spPr>
              <a:xfrm>
                <a:off x="1025406" y="3000376"/>
                <a:ext cx="117594" cy="117594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</p:grpSp>
        <p:cxnSp>
          <p:nvCxnSpPr>
            <p:cNvPr id="29" name="Straight Connector 28"/>
            <p:cNvCxnSpPr/>
            <p:nvPr/>
          </p:nvCxnSpPr>
          <p:spPr>
            <a:xfrm>
              <a:off x="2789793" y="1855530"/>
              <a:ext cx="416905" cy="0"/>
            </a:xfrm>
            <a:prstGeom prst="line">
              <a:avLst/>
            </a:prstGeom>
            <a:ln w="25400"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2783917" y="1272234"/>
              <a:ext cx="0" cy="1879938"/>
            </a:xfrm>
            <a:prstGeom prst="line">
              <a:avLst/>
            </a:prstGeom>
            <a:ln w="254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2789793" y="3139553"/>
              <a:ext cx="416905" cy="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2620995" y="85609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2"/>
                  </a:solidFill>
                </a:rPr>
                <a:t>1</a:t>
              </a:r>
              <a:endParaRPr lang="en-US" baseline="-25000" dirty="0">
                <a:solidFill>
                  <a:schemeClr val="tx2"/>
                </a:solidFill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>
            <a:xfrm flipV="1">
              <a:off x="2486047" y="2454091"/>
              <a:ext cx="0" cy="724798"/>
            </a:xfrm>
            <a:prstGeom prst="line">
              <a:avLst/>
            </a:prstGeom>
            <a:ln w="254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" name="Group 34"/>
            <p:cNvGrpSpPr/>
            <p:nvPr/>
          </p:nvGrpSpPr>
          <p:grpSpPr>
            <a:xfrm>
              <a:off x="2482143" y="2400075"/>
              <a:ext cx="720652" cy="110086"/>
              <a:chOff x="381000" y="3000376"/>
              <a:chExt cx="762000" cy="117594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>
                <a:off x="381000" y="3058160"/>
                <a:ext cx="68580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Oval 36"/>
              <p:cNvSpPr/>
              <p:nvPr/>
            </p:nvSpPr>
            <p:spPr>
              <a:xfrm>
                <a:off x="1025406" y="3000376"/>
                <a:ext cx="117594" cy="117594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</p:grpSp>
        <p:cxnSp>
          <p:nvCxnSpPr>
            <p:cNvPr id="39" name="Straight Connector 38"/>
            <p:cNvCxnSpPr/>
            <p:nvPr/>
          </p:nvCxnSpPr>
          <p:spPr>
            <a:xfrm>
              <a:off x="2170761" y="1854774"/>
              <a:ext cx="313227" cy="0"/>
            </a:xfrm>
            <a:prstGeom prst="line">
              <a:avLst/>
            </a:prstGeom>
            <a:ln w="254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2256339" y="838200"/>
              <a:ext cx="420240" cy="3745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2"/>
                  </a:solidFill>
                </a:rPr>
                <a:t>Q</a:t>
              </a:r>
              <a:r>
                <a:rPr lang="en-US" baseline="-25000" dirty="0">
                  <a:solidFill>
                    <a:schemeClr val="tx2"/>
                  </a:solidFill>
                </a:rPr>
                <a:t>1</a:t>
              </a:r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2184274" y="3183379"/>
              <a:ext cx="313227" cy="0"/>
            </a:xfrm>
            <a:prstGeom prst="line">
              <a:avLst/>
            </a:prstGeom>
            <a:ln w="254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4359741" y="3183379"/>
              <a:ext cx="313227" cy="0"/>
            </a:xfrm>
            <a:prstGeom prst="line">
              <a:avLst/>
            </a:prstGeom>
            <a:ln w="254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V="1">
              <a:off x="4663574" y="1257143"/>
              <a:ext cx="0" cy="599006"/>
            </a:xfrm>
            <a:prstGeom prst="line">
              <a:avLst/>
            </a:prstGeom>
            <a:ln w="254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4361800" y="1854774"/>
              <a:ext cx="313227" cy="0"/>
            </a:xfrm>
            <a:prstGeom prst="line">
              <a:avLst/>
            </a:prstGeom>
            <a:ln w="254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4418294" y="856090"/>
              <a:ext cx="420240" cy="3745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2"/>
                  </a:solidFill>
                </a:rPr>
                <a:t>Q</a:t>
              </a:r>
              <a:r>
                <a:rPr lang="en-US" baseline="-25000" dirty="0">
                  <a:solidFill>
                    <a:schemeClr val="tx2"/>
                  </a:solidFill>
                </a:rPr>
                <a:t>2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-76200" y="2104333"/>
              <a:ext cx="530910" cy="3745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2"/>
                  </a:solidFill>
                </a:rPr>
                <a:t>CLK</a:t>
              </a:r>
              <a:endParaRPr lang="en-US" baseline="-25000" dirty="0">
                <a:solidFill>
                  <a:schemeClr val="tx2"/>
                </a:solidFill>
              </a:endParaRPr>
            </a:p>
          </p:txBody>
        </p:sp>
        <p:cxnSp>
          <p:nvCxnSpPr>
            <p:cNvPr id="117" name="Straight Connector 116"/>
            <p:cNvCxnSpPr/>
            <p:nvPr/>
          </p:nvCxnSpPr>
          <p:spPr>
            <a:xfrm flipV="1">
              <a:off x="2473106" y="1266207"/>
              <a:ext cx="0" cy="599006"/>
            </a:xfrm>
            <a:prstGeom prst="line">
              <a:avLst/>
            </a:prstGeom>
            <a:ln w="254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8" name="Elbow Connector 147"/>
          <p:cNvCxnSpPr/>
          <p:nvPr/>
        </p:nvCxnSpPr>
        <p:spPr>
          <a:xfrm flipV="1">
            <a:off x="685800" y="3582035"/>
            <a:ext cx="930678" cy="542925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Elbow Connector 148"/>
          <p:cNvCxnSpPr/>
          <p:nvPr/>
        </p:nvCxnSpPr>
        <p:spPr>
          <a:xfrm flipV="1">
            <a:off x="1606953" y="3582035"/>
            <a:ext cx="930678" cy="542925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/>
          <p:nvPr/>
        </p:nvCxnSpPr>
        <p:spPr>
          <a:xfrm>
            <a:off x="1616478" y="3582035"/>
            <a:ext cx="0" cy="542925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Elbow Connector 150"/>
          <p:cNvCxnSpPr/>
          <p:nvPr/>
        </p:nvCxnSpPr>
        <p:spPr>
          <a:xfrm flipV="1">
            <a:off x="2519363" y="3582035"/>
            <a:ext cx="930678" cy="542925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/>
          <p:nvPr/>
        </p:nvCxnSpPr>
        <p:spPr>
          <a:xfrm>
            <a:off x="2528888" y="3582035"/>
            <a:ext cx="0" cy="542925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Elbow Connector 152"/>
          <p:cNvCxnSpPr/>
          <p:nvPr/>
        </p:nvCxnSpPr>
        <p:spPr>
          <a:xfrm flipV="1">
            <a:off x="3435753" y="3582035"/>
            <a:ext cx="930678" cy="542925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/>
          <p:nvPr/>
        </p:nvCxnSpPr>
        <p:spPr>
          <a:xfrm>
            <a:off x="3445278" y="3582035"/>
            <a:ext cx="0" cy="542925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Elbow Connector 154"/>
          <p:cNvCxnSpPr/>
          <p:nvPr/>
        </p:nvCxnSpPr>
        <p:spPr>
          <a:xfrm flipV="1">
            <a:off x="4350153" y="3582035"/>
            <a:ext cx="930678" cy="542925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/>
          <p:nvPr/>
        </p:nvCxnSpPr>
        <p:spPr>
          <a:xfrm>
            <a:off x="4359678" y="3582035"/>
            <a:ext cx="0" cy="542925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Elbow Connector 156"/>
          <p:cNvCxnSpPr>
            <a:cxnSpLocks/>
          </p:cNvCxnSpPr>
          <p:nvPr/>
        </p:nvCxnSpPr>
        <p:spPr>
          <a:xfrm flipV="1">
            <a:off x="695960" y="4320645"/>
            <a:ext cx="1808480" cy="556155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Elbow Connector 157"/>
          <p:cNvCxnSpPr/>
          <p:nvPr/>
        </p:nvCxnSpPr>
        <p:spPr>
          <a:xfrm flipV="1">
            <a:off x="685800" y="5790444"/>
            <a:ext cx="2759478" cy="495422"/>
          </a:xfrm>
          <a:prstGeom prst="bentConnector3">
            <a:avLst>
              <a:gd name="adj1" fmla="val 33432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Elbow Connector 158"/>
          <p:cNvCxnSpPr/>
          <p:nvPr/>
        </p:nvCxnSpPr>
        <p:spPr>
          <a:xfrm flipV="1">
            <a:off x="2500312" y="4330170"/>
            <a:ext cx="1843088" cy="546629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/>
          <p:nvPr/>
        </p:nvCxnSpPr>
        <p:spPr>
          <a:xfrm>
            <a:off x="2504440" y="4320645"/>
            <a:ext cx="0" cy="542925"/>
          </a:xfrm>
          <a:prstGeom prst="straightConnector1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/>
          <p:nvPr/>
        </p:nvCxnSpPr>
        <p:spPr>
          <a:xfrm>
            <a:off x="4333240" y="4320645"/>
            <a:ext cx="0" cy="542925"/>
          </a:xfrm>
          <a:prstGeom prst="straightConnector1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Elbow Connector 161"/>
          <p:cNvCxnSpPr/>
          <p:nvPr/>
        </p:nvCxnSpPr>
        <p:spPr>
          <a:xfrm flipV="1">
            <a:off x="4329112" y="4339695"/>
            <a:ext cx="1385888" cy="537105"/>
          </a:xfrm>
          <a:prstGeom prst="bentConnector3">
            <a:avLst>
              <a:gd name="adj1" fmla="val 67526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/>
          <p:nvPr/>
        </p:nvCxnSpPr>
        <p:spPr>
          <a:xfrm>
            <a:off x="5276703" y="3868713"/>
            <a:ext cx="0" cy="542925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>
            <a:off x="5266543" y="4412273"/>
            <a:ext cx="457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/>
          <p:nvPr/>
        </p:nvCxnSpPr>
        <p:spPr>
          <a:xfrm>
            <a:off x="3429000" y="5781675"/>
            <a:ext cx="0" cy="542925"/>
          </a:xfrm>
          <a:prstGeom prst="straightConnector1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Box 166"/>
          <p:cNvSpPr txBox="1"/>
          <p:nvPr/>
        </p:nvSpPr>
        <p:spPr>
          <a:xfrm>
            <a:off x="76200" y="3820160"/>
            <a:ext cx="5613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CLK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228600" y="444435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Q</a:t>
            </a:r>
            <a:r>
              <a:rPr lang="en-US" sz="2000" baseline="-25000" dirty="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228600" y="591502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Q</a:t>
            </a:r>
            <a:r>
              <a:rPr lang="en-US" sz="2000" baseline="-25000" dirty="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990600" y="438726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0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1881002" y="440637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2809690" y="438726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0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3724090" y="439208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4638490" y="440637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0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175" name="TextBox 174"/>
          <p:cNvSpPr txBox="1"/>
          <p:nvPr/>
        </p:nvSpPr>
        <p:spPr>
          <a:xfrm>
            <a:off x="980890" y="580060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0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2362200" y="583882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4191000" y="581971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0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cxnSp>
        <p:nvCxnSpPr>
          <p:cNvPr id="182" name="Elbow Connector 181"/>
          <p:cNvCxnSpPr/>
          <p:nvPr/>
        </p:nvCxnSpPr>
        <p:spPr>
          <a:xfrm flipV="1">
            <a:off x="3424591" y="5768446"/>
            <a:ext cx="2290409" cy="546688"/>
          </a:xfrm>
          <a:prstGeom prst="bentConnector3">
            <a:avLst>
              <a:gd name="adj1" fmla="val 79942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C79CF7CE-4CBD-4EF2-A047-12495F55CD9E}"/>
              </a:ext>
            </a:extLst>
          </p:cNvPr>
          <p:cNvCxnSpPr/>
          <p:nvPr/>
        </p:nvCxnSpPr>
        <p:spPr>
          <a:xfrm>
            <a:off x="5623564" y="2209641"/>
            <a:ext cx="0" cy="288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0FF6B157-4667-4EB8-84D3-64E61AD3D6C9}"/>
              </a:ext>
            </a:extLst>
          </p:cNvPr>
          <p:cNvCxnSpPr/>
          <p:nvPr/>
        </p:nvCxnSpPr>
        <p:spPr>
          <a:xfrm>
            <a:off x="5623564" y="2592425"/>
            <a:ext cx="0" cy="288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291F840C-F737-4A90-90A6-CD1A6D3ABF93}"/>
              </a:ext>
            </a:extLst>
          </p:cNvPr>
          <p:cNvCxnSpPr/>
          <p:nvPr/>
        </p:nvCxnSpPr>
        <p:spPr>
          <a:xfrm>
            <a:off x="5623564" y="2999872"/>
            <a:ext cx="0" cy="288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5381479" y="2182849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5418943" y="2567669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5418943" y="2988649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506A328B-CAB8-424F-BFC6-97ADA147F8A0}"/>
              </a:ext>
            </a:extLst>
          </p:cNvPr>
          <p:cNvCxnSpPr/>
          <p:nvPr/>
        </p:nvCxnSpPr>
        <p:spPr>
          <a:xfrm>
            <a:off x="5623564" y="3412085"/>
            <a:ext cx="0" cy="288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5418943" y="3400401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0" name="Elbow Connector 156">
            <a:extLst>
              <a:ext uri="{FF2B5EF4-FFF2-40B4-BE49-F238E27FC236}">
                <a16:creationId xmlns:a16="http://schemas.microsoft.com/office/drawing/2014/main" id="{3BDFCC2B-4152-472B-BB5A-B23F4B4B8270}"/>
              </a:ext>
            </a:extLst>
          </p:cNvPr>
          <p:cNvCxnSpPr/>
          <p:nvPr/>
        </p:nvCxnSpPr>
        <p:spPr>
          <a:xfrm flipV="1">
            <a:off x="697362" y="5052332"/>
            <a:ext cx="900000" cy="0"/>
          </a:xfrm>
          <a:prstGeom prst="bentConnector3">
            <a:avLst>
              <a:gd name="adj1" fmla="val 939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Elbow Connector 158">
            <a:extLst>
              <a:ext uri="{FF2B5EF4-FFF2-40B4-BE49-F238E27FC236}">
                <a16:creationId xmlns:a16="http://schemas.microsoft.com/office/drawing/2014/main" id="{F267DC58-1C7A-4997-955E-EF92CE4A89B9}"/>
              </a:ext>
            </a:extLst>
          </p:cNvPr>
          <p:cNvCxnSpPr/>
          <p:nvPr/>
        </p:nvCxnSpPr>
        <p:spPr>
          <a:xfrm flipV="1">
            <a:off x="1600040" y="5041583"/>
            <a:ext cx="1843088" cy="546629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2E69747C-88F5-41E5-8CC3-A73422B38984}"/>
              </a:ext>
            </a:extLst>
          </p:cNvPr>
          <p:cNvCxnSpPr/>
          <p:nvPr/>
        </p:nvCxnSpPr>
        <p:spPr>
          <a:xfrm>
            <a:off x="1597362" y="5051697"/>
            <a:ext cx="0" cy="54292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C29D1786-BC6A-42C7-9029-FDDE77D2DDE9}"/>
              </a:ext>
            </a:extLst>
          </p:cNvPr>
          <p:cNvCxnSpPr/>
          <p:nvPr/>
        </p:nvCxnSpPr>
        <p:spPr>
          <a:xfrm>
            <a:off x="3432016" y="5041583"/>
            <a:ext cx="0" cy="54292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Elbow Connector 161">
            <a:extLst>
              <a:ext uri="{FF2B5EF4-FFF2-40B4-BE49-F238E27FC236}">
                <a16:creationId xmlns:a16="http://schemas.microsoft.com/office/drawing/2014/main" id="{CA883644-4FF5-490D-8B6A-07C2DCD5D8E8}"/>
              </a:ext>
            </a:extLst>
          </p:cNvPr>
          <p:cNvCxnSpPr>
            <a:cxnSpLocks/>
          </p:cNvCxnSpPr>
          <p:nvPr/>
        </p:nvCxnSpPr>
        <p:spPr>
          <a:xfrm flipV="1">
            <a:off x="3425257" y="5068871"/>
            <a:ext cx="1855574" cy="509182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578AF0F9-C56A-4070-87EA-B3F7297D9F28}"/>
              </a:ext>
            </a:extLst>
          </p:cNvPr>
          <p:cNvSpPr txBox="1"/>
          <p:nvPr/>
        </p:nvSpPr>
        <p:spPr>
          <a:xfrm>
            <a:off x="240162" y="5166512"/>
            <a:ext cx="4876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Q</a:t>
            </a:r>
            <a:r>
              <a:rPr lang="en-US" sz="2000" baseline="-25000" dirty="0">
                <a:solidFill>
                  <a:schemeClr val="tx2"/>
                </a:solidFill>
              </a:rPr>
              <a:t>1</a:t>
            </a:r>
            <a:r>
              <a:rPr lang="en-US" sz="2000" baseline="30000" dirty="0">
                <a:solidFill>
                  <a:schemeClr val="tx2"/>
                </a:solidFill>
              </a:rPr>
              <a:t>’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FFCA6972-F263-470B-AC5B-B9A57B9F2381}"/>
              </a:ext>
            </a:extLst>
          </p:cNvPr>
          <p:cNvSpPr txBox="1"/>
          <p:nvPr/>
        </p:nvSpPr>
        <p:spPr>
          <a:xfrm>
            <a:off x="1002162" y="510942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206D7421-554A-47A0-852F-AE309CE09C29}"/>
              </a:ext>
            </a:extLst>
          </p:cNvPr>
          <p:cNvSpPr txBox="1"/>
          <p:nvPr/>
        </p:nvSpPr>
        <p:spPr>
          <a:xfrm>
            <a:off x="1892564" y="512853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0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F8BF31AC-90D7-4508-9648-01104B3C413B}"/>
              </a:ext>
            </a:extLst>
          </p:cNvPr>
          <p:cNvSpPr txBox="1"/>
          <p:nvPr/>
        </p:nvSpPr>
        <p:spPr>
          <a:xfrm>
            <a:off x="2821252" y="510942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1B5B7A4B-925C-4DF2-8C79-C988DEA88B78}"/>
              </a:ext>
            </a:extLst>
          </p:cNvPr>
          <p:cNvSpPr txBox="1"/>
          <p:nvPr/>
        </p:nvSpPr>
        <p:spPr>
          <a:xfrm>
            <a:off x="3735652" y="511424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0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C3B36575-3419-46F1-BA5D-AD62CEA733B9}"/>
              </a:ext>
            </a:extLst>
          </p:cNvPr>
          <p:cNvSpPr txBox="1"/>
          <p:nvPr/>
        </p:nvSpPr>
        <p:spPr>
          <a:xfrm>
            <a:off x="4650052" y="512853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cxnSp>
        <p:nvCxnSpPr>
          <p:cNvPr id="131" name="Straight Arrow Connector 130">
            <a:extLst>
              <a:ext uri="{FF2B5EF4-FFF2-40B4-BE49-F238E27FC236}">
                <a16:creationId xmlns:a16="http://schemas.microsoft.com/office/drawing/2014/main" id="{5EC8429A-F622-450D-8E4A-88260483353C}"/>
              </a:ext>
            </a:extLst>
          </p:cNvPr>
          <p:cNvCxnSpPr/>
          <p:nvPr/>
        </p:nvCxnSpPr>
        <p:spPr>
          <a:xfrm>
            <a:off x="5267959" y="5072319"/>
            <a:ext cx="0" cy="54292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1F5C7D3B-E24D-4491-8D57-AAF05D1FA43F}"/>
              </a:ext>
            </a:extLst>
          </p:cNvPr>
          <p:cNvCxnSpPr/>
          <p:nvPr/>
        </p:nvCxnSpPr>
        <p:spPr>
          <a:xfrm>
            <a:off x="5257799" y="5607262"/>
            <a:ext cx="457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48189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8" grpId="0" animBg="1"/>
      <p:bldP spid="99" grpId="0" animBg="1"/>
      <p:bldP spid="100" grpId="0" animBg="1"/>
      <p:bldP spid="101" grpId="0" animBg="1"/>
      <p:bldP spid="103" grpId="0" animBg="1"/>
      <p:bldP spid="104" grpId="0" animBg="1"/>
      <p:bldP spid="105" grpId="0" animBg="1"/>
      <p:bldP spid="106" grpId="0" animBg="1"/>
      <p:bldP spid="108" grpId="0" animBg="1"/>
      <p:bldP spid="109" grpId="0" animBg="1"/>
      <p:bldP spid="110" grpId="0" animBg="1"/>
      <p:bldP spid="111" grpId="0" animBg="1"/>
      <p:bldP spid="113" grpId="0" animBg="1"/>
      <p:bldP spid="114" grpId="0" animBg="1"/>
      <p:bldP spid="115" grpId="0" animBg="1"/>
      <p:bldP spid="116" grpId="0" animBg="1"/>
      <p:bldP spid="167" grpId="0"/>
      <p:bldP spid="168" grpId="0"/>
      <p:bldP spid="169" grpId="0"/>
      <p:bldP spid="170" grpId="0"/>
      <p:bldP spid="171" grpId="0"/>
      <p:bldP spid="172" grpId="0"/>
      <p:bldP spid="173" grpId="0"/>
      <p:bldP spid="174" grpId="0"/>
      <p:bldP spid="175" grpId="0"/>
      <p:bldP spid="176" grpId="0"/>
      <p:bldP spid="177" grpId="0"/>
      <p:bldP spid="97" grpId="0" animBg="1"/>
      <p:bldP spid="102" grpId="0" animBg="1"/>
      <p:bldP spid="107" grpId="0" animBg="1"/>
      <p:bldP spid="112" grpId="0" animBg="1"/>
      <p:bldP spid="125" grpId="0"/>
      <p:bldP spid="126" grpId="0"/>
      <p:bldP spid="127" grpId="0"/>
      <p:bldP spid="128" grpId="0"/>
      <p:bldP spid="129" grpId="0"/>
      <p:bldP spid="13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2-bit Ripple Up-Counter using Positive Edge-triggered Flip-Flop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9DC614A-2849-4C48-8C62-6CF61BB9685E}"/>
              </a:ext>
            </a:extLst>
          </p:cNvPr>
          <p:cNvGrpSpPr/>
          <p:nvPr/>
        </p:nvGrpSpPr>
        <p:grpSpPr>
          <a:xfrm>
            <a:off x="-76199" y="914400"/>
            <a:ext cx="4876800" cy="2457511"/>
            <a:chOff x="-76200" y="914400"/>
            <a:chExt cx="5171076" cy="2686110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561372" y="2000310"/>
              <a:ext cx="533400" cy="0"/>
            </a:xfrm>
            <a:prstGeom prst="line">
              <a:avLst/>
            </a:prstGeom>
            <a:ln w="25400"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4"/>
            <p:cNvGrpSpPr/>
            <p:nvPr/>
          </p:nvGrpSpPr>
          <p:grpSpPr>
            <a:xfrm>
              <a:off x="1018572" y="1695510"/>
              <a:ext cx="1296837" cy="1905000"/>
              <a:chOff x="1066800" y="2286000"/>
              <a:chExt cx="1296837" cy="1905000"/>
            </a:xfrm>
            <a:noFill/>
          </p:grpSpPr>
          <p:grpSp>
            <p:nvGrpSpPr>
              <p:cNvPr id="6" name="Group 5"/>
              <p:cNvGrpSpPr/>
              <p:nvPr/>
            </p:nvGrpSpPr>
            <p:grpSpPr>
              <a:xfrm>
                <a:off x="1066800" y="2286000"/>
                <a:ext cx="1296837" cy="1905000"/>
                <a:chOff x="1114424" y="2286000"/>
                <a:chExt cx="1569173" cy="1905000"/>
              </a:xfrm>
              <a:grpFill/>
            </p:grpSpPr>
            <p:sp>
              <p:nvSpPr>
                <p:cNvPr id="9" name="Rectangle 8"/>
                <p:cNvSpPr/>
                <p:nvPr/>
              </p:nvSpPr>
              <p:spPr>
                <a:xfrm>
                  <a:off x="1219200" y="2286000"/>
                  <a:ext cx="1447800" cy="19050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dirty="0">
                      <a:solidFill>
                        <a:sysClr val="windowText" lastClr="000000"/>
                      </a:solidFill>
                    </a:rPr>
                    <a:t>FF</a:t>
                  </a:r>
                  <a:r>
                    <a:rPr lang="en-US" sz="2400" baseline="-25000" dirty="0">
                      <a:solidFill>
                        <a:sysClr val="windowText" lastClr="000000"/>
                      </a:solidFill>
                    </a:rPr>
                    <a:t>1</a:t>
                  </a:r>
                  <a:endParaRPr lang="en-US" sz="1600" baseline="-2500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1219200" y="2357735"/>
                  <a:ext cx="427108" cy="400110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>
                      <a:solidFill>
                        <a:sysClr val="windowText" lastClr="000000"/>
                      </a:solidFill>
                    </a:rPr>
                    <a:t>J</a:t>
                  </a:r>
                  <a:r>
                    <a:rPr lang="en-US" sz="2000" baseline="-25000" dirty="0">
                      <a:solidFill>
                        <a:sysClr val="windowText" lastClr="000000"/>
                      </a:solidFill>
                    </a:rPr>
                    <a:t>1</a:t>
                  </a:r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2145931" y="2347912"/>
                  <a:ext cx="537666" cy="400110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>
                      <a:solidFill>
                        <a:sysClr val="windowText" lastClr="000000"/>
                      </a:solidFill>
                    </a:rPr>
                    <a:t>Q</a:t>
                  </a:r>
                  <a:r>
                    <a:rPr lang="en-US" sz="2000" baseline="-25000" dirty="0">
                      <a:solidFill>
                        <a:sysClr val="windowText" lastClr="000000"/>
                      </a:solidFill>
                    </a:rPr>
                    <a:t>1</a:t>
                  </a:r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1114424" y="2994010"/>
                  <a:ext cx="378616" cy="400110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>
                      <a:solidFill>
                        <a:sysClr val="windowText" lastClr="000000"/>
                      </a:solidFill>
                    </a:rPr>
                    <a:t>&gt;</a:t>
                  </a:r>
                  <a:endParaRPr lang="en-US" sz="2000" baseline="-25000" dirty="0">
                    <a:solidFill>
                      <a:sysClr val="windowText" lastClr="000000"/>
                    </a:solidFill>
                  </a:endParaRPr>
                </a:p>
              </p:txBody>
            </p:sp>
          </p:grpSp>
          <p:sp>
            <p:nvSpPr>
              <p:cNvPr id="7" name="TextBox 6"/>
              <p:cNvSpPr txBox="1"/>
              <p:nvPr/>
            </p:nvSpPr>
            <p:spPr>
              <a:xfrm>
                <a:off x="1157288" y="3729335"/>
                <a:ext cx="404278" cy="40011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ysClr val="windowText" lastClr="000000"/>
                    </a:solidFill>
                  </a:rPr>
                  <a:t>K</a:t>
                </a:r>
                <a:r>
                  <a:rPr lang="en-US" sz="2000" baseline="-25000" dirty="0">
                    <a:solidFill>
                      <a:sysClr val="windowText" lastClr="000000"/>
                    </a:solidFill>
                  </a:rPr>
                  <a:t>1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828800" y="3729335"/>
                <a:ext cx="508473" cy="40011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ysClr val="windowText" lastClr="000000"/>
                    </a:solidFill>
                  </a:rPr>
                  <a:t>Q</a:t>
                </a:r>
                <a:r>
                  <a:rPr lang="en-US" sz="2000" baseline="-25000" dirty="0">
                    <a:solidFill>
                      <a:sysClr val="windowText" lastClr="000000"/>
                    </a:solidFill>
                  </a:rPr>
                  <a:t>1</a:t>
                </a:r>
                <a:r>
                  <a:rPr lang="en-US" sz="2000" dirty="0">
                    <a:solidFill>
                      <a:sysClr val="windowText" lastClr="000000"/>
                    </a:solidFill>
                  </a:rPr>
                  <a:t>’</a:t>
                </a:r>
                <a:endParaRPr lang="en-US" sz="2000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3328038" y="1695510"/>
              <a:ext cx="1296837" cy="1905000"/>
              <a:chOff x="1066800" y="2286000"/>
              <a:chExt cx="1296837" cy="1905000"/>
            </a:xfrm>
            <a:noFill/>
          </p:grpSpPr>
          <p:grpSp>
            <p:nvGrpSpPr>
              <p:cNvPr id="14" name="Group 13"/>
              <p:cNvGrpSpPr/>
              <p:nvPr/>
            </p:nvGrpSpPr>
            <p:grpSpPr>
              <a:xfrm>
                <a:off x="1066800" y="2286000"/>
                <a:ext cx="1296837" cy="1905000"/>
                <a:chOff x="1114424" y="2286000"/>
                <a:chExt cx="1569173" cy="1905000"/>
              </a:xfrm>
              <a:grpFill/>
            </p:grpSpPr>
            <p:sp>
              <p:nvSpPr>
                <p:cNvPr id="17" name="Rectangle 16"/>
                <p:cNvSpPr/>
                <p:nvPr/>
              </p:nvSpPr>
              <p:spPr>
                <a:xfrm>
                  <a:off x="1219200" y="2286000"/>
                  <a:ext cx="1447800" cy="19050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dirty="0">
                      <a:solidFill>
                        <a:sysClr val="windowText" lastClr="000000"/>
                      </a:solidFill>
                    </a:rPr>
                    <a:t>FF</a:t>
                  </a:r>
                  <a:r>
                    <a:rPr lang="en-US" sz="2400" baseline="-25000" dirty="0">
                      <a:solidFill>
                        <a:sysClr val="windowText" lastClr="000000"/>
                      </a:solidFill>
                    </a:rPr>
                    <a:t>2</a:t>
                  </a:r>
                  <a:endParaRPr lang="en-US" sz="1600" baseline="-2500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1219200" y="2357735"/>
                  <a:ext cx="427108" cy="400110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>
                      <a:solidFill>
                        <a:sysClr val="windowText" lastClr="000000"/>
                      </a:solidFill>
                    </a:rPr>
                    <a:t>J</a:t>
                  </a:r>
                  <a:r>
                    <a:rPr lang="en-US" sz="2000" baseline="-25000" dirty="0">
                      <a:solidFill>
                        <a:sysClr val="windowText" lastClr="000000"/>
                      </a:solidFill>
                    </a:rPr>
                    <a:t>2</a:t>
                  </a:r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2145931" y="2347912"/>
                  <a:ext cx="537666" cy="400110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>
                      <a:solidFill>
                        <a:sysClr val="windowText" lastClr="000000"/>
                      </a:solidFill>
                    </a:rPr>
                    <a:t>Q</a:t>
                  </a:r>
                  <a:r>
                    <a:rPr lang="en-US" sz="2000" baseline="-25000" dirty="0">
                      <a:solidFill>
                        <a:sysClr val="windowText" lastClr="000000"/>
                      </a:solidFill>
                    </a:rPr>
                    <a:t>2</a:t>
                  </a:r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1114424" y="2994010"/>
                  <a:ext cx="378616" cy="400110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>
                      <a:solidFill>
                        <a:sysClr val="windowText" lastClr="000000"/>
                      </a:solidFill>
                    </a:rPr>
                    <a:t>&gt;</a:t>
                  </a:r>
                  <a:endParaRPr lang="en-US" sz="2000" baseline="-25000" dirty="0">
                    <a:solidFill>
                      <a:sysClr val="windowText" lastClr="000000"/>
                    </a:solidFill>
                  </a:endParaRPr>
                </a:p>
              </p:txBody>
            </p:sp>
          </p:grpSp>
          <p:sp>
            <p:nvSpPr>
              <p:cNvPr id="15" name="TextBox 14"/>
              <p:cNvSpPr txBox="1"/>
              <p:nvPr/>
            </p:nvSpPr>
            <p:spPr>
              <a:xfrm>
                <a:off x="1157288" y="3729335"/>
                <a:ext cx="404278" cy="40011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ysClr val="windowText" lastClr="000000"/>
                    </a:solidFill>
                  </a:rPr>
                  <a:t>K</a:t>
                </a:r>
                <a:r>
                  <a:rPr lang="en-US" sz="2000" baseline="-25000" dirty="0">
                    <a:solidFill>
                      <a:sysClr val="windowText" lastClr="000000"/>
                    </a:solidFill>
                  </a:rPr>
                  <a:t>2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828800" y="3729335"/>
                <a:ext cx="508473" cy="40011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ysClr val="windowText" lastClr="000000"/>
                    </a:solidFill>
                  </a:rPr>
                  <a:t>Q</a:t>
                </a:r>
                <a:r>
                  <a:rPr lang="en-US" sz="2000" baseline="-25000" dirty="0">
                    <a:solidFill>
                      <a:sysClr val="windowText" lastClr="000000"/>
                    </a:solidFill>
                  </a:rPr>
                  <a:t>2</a:t>
                </a:r>
                <a:r>
                  <a:rPr lang="en-US" sz="2000" dirty="0">
                    <a:solidFill>
                      <a:sysClr val="windowText" lastClr="000000"/>
                    </a:solidFill>
                  </a:rPr>
                  <a:t>’</a:t>
                </a:r>
                <a:endParaRPr lang="en-US" sz="2000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21" name="Straight Connector 20"/>
            <p:cNvCxnSpPr/>
            <p:nvPr/>
          </p:nvCxnSpPr>
          <p:spPr>
            <a:xfrm flipV="1">
              <a:off x="561372" y="1377230"/>
              <a:ext cx="0" cy="2008160"/>
            </a:xfrm>
            <a:prstGeom prst="line">
              <a:avLst/>
            </a:prstGeom>
            <a:ln w="254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561372" y="3371910"/>
              <a:ext cx="533400" cy="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408972" y="914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2"/>
                  </a:solidFill>
                </a:rPr>
                <a:t>1</a:t>
              </a:r>
              <a:endParaRPr lang="en-US" baseline="-25000" dirty="0">
                <a:solidFill>
                  <a:schemeClr val="tx2"/>
                </a:solidFill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294774" y="2638486"/>
              <a:ext cx="78631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2954234" y="2001118"/>
              <a:ext cx="440826" cy="0"/>
            </a:xfrm>
            <a:prstGeom prst="line">
              <a:avLst/>
            </a:prstGeom>
            <a:ln w="25400"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2948020" y="1378038"/>
              <a:ext cx="0" cy="2008160"/>
            </a:xfrm>
            <a:prstGeom prst="line">
              <a:avLst/>
            </a:prstGeom>
            <a:ln w="254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2954234" y="3372718"/>
              <a:ext cx="440826" cy="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2775750" y="93351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2"/>
                  </a:solidFill>
                </a:rPr>
                <a:t>1</a:t>
              </a:r>
              <a:endParaRPr lang="en-US" baseline="-25000" dirty="0">
                <a:solidFill>
                  <a:schemeClr val="tx2"/>
                </a:solidFill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>
            <a:xfrm flipV="1">
              <a:off x="2633060" y="2640504"/>
              <a:ext cx="0" cy="774233"/>
            </a:xfrm>
            <a:prstGeom prst="line">
              <a:avLst/>
            </a:prstGeom>
            <a:ln w="254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2619376" y="2630428"/>
              <a:ext cx="78104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2299684" y="2000310"/>
              <a:ext cx="331199" cy="0"/>
            </a:xfrm>
            <a:prstGeom prst="line">
              <a:avLst/>
            </a:prstGeom>
            <a:ln w="254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2390172" y="91440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2"/>
                  </a:solidFill>
                </a:rPr>
                <a:t>Q</a:t>
              </a:r>
              <a:r>
                <a:rPr lang="en-US" baseline="-25000" dirty="0">
                  <a:solidFill>
                    <a:schemeClr val="tx2"/>
                  </a:solidFill>
                </a:rPr>
                <a:t>1</a:t>
              </a:r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2313972" y="3419534"/>
              <a:ext cx="331199" cy="0"/>
            </a:xfrm>
            <a:prstGeom prst="line">
              <a:avLst/>
            </a:prstGeom>
            <a:ln w="254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4614260" y="3419534"/>
              <a:ext cx="331199" cy="0"/>
            </a:xfrm>
            <a:prstGeom prst="line">
              <a:avLst/>
            </a:prstGeom>
            <a:ln w="254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V="1">
              <a:off x="4935525" y="1375145"/>
              <a:ext cx="0" cy="639862"/>
            </a:xfrm>
            <a:prstGeom prst="line">
              <a:avLst/>
            </a:prstGeom>
            <a:ln w="254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4616437" y="2000310"/>
              <a:ext cx="331199" cy="0"/>
            </a:xfrm>
            <a:prstGeom prst="line">
              <a:avLst/>
            </a:prstGeom>
            <a:ln w="254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4676172" y="93351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2"/>
                  </a:solidFill>
                </a:rPr>
                <a:t>Q</a:t>
              </a:r>
              <a:r>
                <a:rPr lang="en-US" baseline="-25000" dirty="0">
                  <a:solidFill>
                    <a:schemeClr val="tx2"/>
                  </a:solidFill>
                </a:rPr>
                <a:t>2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-76200" y="2266890"/>
              <a:ext cx="5261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2"/>
                  </a:solidFill>
                </a:rPr>
                <a:t>CLK</a:t>
              </a:r>
              <a:endParaRPr lang="en-US" baseline="-25000" dirty="0">
                <a:solidFill>
                  <a:schemeClr val="tx2"/>
                </a:solidFill>
              </a:endParaRPr>
            </a:p>
          </p:txBody>
        </p:sp>
        <p:cxnSp>
          <p:nvCxnSpPr>
            <p:cNvPr id="117" name="Straight Connector 116"/>
            <p:cNvCxnSpPr/>
            <p:nvPr/>
          </p:nvCxnSpPr>
          <p:spPr>
            <a:xfrm flipV="1">
              <a:off x="2619376" y="1371600"/>
              <a:ext cx="0" cy="639862"/>
            </a:xfrm>
            <a:prstGeom prst="line">
              <a:avLst/>
            </a:prstGeom>
            <a:ln w="254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19" name="Table 1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891014"/>
              </p:ext>
            </p:extLst>
          </p:nvPr>
        </p:nvGraphicFramePr>
        <p:xfrm>
          <a:off x="5257799" y="1066800"/>
          <a:ext cx="3792525" cy="2819399"/>
        </p:xfrm>
        <a:graphic>
          <a:graphicData uri="http://schemas.openxmlformats.org/drawingml/2006/table">
            <a:tbl>
              <a:tblPr firstRow="1" bandRow="1"/>
              <a:tblGrid>
                <a:gridCol w="758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8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85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85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8899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CLK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  <a:r>
                        <a:rPr lang="en-US" baseline="0" dirty="0"/>
                        <a:t> State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Next State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100">
                <a:tc vMerge="1">
                  <a:txBody>
                    <a:bodyPr/>
                    <a:lstStyle/>
                    <a:p>
                      <a:pPr algn="ctr"/>
                      <a:endParaRPr lang="en-US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  <a:r>
                        <a:rPr lang="en-US" baseline="-25000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  <a:r>
                        <a:rPr lang="en-US" baseline="-25000" dirty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  <a:r>
                        <a:rPr lang="en-US" baseline="-25000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1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1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1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1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1" name="Rectangle 120"/>
          <p:cNvSpPr/>
          <p:nvPr/>
        </p:nvSpPr>
        <p:spPr>
          <a:xfrm>
            <a:off x="6129734" y="2298864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/>
          <p:cNvSpPr/>
          <p:nvPr/>
        </p:nvSpPr>
        <p:spPr>
          <a:xfrm>
            <a:off x="6906022" y="2284576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/>
          <p:cNvSpPr/>
          <p:nvPr/>
        </p:nvSpPr>
        <p:spPr>
          <a:xfrm>
            <a:off x="7668022" y="2303686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/>
          <p:cNvSpPr/>
          <p:nvPr/>
        </p:nvSpPr>
        <p:spPr>
          <a:xfrm>
            <a:off x="8538666" y="2267415"/>
            <a:ext cx="372532" cy="2281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6115446" y="2698974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6891734" y="2684686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7653734" y="2703796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8496176" y="2698974"/>
            <a:ext cx="372532" cy="2656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/>
          <p:cNvSpPr/>
          <p:nvPr/>
        </p:nvSpPr>
        <p:spPr>
          <a:xfrm>
            <a:off x="6129734" y="3079974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/>
          <p:cNvSpPr/>
          <p:nvPr/>
        </p:nvSpPr>
        <p:spPr>
          <a:xfrm>
            <a:off x="6906022" y="3065686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/>
          <p:cNvSpPr/>
          <p:nvPr/>
        </p:nvSpPr>
        <p:spPr>
          <a:xfrm>
            <a:off x="7668022" y="3084796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/>
        </p:nvSpPr>
        <p:spPr>
          <a:xfrm>
            <a:off x="8516012" y="3109572"/>
            <a:ext cx="372532" cy="2281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/>
        </p:nvSpPr>
        <p:spPr>
          <a:xfrm>
            <a:off x="6144022" y="3487840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/>
          <p:cNvSpPr/>
          <p:nvPr/>
        </p:nvSpPr>
        <p:spPr>
          <a:xfrm>
            <a:off x="6920310" y="3473552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/>
          <p:cNvSpPr/>
          <p:nvPr/>
        </p:nvSpPr>
        <p:spPr>
          <a:xfrm>
            <a:off x="7682310" y="3492662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/>
          <p:cNvSpPr/>
          <p:nvPr/>
        </p:nvSpPr>
        <p:spPr>
          <a:xfrm>
            <a:off x="8565709" y="3552211"/>
            <a:ext cx="372532" cy="2281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/>
          <p:cNvSpPr txBox="1"/>
          <p:nvPr/>
        </p:nvSpPr>
        <p:spPr>
          <a:xfrm>
            <a:off x="0" y="3672678"/>
            <a:ext cx="5613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CLK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142240" y="42672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Q</a:t>
            </a:r>
            <a:r>
              <a:rPr lang="en-US" sz="2000" baseline="-25000" dirty="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142240" y="57912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Q</a:t>
            </a:r>
            <a:r>
              <a:rPr lang="en-US" sz="2000" baseline="-25000" dirty="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704294" y="439669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0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1112529" y="584829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0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cxnSp>
        <p:nvCxnSpPr>
          <p:cNvPr id="145" name="Straight Connector 144"/>
          <p:cNvCxnSpPr/>
          <p:nvPr/>
        </p:nvCxnSpPr>
        <p:spPr>
          <a:xfrm>
            <a:off x="748959" y="4087014"/>
            <a:ext cx="32302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flipV="1">
            <a:off x="1063542" y="3615677"/>
            <a:ext cx="0" cy="484132"/>
          </a:xfrm>
          <a:prstGeom prst="line">
            <a:avLst/>
          </a:prstGeom>
          <a:ln w="25400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Elbow Connector 146"/>
          <p:cNvCxnSpPr/>
          <p:nvPr/>
        </p:nvCxnSpPr>
        <p:spPr>
          <a:xfrm>
            <a:off x="1057776" y="3630667"/>
            <a:ext cx="817244" cy="484133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flipV="1">
            <a:off x="1879052" y="3630667"/>
            <a:ext cx="0" cy="484132"/>
          </a:xfrm>
          <a:prstGeom prst="line">
            <a:avLst/>
          </a:prstGeom>
          <a:ln w="25400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Elbow Connector 148"/>
          <p:cNvCxnSpPr/>
          <p:nvPr/>
        </p:nvCxnSpPr>
        <p:spPr>
          <a:xfrm>
            <a:off x="1879736" y="3630667"/>
            <a:ext cx="817244" cy="484133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flipV="1">
            <a:off x="4317452" y="3630667"/>
            <a:ext cx="0" cy="484132"/>
          </a:xfrm>
          <a:prstGeom prst="line">
            <a:avLst/>
          </a:prstGeom>
          <a:ln w="25400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Elbow Connector 150"/>
          <p:cNvCxnSpPr/>
          <p:nvPr/>
        </p:nvCxnSpPr>
        <p:spPr>
          <a:xfrm>
            <a:off x="4304396" y="3630667"/>
            <a:ext cx="817244" cy="484133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flipV="1">
            <a:off x="3512408" y="3630667"/>
            <a:ext cx="0" cy="484132"/>
          </a:xfrm>
          <a:prstGeom prst="line">
            <a:avLst/>
          </a:prstGeom>
          <a:ln w="25400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Elbow Connector 152"/>
          <p:cNvCxnSpPr/>
          <p:nvPr/>
        </p:nvCxnSpPr>
        <p:spPr>
          <a:xfrm>
            <a:off x="3511166" y="3630667"/>
            <a:ext cx="817244" cy="484133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 flipV="1">
            <a:off x="2696296" y="3630667"/>
            <a:ext cx="0" cy="484132"/>
          </a:xfrm>
          <a:prstGeom prst="line">
            <a:avLst/>
          </a:prstGeom>
          <a:ln w="25400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Elbow Connector 154"/>
          <p:cNvCxnSpPr/>
          <p:nvPr/>
        </p:nvCxnSpPr>
        <p:spPr>
          <a:xfrm>
            <a:off x="2702946" y="3630667"/>
            <a:ext cx="817244" cy="484133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751840" y="4817372"/>
            <a:ext cx="32302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flipV="1">
            <a:off x="1071630" y="4333240"/>
            <a:ext cx="0" cy="484132"/>
          </a:xfrm>
          <a:prstGeom prst="line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Elbow Connector 157"/>
          <p:cNvCxnSpPr/>
          <p:nvPr/>
        </p:nvCxnSpPr>
        <p:spPr>
          <a:xfrm>
            <a:off x="1056640" y="4330942"/>
            <a:ext cx="1629496" cy="497718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Elbow Connector 158"/>
          <p:cNvCxnSpPr/>
          <p:nvPr/>
        </p:nvCxnSpPr>
        <p:spPr>
          <a:xfrm>
            <a:off x="2673764" y="4341102"/>
            <a:ext cx="1629496" cy="497718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flipV="1">
            <a:off x="2677910" y="4344528"/>
            <a:ext cx="0" cy="484132"/>
          </a:xfrm>
          <a:prstGeom prst="line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flipV="1">
            <a:off x="4318250" y="4321354"/>
            <a:ext cx="0" cy="532545"/>
          </a:xfrm>
          <a:prstGeom prst="line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 flipH="1">
            <a:off x="4313286" y="4316273"/>
            <a:ext cx="808354" cy="15242"/>
          </a:xfrm>
          <a:prstGeom prst="line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>
            <a:off x="751840" y="6248400"/>
            <a:ext cx="111302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Elbow Connector 163"/>
          <p:cNvCxnSpPr/>
          <p:nvPr/>
        </p:nvCxnSpPr>
        <p:spPr>
          <a:xfrm>
            <a:off x="1855384" y="5750682"/>
            <a:ext cx="3245936" cy="497718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 flipV="1">
            <a:off x="1863610" y="5764268"/>
            <a:ext cx="0" cy="484132"/>
          </a:xfrm>
          <a:prstGeom prst="line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Box 165"/>
          <p:cNvSpPr txBox="1"/>
          <p:nvPr/>
        </p:nvSpPr>
        <p:spPr>
          <a:xfrm>
            <a:off x="2123440" y="439669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0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2531675" y="584829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3762895" y="439669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0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4171130" y="584829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0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1285240" y="438162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2885440" y="438162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4552130" y="438162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E5D5843C-2593-4D2A-B6D3-DDF6E0DA8DA5}"/>
              </a:ext>
            </a:extLst>
          </p:cNvPr>
          <p:cNvSpPr txBox="1"/>
          <p:nvPr/>
        </p:nvSpPr>
        <p:spPr>
          <a:xfrm>
            <a:off x="132080" y="4999310"/>
            <a:ext cx="4876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Q</a:t>
            </a:r>
            <a:r>
              <a:rPr lang="en-US" sz="2000" baseline="-25000" dirty="0">
                <a:solidFill>
                  <a:schemeClr val="tx2"/>
                </a:solidFill>
              </a:rPr>
              <a:t>1</a:t>
            </a:r>
            <a:r>
              <a:rPr lang="en-US" sz="2000" baseline="30000" dirty="0">
                <a:solidFill>
                  <a:schemeClr val="tx2"/>
                </a:solidFill>
              </a:rPr>
              <a:t>’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2184D98D-52A3-4A75-871D-FB8269A9D52A}"/>
              </a:ext>
            </a:extLst>
          </p:cNvPr>
          <p:cNvSpPr txBox="1"/>
          <p:nvPr/>
        </p:nvSpPr>
        <p:spPr>
          <a:xfrm>
            <a:off x="694134" y="512880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cxnSp>
        <p:nvCxnSpPr>
          <p:cNvPr id="98" name="Elbow Connector 157">
            <a:extLst>
              <a:ext uri="{FF2B5EF4-FFF2-40B4-BE49-F238E27FC236}">
                <a16:creationId xmlns:a16="http://schemas.microsoft.com/office/drawing/2014/main" id="{07813629-3450-4258-B933-6908482DD00E}"/>
              </a:ext>
            </a:extLst>
          </p:cNvPr>
          <p:cNvCxnSpPr>
            <a:cxnSpLocks/>
          </p:cNvCxnSpPr>
          <p:nvPr/>
        </p:nvCxnSpPr>
        <p:spPr>
          <a:xfrm>
            <a:off x="744241" y="5073212"/>
            <a:ext cx="1106279" cy="445764"/>
          </a:xfrm>
          <a:prstGeom prst="bentConnector3">
            <a:avLst>
              <a:gd name="adj1" fmla="val 27959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Elbow Connector 158">
            <a:extLst>
              <a:ext uri="{FF2B5EF4-FFF2-40B4-BE49-F238E27FC236}">
                <a16:creationId xmlns:a16="http://schemas.microsoft.com/office/drawing/2014/main" id="{9A5AAEE0-5BDD-4884-89A8-6C5C7B289AEE}"/>
              </a:ext>
            </a:extLst>
          </p:cNvPr>
          <p:cNvCxnSpPr/>
          <p:nvPr/>
        </p:nvCxnSpPr>
        <p:spPr>
          <a:xfrm>
            <a:off x="1849854" y="5052892"/>
            <a:ext cx="1629496" cy="497718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92821F35-63D5-406D-8EEB-F68B1645C7AF}"/>
              </a:ext>
            </a:extLst>
          </p:cNvPr>
          <p:cNvSpPr txBox="1"/>
          <p:nvPr/>
        </p:nvSpPr>
        <p:spPr>
          <a:xfrm>
            <a:off x="2113280" y="512880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8A638CC2-3DC4-479B-AFAF-BCF01CBA58DC}"/>
              </a:ext>
            </a:extLst>
          </p:cNvPr>
          <p:cNvSpPr txBox="1"/>
          <p:nvPr/>
        </p:nvSpPr>
        <p:spPr>
          <a:xfrm>
            <a:off x="3752735" y="512880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5A46E568-3F79-4803-B5A2-8BAC7445DF6F}"/>
              </a:ext>
            </a:extLst>
          </p:cNvPr>
          <p:cNvSpPr txBox="1"/>
          <p:nvPr/>
        </p:nvSpPr>
        <p:spPr>
          <a:xfrm>
            <a:off x="1275080" y="511373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0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2D408DCB-3629-42E4-B97A-5F00144DF39A}"/>
              </a:ext>
            </a:extLst>
          </p:cNvPr>
          <p:cNvSpPr txBox="1"/>
          <p:nvPr/>
        </p:nvSpPr>
        <p:spPr>
          <a:xfrm>
            <a:off x="2903210" y="511373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0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7EAAD084-A40F-4E04-AC4A-EB0E5C74A9B0}"/>
              </a:ext>
            </a:extLst>
          </p:cNvPr>
          <p:cNvSpPr txBox="1"/>
          <p:nvPr/>
        </p:nvSpPr>
        <p:spPr>
          <a:xfrm>
            <a:off x="4541970" y="511373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0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cxnSp>
        <p:nvCxnSpPr>
          <p:cNvPr id="111" name="Elbow Connector 158">
            <a:extLst>
              <a:ext uri="{FF2B5EF4-FFF2-40B4-BE49-F238E27FC236}">
                <a16:creationId xmlns:a16="http://schemas.microsoft.com/office/drawing/2014/main" id="{762B181D-1F86-404A-8BA2-A49223A751AB}"/>
              </a:ext>
            </a:extLst>
          </p:cNvPr>
          <p:cNvCxnSpPr/>
          <p:nvPr/>
        </p:nvCxnSpPr>
        <p:spPr>
          <a:xfrm>
            <a:off x="3466863" y="5063052"/>
            <a:ext cx="1629496" cy="497718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52582F5F-B4E9-4E3B-8DB6-7DD5BAA1192A}"/>
              </a:ext>
            </a:extLst>
          </p:cNvPr>
          <p:cNvCxnSpPr/>
          <p:nvPr/>
        </p:nvCxnSpPr>
        <p:spPr>
          <a:xfrm flipV="1">
            <a:off x="1849854" y="5035522"/>
            <a:ext cx="0" cy="484132"/>
          </a:xfrm>
          <a:prstGeom prst="line">
            <a:avLst/>
          </a:prstGeom>
          <a:ln w="25400">
            <a:solidFill>
              <a:schemeClr val="accent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22C5F2E0-6B94-4697-B4F0-F2F5EDD985F4}"/>
              </a:ext>
            </a:extLst>
          </p:cNvPr>
          <p:cNvCxnSpPr/>
          <p:nvPr/>
        </p:nvCxnSpPr>
        <p:spPr>
          <a:xfrm flipV="1">
            <a:off x="3479350" y="5056318"/>
            <a:ext cx="0" cy="484132"/>
          </a:xfrm>
          <a:prstGeom prst="line">
            <a:avLst/>
          </a:prstGeom>
          <a:ln w="25400">
            <a:solidFill>
              <a:schemeClr val="accent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4DA070D9-8B0A-45D5-8D64-2BE048C28E22}"/>
              </a:ext>
            </a:extLst>
          </p:cNvPr>
          <p:cNvCxnSpPr/>
          <p:nvPr/>
        </p:nvCxnSpPr>
        <p:spPr>
          <a:xfrm flipV="1">
            <a:off x="5596334" y="2276385"/>
            <a:ext cx="0" cy="324000"/>
          </a:xfrm>
          <a:prstGeom prst="line">
            <a:avLst/>
          </a:prstGeom>
          <a:ln w="254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F8874D81-38A0-458F-AF84-14C193BA5F0F}"/>
              </a:ext>
            </a:extLst>
          </p:cNvPr>
          <p:cNvCxnSpPr/>
          <p:nvPr/>
        </p:nvCxnSpPr>
        <p:spPr>
          <a:xfrm flipV="1">
            <a:off x="5596334" y="2679862"/>
            <a:ext cx="0" cy="324000"/>
          </a:xfrm>
          <a:prstGeom prst="line">
            <a:avLst/>
          </a:prstGeom>
          <a:ln w="254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A462AA77-3775-4628-8B8E-D62AF8E55D6B}"/>
              </a:ext>
            </a:extLst>
          </p:cNvPr>
          <p:cNvCxnSpPr/>
          <p:nvPr/>
        </p:nvCxnSpPr>
        <p:spPr>
          <a:xfrm flipV="1">
            <a:off x="5596334" y="3468382"/>
            <a:ext cx="0" cy="324000"/>
          </a:xfrm>
          <a:prstGeom prst="line">
            <a:avLst/>
          </a:prstGeom>
          <a:ln w="254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5367734" y="2288644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/>
          <p:cNvSpPr/>
          <p:nvPr/>
        </p:nvSpPr>
        <p:spPr>
          <a:xfrm>
            <a:off x="5367734" y="2700840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/>
          <p:cNvSpPr/>
          <p:nvPr/>
        </p:nvSpPr>
        <p:spPr>
          <a:xfrm>
            <a:off x="5367734" y="3487840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214FBE44-1CBC-41DC-B0FE-17E65C655EF7}"/>
              </a:ext>
            </a:extLst>
          </p:cNvPr>
          <p:cNvCxnSpPr/>
          <p:nvPr/>
        </p:nvCxnSpPr>
        <p:spPr>
          <a:xfrm flipV="1">
            <a:off x="5596334" y="3067062"/>
            <a:ext cx="0" cy="324000"/>
          </a:xfrm>
          <a:prstGeom prst="line">
            <a:avLst/>
          </a:prstGeom>
          <a:ln w="254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Rectangle 129"/>
          <p:cNvSpPr/>
          <p:nvPr/>
        </p:nvSpPr>
        <p:spPr>
          <a:xfrm>
            <a:off x="5367734" y="3085308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5429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6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1" grpId="0" animBg="1"/>
      <p:bldP spid="122" grpId="0" animBg="1"/>
      <p:bldP spid="123" grpId="0" animBg="1"/>
      <p:bldP spid="124" grpId="0" animBg="1"/>
      <p:bldP spid="126" grpId="0" animBg="1"/>
      <p:bldP spid="127" grpId="0" animBg="1"/>
      <p:bldP spid="128" grpId="0" animBg="1"/>
      <p:bldP spid="129" grpId="0" animBg="1"/>
      <p:bldP spid="131" grpId="0" animBg="1"/>
      <p:bldP spid="132" grpId="0" animBg="1"/>
      <p:bldP spid="133" grpId="0" animBg="1"/>
      <p:bldP spid="134" grpId="0" animBg="1"/>
      <p:bldP spid="136" grpId="0" animBg="1"/>
      <p:bldP spid="137" grpId="0" animBg="1"/>
      <p:bldP spid="138" grpId="0" animBg="1"/>
      <p:bldP spid="139" grpId="0" animBg="1"/>
      <p:bldP spid="140" grpId="0"/>
      <p:bldP spid="141" grpId="0"/>
      <p:bldP spid="142" grpId="0"/>
      <p:bldP spid="143" grpId="0"/>
      <p:bldP spid="144" grpId="0"/>
      <p:bldP spid="166" grpId="0"/>
      <p:bldP spid="167" grpId="0"/>
      <p:bldP spid="168" grpId="0"/>
      <p:bldP spid="169" grpId="0"/>
      <p:bldP spid="170" grpId="0"/>
      <p:bldP spid="171" grpId="0"/>
      <p:bldP spid="172" grpId="0"/>
      <p:bldP spid="94" grpId="0"/>
      <p:bldP spid="95" grpId="0"/>
      <p:bldP spid="103" grpId="0"/>
      <p:bldP spid="104" grpId="0"/>
      <p:bldP spid="105" grpId="0"/>
      <p:bldP spid="106" grpId="0"/>
      <p:bldP spid="107" grpId="0"/>
      <p:bldP spid="120" grpId="0" animBg="1"/>
      <p:bldP spid="125" grpId="0" animBg="1"/>
      <p:bldP spid="135" grpId="0" animBg="1"/>
      <p:bldP spid="13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2-bit Ripple Down-Counter using Positive Edge-triggered Flip-Flop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38841F2-B5A9-46B9-BA69-AAFA38F74C76}"/>
              </a:ext>
            </a:extLst>
          </p:cNvPr>
          <p:cNvGrpSpPr/>
          <p:nvPr/>
        </p:nvGrpSpPr>
        <p:grpSpPr>
          <a:xfrm>
            <a:off x="-76200" y="914400"/>
            <a:ext cx="5196724" cy="2686110"/>
            <a:chOff x="-76200" y="914400"/>
            <a:chExt cx="5196724" cy="2686110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561372" y="2000310"/>
              <a:ext cx="533400" cy="0"/>
            </a:xfrm>
            <a:prstGeom prst="line">
              <a:avLst/>
            </a:prstGeom>
            <a:ln w="25400"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4"/>
            <p:cNvGrpSpPr/>
            <p:nvPr/>
          </p:nvGrpSpPr>
          <p:grpSpPr>
            <a:xfrm>
              <a:off x="1018572" y="1695510"/>
              <a:ext cx="1348134" cy="1905000"/>
              <a:chOff x="1066800" y="2286000"/>
              <a:chExt cx="1348134" cy="1905000"/>
            </a:xfrm>
            <a:noFill/>
          </p:grpSpPr>
          <p:grpSp>
            <p:nvGrpSpPr>
              <p:cNvPr id="6" name="Group 5"/>
              <p:cNvGrpSpPr/>
              <p:nvPr/>
            </p:nvGrpSpPr>
            <p:grpSpPr>
              <a:xfrm>
                <a:off x="1066800" y="2286000"/>
                <a:ext cx="1348134" cy="1905000"/>
                <a:chOff x="1114424" y="2286000"/>
                <a:chExt cx="1631243" cy="1905000"/>
              </a:xfrm>
              <a:grpFill/>
            </p:grpSpPr>
            <p:sp>
              <p:nvSpPr>
                <p:cNvPr id="9" name="Rectangle 8"/>
                <p:cNvSpPr/>
                <p:nvPr/>
              </p:nvSpPr>
              <p:spPr>
                <a:xfrm>
                  <a:off x="1219200" y="2286000"/>
                  <a:ext cx="1447800" cy="19050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ysClr val="windowText" lastClr="000000"/>
                      </a:solidFill>
                    </a:rPr>
                    <a:t>FF</a:t>
                  </a:r>
                  <a:r>
                    <a:rPr lang="en-US" sz="2800" baseline="-25000" dirty="0">
                      <a:solidFill>
                        <a:sysClr val="windowText" lastClr="000000"/>
                      </a:solidFill>
                    </a:rPr>
                    <a:t>1</a:t>
                  </a:r>
                  <a:endParaRPr lang="en-US" baseline="-2500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1219200" y="2357735"/>
                  <a:ext cx="478016" cy="461665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>
                      <a:solidFill>
                        <a:sysClr val="windowText" lastClr="000000"/>
                      </a:solidFill>
                    </a:rPr>
                    <a:t>J</a:t>
                  </a:r>
                  <a:r>
                    <a:rPr lang="en-US" sz="2400" baseline="-25000" dirty="0">
                      <a:solidFill>
                        <a:sysClr val="windowText" lastClr="000000"/>
                      </a:solidFill>
                    </a:rPr>
                    <a:t>1</a:t>
                  </a:r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2145931" y="2347912"/>
                  <a:ext cx="599736" cy="461665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>
                      <a:solidFill>
                        <a:sysClr val="windowText" lastClr="000000"/>
                      </a:solidFill>
                    </a:rPr>
                    <a:t>Q</a:t>
                  </a:r>
                  <a:r>
                    <a:rPr lang="en-US" sz="2400" baseline="-25000" dirty="0">
                      <a:solidFill>
                        <a:sysClr val="windowText" lastClr="000000"/>
                      </a:solidFill>
                    </a:rPr>
                    <a:t>1</a:t>
                  </a:r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1114424" y="2971800"/>
                  <a:ext cx="409651" cy="461665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>
                      <a:solidFill>
                        <a:sysClr val="windowText" lastClr="000000"/>
                      </a:solidFill>
                    </a:rPr>
                    <a:t>&gt;</a:t>
                  </a:r>
                  <a:endParaRPr lang="en-US" sz="2400" baseline="-25000" dirty="0">
                    <a:solidFill>
                      <a:sysClr val="windowText" lastClr="000000"/>
                    </a:solidFill>
                  </a:endParaRPr>
                </a:p>
              </p:txBody>
            </p:sp>
          </p:grpSp>
          <p:sp>
            <p:nvSpPr>
              <p:cNvPr id="7" name="TextBox 6"/>
              <p:cNvSpPr txBox="1"/>
              <p:nvPr/>
            </p:nvSpPr>
            <p:spPr>
              <a:xfrm>
                <a:off x="1157288" y="3729335"/>
                <a:ext cx="449162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K</a:t>
                </a:r>
                <a:r>
                  <a:rPr lang="en-US" sz="2400" baseline="-25000" dirty="0">
                    <a:solidFill>
                      <a:sysClr val="windowText" lastClr="000000"/>
                    </a:solidFill>
                  </a:rPr>
                  <a:t>1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828800" y="3729335"/>
                <a:ext cx="572593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Q</a:t>
                </a:r>
                <a:r>
                  <a:rPr lang="en-US" sz="2400" baseline="-25000" dirty="0">
                    <a:solidFill>
                      <a:sysClr val="windowText" lastClr="000000"/>
                    </a:solidFill>
                  </a:rPr>
                  <a:t>1</a:t>
                </a:r>
                <a:r>
                  <a:rPr lang="en-US" sz="2400" dirty="0">
                    <a:solidFill>
                      <a:sysClr val="windowText" lastClr="000000"/>
                    </a:solidFill>
                  </a:rPr>
                  <a:t>’</a:t>
                </a:r>
                <a:endParaRPr lang="en-US" sz="2400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3328038" y="1695510"/>
              <a:ext cx="1348134" cy="1905000"/>
              <a:chOff x="1066800" y="2286000"/>
              <a:chExt cx="1348134" cy="1905000"/>
            </a:xfrm>
            <a:noFill/>
          </p:grpSpPr>
          <p:grpSp>
            <p:nvGrpSpPr>
              <p:cNvPr id="14" name="Group 13"/>
              <p:cNvGrpSpPr/>
              <p:nvPr/>
            </p:nvGrpSpPr>
            <p:grpSpPr>
              <a:xfrm>
                <a:off x="1066800" y="2286000"/>
                <a:ext cx="1348134" cy="1905000"/>
                <a:chOff x="1114424" y="2286000"/>
                <a:chExt cx="1631243" cy="1905000"/>
              </a:xfrm>
              <a:grpFill/>
            </p:grpSpPr>
            <p:sp>
              <p:nvSpPr>
                <p:cNvPr id="17" name="Rectangle 16"/>
                <p:cNvSpPr/>
                <p:nvPr/>
              </p:nvSpPr>
              <p:spPr>
                <a:xfrm>
                  <a:off x="1219200" y="2286000"/>
                  <a:ext cx="1447800" cy="19050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ysClr val="windowText" lastClr="000000"/>
                      </a:solidFill>
                    </a:rPr>
                    <a:t>FF</a:t>
                  </a:r>
                  <a:r>
                    <a:rPr lang="en-US" sz="2800" baseline="-25000" dirty="0">
                      <a:solidFill>
                        <a:sysClr val="windowText" lastClr="000000"/>
                      </a:solidFill>
                    </a:rPr>
                    <a:t>2</a:t>
                  </a:r>
                  <a:endParaRPr lang="en-US" baseline="-2500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1219200" y="2357735"/>
                  <a:ext cx="467839" cy="461665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>
                      <a:solidFill>
                        <a:sysClr val="windowText" lastClr="000000"/>
                      </a:solidFill>
                    </a:rPr>
                    <a:t>J</a:t>
                  </a:r>
                  <a:r>
                    <a:rPr lang="en-US" sz="2400" baseline="-25000" dirty="0">
                      <a:solidFill>
                        <a:sysClr val="windowText" lastClr="000000"/>
                      </a:solidFill>
                    </a:rPr>
                    <a:t>2</a:t>
                  </a:r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2145931" y="2347912"/>
                  <a:ext cx="599736" cy="461665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>
                      <a:solidFill>
                        <a:sysClr val="windowText" lastClr="000000"/>
                      </a:solidFill>
                    </a:rPr>
                    <a:t>Q</a:t>
                  </a:r>
                  <a:r>
                    <a:rPr lang="en-US" sz="2400" baseline="-25000" dirty="0">
                      <a:solidFill>
                        <a:sysClr val="windowText" lastClr="000000"/>
                      </a:solidFill>
                    </a:rPr>
                    <a:t>2</a:t>
                  </a:r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1114424" y="2971800"/>
                  <a:ext cx="409651" cy="461665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>
                      <a:solidFill>
                        <a:sysClr val="windowText" lastClr="000000"/>
                      </a:solidFill>
                    </a:rPr>
                    <a:t>&gt;</a:t>
                  </a:r>
                  <a:endParaRPr lang="en-US" sz="2400" baseline="-25000" dirty="0">
                    <a:solidFill>
                      <a:sysClr val="windowText" lastClr="000000"/>
                    </a:solidFill>
                  </a:endParaRPr>
                </a:p>
              </p:txBody>
            </p:sp>
          </p:grpSp>
          <p:sp>
            <p:nvSpPr>
              <p:cNvPr id="15" name="TextBox 14"/>
              <p:cNvSpPr txBox="1"/>
              <p:nvPr/>
            </p:nvSpPr>
            <p:spPr>
              <a:xfrm>
                <a:off x="1157288" y="3729335"/>
                <a:ext cx="449162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K</a:t>
                </a:r>
                <a:r>
                  <a:rPr lang="en-US" sz="2400" baseline="-25000" dirty="0">
                    <a:solidFill>
                      <a:sysClr val="windowText" lastClr="000000"/>
                    </a:solidFill>
                  </a:rPr>
                  <a:t>2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828800" y="3729335"/>
                <a:ext cx="572593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Q</a:t>
                </a:r>
                <a:r>
                  <a:rPr lang="en-US" sz="2400" baseline="-25000" dirty="0">
                    <a:solidFill>
                      <a:sysClr val="windowText" lastClr="000000"/>
                    </a:solidFill>
                  </a:rPr>
                  <a:t>2</a:t>
                </a:r>
                <a:r>
                  <a:rPr lang="en-US" sz="2400" dirty="0">
                    <a:solidFill>
                      <a:sysClr val="windowText" lastClr="000000"/>
                    </a:solidFill>
                  </a:rPr>
                  <a:t>’</a:t>
                </a:r>
                <a:endParaRPr lang="en-US" sz="2400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21" name="Straight Connector 20"/>
            <p:cNvCxnSpPr/>
            <p:nvPr/>
          </p:nvCxnSpPr>
          <p:spPr>
            <a:xfrm flipV="1">
              <a:off x="561372" y="1377230"/>
              <a:ext cx="0" cy="2008160"/>
            </a:xfrm>
            <a:prstGeom prst="line">
              <a:avLst/>
            </a:prstGeom>
            <a:ln w="254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561372" y="3371910"/>
              <a:ext cx="533400" cy="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408972" y="91440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2"/>
                  </a:solidFill>
                </a:rPr>
                <a:t>1</a:t>
              </a:r>
              <a:endParaRPr lang="en-US" sz="2000" baseline="-25000" dirty="0">
                <a:solidFill>
                  <a:schemeClr val="tx2"/>
                </a:solidFill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310466" y="2638486"/>
              <a:ext cx="78631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2954234" y="2001118"/>
              <a:ext cx="440826" cy="0"/>
            </a:xfrm>
            <a:prstGeom prst="line">
              <a:avLst/>
            </a:prstGeom>
            <a:ln w="25400"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2937860" y="1378038"/>
              <a:ext cx="0" cy="2008160"/>
            </a:xfrm>
            <a:prstGeom prst="line">
              <a:avLst/>
            </a:prstGeom>
            <a:ln w="254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2954234" y="3372718"/>
              <a:ext cx="440826" cy="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2775750" y="93351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2"/>
                  </a:solidFill>
                </a:rPr>
                <a:t>1</a:t>
              </a:r>
              <a:endParaRPr lang="en-US" sz="2000" baseline="-25000" dirty="0">
                <a:solidFill>
                  <a:schemeClr val="tx2"/>
                </a:solidFill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>
            <a:xfrm flipV="1">
              <a:off x="2618772" y="1390710"/>
              <a:ext cx="0" cy="1246909"/>
            </a:xfrm>
            <a:prstGeom prst="line">
              <a:avLst/>
            </a:prstGeom>
            <a:ln w="254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2618772" y="2630428"/>
              <a:ext cx="81022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2299684" y="2000310"/>
              <a:ext cx="331199" cy="0"/>
            </a:xfrm>
            <a:prstGeom prst="line">
              <a:avLst/>
            </a:prstGeom>
            <a:ln w="25400"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2390172" y="914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2"/>
                  </a:solidFill>
                </a:rPr>
                <a:t>Q</a:t>
              </a:r>
              <a:r>
                <a:rPr lang="en-US" sz="2000" baseline="-25000" dirty="0">
                  <a:solidFill>
                    <a:schemeClr val="tx2"/>
                  </a:solidFill>
                </a:rPr>
                <a:t>1</a:t>
              </a:r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2313972" y="3419534"/>
              <a:ext cx="331199" cy="0"/>
            </a:xfrm>
            <a:prstGeom prst="line">
              <a:avLst/>
            </a:prstGeom>
            <a:ln w="254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4614260" y="3419534"/>
              <a:ext cx="331199" cy="0"/>
            </a:xfrm>
            <a:prstGeom prst="line">
              <a:avLst/>
            </a:prstGeom>
            <a:ln w="254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V="1">
              <a:off x="4935525" y="1375145"/>
              <a:ext cx="0" cy="639862"/>
            </a:xfrm>
            <a:prstGeom prst="line">
              <a:avLst/>
            </a:prstGeom>
            <a:ln w="254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4616437" y="2000310"/>
              <a:ext cx="331199" cy="0"/>
            </a:xfrm>
            <a:prstGeom prst="line">
              <a:avLst/>
            </a:prstGeom>
            <a:ln w="254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4676172" y="93351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2"/>
                  </a:solidFill>
                </a:rPr>
                <a:t>Q</a:t>
              </a:r>
              <a:r>
                <a:rPr lang="en-US" sz="2000" baseline="-25000" dirty="0">
                  <a:solidFill>
                    <a:schemeClr val="tx2"/>
                  </a:solidFill>
                </a:rPr>
                <a:t>2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-76200" y="2266890"/>
              <a:ext cx="56137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2"/>
                  </a:solidFill>
                </a:rPr>
                <a:t>CLK</a:t>
              </a:r>
              <a:endParaRPr lang="en-US" sz="2000" baseline="-25000" dirty="0">
                <a:solidFill>
                  <a:schemeClr val="tx2"/>
                </a:solidFill>
              </a:endParaRPr>
            </a:p>
          </p:txBody>
        </p:sp>
      </p:grpSp>
      <p:graphicFrame>
        <p:nvGraphicFramePr>
          <p:cNvPr id="117" name="Table 1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848165"/>
              </p:ext>
            </p:extLst>
          </p:nvPr>
        </p:nvGraphicFramePr>
        <p:xfrm>
          <a:off x="5257799" y="1447798"/>
          <a:ext cx="3792525" cy="2819398"/>
        </p:xfrm>
        <a:graphic>
          <a:graphicData uri="http://schemas.openxmlformats.org/drawingml/2006/table">
            <a:tbl>
              <a:tblPr firstRow="1" bandRow="1"/>
              <a:tblGrid>
                <a:gridCol w="758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8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85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85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8898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CLK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  <a:r>
                        <a:rPr lang="en-US" baseline="0" dirty="0"/>
                        <a:t> State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Next State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100">
                <a:tc vMerge="1">
                  <a:txBody>
                    <a:bodyPr/>
                    <a:lstStyle/>
                    <a:p>
                      <a:pPr algn="ctr"/>
                      <a:endParaRPr lang="en-US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  <a:r>
                        <a:rPr lang="en-US" baseline="-25000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  <a:r>
                        <a:rPr lang="en-US" baseline="-25000" dirty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  <a:r>
                        <a:rPr lang="en-US" baseline="-25000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1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1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1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1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9" name="Rectangle 118"/>
          <p:cNvSpPr/>
          <p:nvPr/>
        </p:nvSpPr>
        <p:spPr>
          <a:xfrm>
            <a:off x="6211803" y="2661767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/>
          <p:cNvSpPr/>
          <p:nvPr/>
        </p:nvSpPr>
        <p:spPr>
          <a:xfrm>
            <a:off x="6988091" y="2647479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/>
          <p:cNvSpPr/>
          <p:nvPr/>
        </p:nvSpPr>
        <p:spPr>
          <a:xfrm>
            <a:off x="7750091" y="2666589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/>
          <p:cNvSpPr/>
          <p:nvPr/>
        </p:nvSpPr>
        <p:spPr>
          <a:xfrm>
            <a:off x="8497803" y="2661767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/>
          <p:cNvSpPr/>
          <p:nvPr/>
        </p:nvSpPr>
        <p:spPr>
          <a:xfrm>
            <a:off x="6197515" y="3061877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/>
          <p:cNvSpPr/>
          <p:nvPr/>
        </p:nvSpPr>
        <p:spPr>
          <a:xfrm>
            <a:off x="6973803" y="3047589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7735803" y="3066699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8483515" y="3061877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6211803" y="3442877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/>
          <p:cNvSpPr/>
          <p:nvPr/>
        </p:nvSpPr>
        <p:spPr>
          <a:xfrm>
            <a:off x="6988091" y="3428589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/>
          <p:cNvSpPr/>
          <p:nvPr/>
        </p:nvSpPr>
        <p:spPr>
          <a:xfrm>
            <a:off x="7750091" y="3447699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/>
          <p:cNvSpPr/>
          <p:nvPr/>
        </p:nvSpPr>
        <p:spPr>
          <a:xfrm>
            <a:off x="8497803" y="3442877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/>
        </p:nvSpPr>
        <p:spPr>
          <a:xfrm>
            <a:off x="6226091" y="3850743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/>
          <p:cNvSpPr/>
          <p:nvPr/>
        </p:nvSpPr>
        <p:spPr>
          <a:xfrm>
            <a:off x="7002379" y="3836455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/>
        </p:nvSpPr>
        <p:spPr>
          <a:xfrm>
            <a:off x="7764379" y="3855565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/>
          <p:cNvSpPr/>
          <p:nvPr/>
        </p:nvSpPr>
        <p:spPr>
          <a:xfrm>
            <a:off x="8512091" y="3850743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76200" y="4267200"/>
            <a:ext cx="5613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CLK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228600" y="499098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Q</a:t>
            </a:r>
            <a:r>
              <a:rPr lang="en-US" sz="2000" baseline="-25000" dirty="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228600" y="57912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Q</a:t>
            </a:r>
            <a:r>
              <a:rPr lang="en-US" sz="2000" baseline="-25000" dirty="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790654" y="512047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0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838200" y="584829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0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cxnSp>
        <p:nvCxnSpPr>
          <p:cNvPr id="143" name="Straight Connector 142"/>
          <p:cNvCxnSpPr/>
          <p:nvPr/>
        </p:nvCxnSpPr>
        <p:spPr>
          <a:xfrm>
            <a:off x="825159" y="4681536"/>
            <a:ext cx="32302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flipV="1">
            <a:off x="1139742" y="4210199"/>
            <a:ext cx="0" cy="484132"/>
          </a:xfrm>
          <a:prstGeom prst="line">
            <a:avLst/>
          </a:prstGeom>
          <a:ln w="25400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Elbow Connector 144"/>
          <p:cNvCxnSpPr/>
          <p:nvPr/>
        </p:nvCxnSpPr>
        <p:spPr>
          <a:xfrm>
            <a:off x="1133976" y="4225189"/>
            <a:ext cx="817244" cy="484133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flipV="1">
            <a:off x="1955252" y="4225189"/>
            <a:ext cx="0" cy="484132"/>
          </a:xfrm>
          <a:prstGeom prst="line">
            <a:avLst/>
          </a:prstGeom>
          <a:ln w="25400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Elbow Connector 146"/>
          <p:cNvCxnSpPr/>
          <p:nvPr/>
        </p:nvCxnSpPr>
        <p:spPr>
          <a:xfrm>
            <a:off x="1955936" y="4225189"/>
            <a:ext cx="817244" cy="484133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flipV="1">
            <a:off x="4393652" y="4225189"/>
            <a:ext cx="0" cy="484132"/>
          </a:xfrm>
          <a:prstGeom prst="line">
            <a:avLst/>
          </a:prstGeom>
          <a:ln w="25400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Elbow Connector 148"/>
          <p:cNvCxnSpPr/>
          <p:nvPr/>
        </p:nvCxnSpPr>
        <p:spPr>
          <a:xfrm>
            <a:off x="4380596" y="4225189"/>
            <a:ext cx="817244" cy="484133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flipV="1">
            <a:off x="3588608" y="4225189"/>
            <a:ext cx="0" cy="484132"/>
          </a:xfrm>
          <a:prstGeom prst="line">
            <a:avLst/>
          </a:prstGeom>
          <a:ln w="25400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Elbow Connector 150"/>
          <p:cNvCxnSpPr/>
          <p:nvPr/>
        </p:nvCxnSpPr>
        <p:spPr>
          <a:xfrm>
            <a:off x="3587366" y="4225189"/>
            <a:ext cx="817244" cy="484133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flipV="1">
            <a:off x="2772496" y="4225189"/>
            <a:ext cx="0" cy="484132"/>
          </a:xfrm>
          <a:prstGeom prst="line">
            <a:avLst/>
          </a:prstGeom>
          <a:ln w="25400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Elbow Connector 152"/>
          <p:cNvCxnSpPr/>
          <p:nvPr/>
        </p:nvCxnSpPr>
        <p:spPr>
          <a:xfrm>
            <a:off x="2779146" y="4225189"/>
            <a:ext cx="817244" cy="484133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838200" y="5562600"/>
            <a:ext cx="32302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Elbow Connector 155"/>
          <p:cNvCxnSpPr/>
          <p:nvPr/>
        </p:nvCxnSpPr>
        <p:spPr>
          <a:xfrm>
            <a:off x="1143000" y="5064882"/>
            <a:ext cx="1629496" cy="497718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Elbow Connector 156"/>
          <p:cNvCxnSpPr/>
          <p:nvPr/>
        </p:nvCxnSpPr>
        <p:spPr>
          <a:xfrm>
            <a:off x="2760124" y="5064882"/>
            <a:ext cx="1629496" cy="497718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flipH="1">
            <a:off x="4379326" y="5050213"/>
            <a:ext cx="808354" cy="15242"/>
          </a:xfrm>
          <a:prstGeom prst="line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838200" y="6248400"/>
            <a:ext cx="304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Elbow Connector 161"/>
          <p:cNvCxnSpPr/>
          <p:nvPr/>
        </p:nvCxnSpPr>
        <p:spPr>
          <a:xfrm>
            <a:off x="1143000" y="5750682"/>
            <a:ext cx="3245936" cy="497718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flipV="1">
            <a:off x="1143000" y="5764268"/>
            <a:ext cx="0" cy="484132"/>
          </a:xfrm>
          <a:prstGeom prst="line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2209800" y="512047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0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1828800" y="584829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3849255" y="512047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0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3429000" y="584829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0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1371600" y="510540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2971800" y="510540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4638490" y="510540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cxnSp>
        <p:nvCxnSpPr>
          <p:cNvPr id="171" name="Straight Connector 170"/>
          <p:cNvCxnSpPr/>
          <p:nvPr/>
        </p:nvCxnSpPr>
        <p:spPr>
          <a:xfrm flipV="1">
            <a:off x="4388504" y="5730845"/>
            <a:ext cx="0" cy="532545"/>
          </a:xfrm>
          <a:prstGeom prst="line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 flipH="1">
            <a:off x="4383540" y="5715604"/>
            <a:ext cx="808354" cy="15242"/>
          </a:xfrm>
          <a:prstGeom prst="line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685C3AFE-8440-441A-96B1-E2B4B3D78226}"/>
              </a:ext>
            </a:extLst>
          </p:cNvPr>
          <p:cNvCxnSpPr/>
          <p:nvPr/>
        </p:nvCxnSpPr>
        <p:spPr>
          <a:xfrm flipV="1">
            <a:off x="1163048" y="5075042"/>
            <a:ext cx="0" cy="484132"/>
          </a:xfrm>
          <a:prstGeom prst="line">
            <a:avLst/>
          </a:prstGeom>
          <a:ln w="25400">
            <a:solidFill>
              <a:schemeClr val="accent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59671E72-099E-4DE1-90EE-376BE36A9F35}"/>
              </a:ext>
            </a:extLst>
          </p:cNvPr>
          <p:cNvCxnSpPr/>
          <p:nvPr/>
        </p:nvCxnSpPr>
        <p:spPr>
          <a:xfrm flipV="1">
            <a:off x="2760124" y="5075042"/>
            <a:ext cx="0" cy="484132"/>
          </a:xfrm>
          <a:prstGeom prst="line">
            <a:avLst/>
          </a:prstGeom>
          <a:ln w="25400">
            <a:solidFill>
              <a:schemeClr val="accent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7DF695F3-5951-4B81-8740-7D472E03A8DF}"/>
              </a:ext>
            </a:extLst>
          </p:cNvPr>
          <p:cNvCxnSpPr/>
          <p:nvPr/>
        </p:nvCxnSpPr>
        <p:spPr>
          <a:xfrm flipV="1">
            <a:off x="4388504" y="5075042"/>
            <a:ext cx="0" cy="484132"/>
          </a:xfrm>
          <a:prstGeom prst="line">
            <a:avLst/>
          </a:prstGeom>
          <a:ln w="25400">
            <a:solidFill>
              <a:schemeClr val="accent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E2E305CE-19B3-4785-90CD-120A023EDDA2}"/>
              </a:ext>
            </a:extLst>
          </p:cNvPr>
          <p:cNvCxnSpPr/>
          <p:nvPr/>
        </p:nvCxnSpPr>
        <p:spPr>
          <a:xfrm flipV="1">
            <a:off x="5664115" y="2636625"/>
            <a:ext cx="0" cy="324000"/>
          </a:xfrm>
          <a:prstGeom prst="line">
            <a:avLst/>
          </a:prstGeom>
          <a:ln w="254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1B9091F9-5ED4-436D-BA51-1EBE8D77B902}"/>
              </a:ext>
            </a:extLst>
          </p:cNvPr>
          <p:cNvCxnSpPr/>
          <p:nvPr/>
        </p:nvCxnSpPr>
        <p:spPr>
          <a:xfrm flipV="1">
            <a:off x="5664115" y="3033985"/>
            <a:ext cx="0" cy="324000"/>
          </a:xfrm>
          <a:prstGeom prst="line">
            <a:avLst/>
          </a:prstGeom>
          <a:ln w="254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D54B3940-28E9-4090-ACC1-C2764E7E758C}"/>
              </a:ext>
            </a:extLst>
          </p:cNvPr>
          <p:cNvCxnSpPr/>
          <p:nvPr/>
        </p:nvCxnSpPr>
        <p:spPr>
          <a:xfrm flipV="1">
            <a:off x="5664115" y="3414985"/>
            <a:ext cx="0" cy="324000"/>
          </a:xfrm>
          <a:prstGeom prst="line">
            <a:avLst/>
          </a:prstGeom>
          <a:ln w="254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1A5DFE6F-1E19-4EC1-AF43-ACF0A553933F}"/>
              </a:ext>
            </a:extLst>
          </p:cNvPr>
          <p:cNvCxnSpPr/>
          <p:nvPr/>
        </p:nvCxnSpPr>
        <p:spPr>
          <a:xfrm flipV="1">
            <a:off x="5664115" y="3821385"/>
            <a:ext cx="0" cy="324000"/>
          </a:xfrm>
          <a:prstGeom prst="line">
            <a:avLst/>
          </a:prstGeom>
          <a:ln w="254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 117"/>
          <p:cNvSpPr/>
          <p:nvPr/>
        </p:nvSpPr>
        <p:spPr>
          <a:xfrm>
            <a:off x="5435515" y="2656945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/>
          <p:cNvSpPr/>
          <p:nvPr/>
        </p:nvSpPr>
        <p:spPr>
          <a:xfrm>
            <a:off x="5435515" y="3057055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5435515" y="3446311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/>
          <p:cNvSpPr/>
          <p:nvPr/>
        </p:nvSpPr>
        <p:spPr>
          <a:xfrm>
            <a:off x="5435515" y="3845921"/>
            <a:ext cx="457200" cy="315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932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9" grpId="0" animBg="1"/>
      <p:bldP spid="120" grpId="0" animBg="1"/>
      <p:bldP spid="121" grpId="0" animBg="1"/>
      <p:bldP spid="122" grpId="0" animBg="1"/>
      <p:bldP spid="124" grpId="0" animBg="1"/>
      <p:bldP spid="125" grpId="0" animBg="1"/>
      <p:bldP spid="126" grpId="0" animBg="1"/>
      <p:bldP spid="127" grpId="0" animBg="1"/>
      <p:bldP spid="129" grpId="0" animBg="1"/>
      <p:bldP spid="130" grpId="0" animBg="1"/>
      <p:bldP spid="131" grpId="0" animBg="1"/>
      <p:bldP spid="132" grpId="0" animBg="1"/>
      <p:bldP spid="134" grpId="0" animBg="1"/>
      <p:bldP spid="135" grpId="0" animBg="1"/>
      <p:bldP spid="136" grpId="0" animBg="1"/>
      <p:bldP spid="137" grpId="0" animBg="1"/>
      <p:bldP spid="138" grpId="0"/>
      <p:bldP spid="139" grpId="0"/>
      <p:bldP spid="140" grpId="0"/>
      <p:bldP spid="141" grpId="0"/>
      <p:bldP spid="142" grpId="0"/>
      <p:bldP spid="164" grpId="0"/>
      <p:bldP spid="165" grpId="0"/>
      <p:bldP spid="166" grpId="0"/>
      <p:bldP spid="167" grpId="0"/>
      <p:bldP spid="168" grpId="0"/>
      <p:bldP spid="169" grpId="0"/>
      <p:bldP spid="170" grpId="0"/>
      <p:bldP spid="118" grpId="0" animBg="1"/>
      <p:bldP spid="123" grpId="0" animBg="1"/>
      <p:bldP spid="128" grpId="0" animBg="1"/>
      <p:bldP spid="13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Ring Counter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D9902BC-0ABC-40CE-99CF-FD1835C26EDF}"/>
              </a:ext>
            </a:extLst>
          </p:cNvPr>
          <p:cNvGrpSpPr/>
          <p:nvPr/>
        </p:nvGrpSpPr>
        <p:grpSpPr>
          <a:xfrm>
            <a:off x="457200" y="990600"/>
            <a:ext cx="7620000" cy="2438400"/>
            <a:chOff x="457200" y="990600"/>
            <a:chExt cx="7620000" cy="2438400"/>
          </a:xfrm>
        </p:grpSpPr>
        <p:grpSp>
          <p:nvGrpSpPr>
            <p:cNvPr id="4" name="Group 3"/>
            <p:cNvGrpSpPr/>
            <p:nvPr/>
          </p:nvGrpSpPr>
          <p:grpSpPr>
            <a:xfrm>
              <a:off x="1344265" y="1344528"/>
              <a:ext cx="1177942" cy="1431673"/>
              <a:chOff x="1114424" y="2286000"/>
              <a:chExt cx="1591668" cy="1905000"/>
            </a:xfrm>
            <a:noFill/>
          </p:grpSpPr>
          <p:sp>
            <p:nvSpPr>
              <p:cNvPr id="5" name="Rectangle 4"/>
              <p:cNvSpPr/>
              <p:nvPr/>
            </p:nvSpPr>
            <p:spPr>
              <a:xfrm>
                <a:off x="1219200" y="2286000"/>
                <a:ext cx="1447800" cy="1905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ysClr val="windowText" lastClr="000000"/>
                    </a:solidFill>
                  </a:rPr>
                  <a:t>FF</a:t>
                </a:r>
                <a:r>
                  <a:rPr lang="en-US" sz="2000" baseline="-25000" dirty="0">
                    <a:solidFill>
                      <a:sysClr val="windowText" lastClr="000000"/>
                    </a:solidFill>
                  </a:rPr>
                  <a:t>1</a:t>
                </a:r>
                <a:endParaRPr lang="en-US" sz="1400" baseline="-25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1219201" y="2357735"/>
                <a:ext cx="561903" cy="496376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ysClr val="windowText" lastClr="000000"/>
                    </a:solidFill>
                  </a:rPr>
                  <a:t>D</a:t>
                </a:r>
                <a:r>
                  <a:rPr lang="en-US" baseline="-25000" dirty="0">
                    <a:solidFill>
                      <a:sysClr val="windowText" lastClr="000000"/>
                    </a:solidFill>
                  </a:rPr>
                  <a:t>1</a:t>
                </a: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2145930" y="2347913"/>
                <a:ext cx="560162" cy="492087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ysClr val="windowText" lastClr="000000"/>
                    </a:solidFill>
                  </a:rPr>
                  <a:t>Q</a:t>
                </a:r>
                <a:r>
                  <a:rPr lang="en-US" baseline="-25000" dirty="0">
                    <a:solidFill>
                      <a:sysClr val="windowText" lastClr="000000"/>
                    </a:solidFill>
                  </a:rPr>
                  <a:t>1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114424" y="2971800"/>
                <a:ext cx="410492" cy="496376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ysClr val="windowText" lastClr="000000"/>
                    </a:solidFill>
                  </a:rPr>
                  <a:t>&gt;</a:t>
                </a:r>
                <a:endParaRPr lang="en-US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061155" y="1344528"/>
              <a:ext cx="1177942" cy="1431673"/>
              <a:chOff x="1114424" y="2286000"/>
              <a:chExt cx="1591668" cy="1905000"/>
            </a:xfrm>
            <a:noFill/>
          </p:grpSpPr>
          <p:sp>
            <p:nvSpPr>
              <p:cNvPr id="10" name="Rectangle 9"/>
              <p:cNvSpPr/>
              <p:nvPr/>
            </p:nvSpPr>
            <p:spPr>
              <a:xfrm>
                <a:off x="1219200" y="2286000"/>
                <a:ext cx="1447800" cy="1905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ysClr val="windowText" lastClr="000000"/>
                    </a:solidFill>
                  </a:rPr>
                  <a:t>FF</a:t>
                </a:r>
                <a:r>
                  <a:rPr lang="en-US" sz="2000" baseline="-25000" dirty="0">
                    <a:solidFill>
                      <a:sysClr val="windowText" lastClr="000000"/>
                    </a:solidFill>
                  </a:rPr>
                  <a:t>2</a:t>
                </a:r>
                <a:endParaRPr lang="en-US" sz="1400" baseline="-25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219201" y="2357735"/>
                <a:ext cx="561903" cy="496376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ysClr val="windowText" lastClr="000000"/>
                    </a:solidFill>
                  </a:rPr>
                  <a:t>D</a:t>
                </a:r>
                <a:r>
                  <a:rPr lang="en-US" baseline="-25000" dirty="0">
                    <a:solidFill>
                      <a:sysClr val="windowText" lastClr="000000"/>
                    </a:solidFill>
                  </a:rPr>
                  <a:t>2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145930" y="2347913"/>
                <a:ext cx="560162" cy="492087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ysClr val="windowText" lastClr="000000"/>
                    </a:solidFill>
                  </a:rPr>
                  <a:t>Q</a:t>
                </a:r>
                <a:r>
                  <a:rPr lang="en-US" baseline="-25000" dirty="0">
                    <a:solidFill>
                      <a:sysClr val="windowText" lastClr="000000"/>
                    </a:solidFill>
                  </a:rPr>
                  <a:t>2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1114424" y="2971800"/>
                <a:ext cx="410492" cy="496376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ysClr val="windowText" lastClr="000000"/>
                    </a:solidFill>
                  </a:rPr>
                  <a:t>&gt;</a:t>
                </a:r>
                <a:endParaRPr lang="en-US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4835285" y="1344528"/>
              <a:ext cx="1177942" cy="1431673"/>
              <a:chOff x="1114424" y="2286000"/>
              <a:chExt cx="1591668" cy="1905000"/>
            </a:xfrm>
            <a:noFill/>
          </p:grpSpPr>
          <p:sp>
            <p:nvSpPr>
              <p:cNvPr id="15" name="Rectangle 14"/>
              <p:cNvSpPr/>
              <p:nvPr/>
            </p:nvSpPr>
            <p:spPr>
              <a:xfrm>
                <a:off x="1219200" y="2286000"/>
                <a:ext cx="1447800" cy="1905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ysClr val="windowText" lastClr="000000"/>
                    </a:solidFill>
                  </a:rPr>
                  <a:t>FF</a:t>
                </a:r>
                <a:r>
                  <a:rPr lang="en-US" sz="2000" baseline="-25000" dirty="0">
                    <a:solidFill>
                      <a:sysClr val="windowText" lastClr="000000"/>
                    </a:solidFill>
                  </a:rPr>
                  <a:t>3</a:t>
                </a:r>
                <a:endParaRPr lang="en-US" sz="1400" baseline="-25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219201" y="2357735"/>
                <a:ext cx="561903" cy="496376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ysClr val="windowText" lastClr="000000"/>
                    </a:solidFill>
                  </a:rPr>
                  <a:t>D</a:t>
                </a:r>
                <a:r>
                  <a:rPr lang="en-US" baseline="-25000" dirty="0">
                    <a:solidFill>
                      <a:sysClr val="windowText" lastClr="000000"/>
                    </a:solidFill>
                  </a:rPr>
                  <a:t>3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2145930" y="2347913"/>
                <a:ext cx="560162" cy="492087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ysClr val="windowText" lastClr="000000"/>
                    </a:solidFill>
                  </a:rPr>
                  <a:t>Q</a:t>
                </a:r>
                <a:r>
                  <a:rPr lang="en-US" baseline="-25000" dirty="0">
                    <a:solidFill>
                      <a:sysClr val="windowText" lastClr="000000"/>
                    </a:solidFill>
                  </a:rPr>
                  <a:t>3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114424" y="2971800"/>
                <a:ext cx="410492" cy="496376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ysClr val="windowText" lastClr="000000"/>
                    </a:solidFill>
                  </a:rPr>
                  <a:t>&gt;</a:t>
                </a:r>
                <a:endParaRPr lang="en-US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6666653" y="1344528"/>
              <a:ext cx="1177942" cy="1431673"/>
              <a:chOff x="1114424" y="2286000"/>
              <a:chExt cx="1591668" cy="1905000"/>
            </a:xfrm>
            <a:noFill/>
          </p:grpSpPr>
          <p:sp>
            <p:nvSpPr>
              <p:cNvPr id="20" name="Rectangle 19"/>
              <p:cNvSpPr/>
              <p:nvPr/>
            </p:nvSpPr>
            <p:spPr>
              <a:xfrm>
                <a:off x="1219200" y="2286000"/>
                <a:ext cx="1447800" cy="1905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ysClr val="windowText" lastClr="000000"/>
                    </a:solidFill>
                  </a:rPr>
                  <a:t>FF</a:t>
                </a:r>
                <a:r>
                  <a:rPr lang="en-US" sz="2000" baseline="-25000" dirty="0">
                    <a:solidFill>
                      <a:sysClr val="windowText" lastClr="000000"/>
                    </a:solidFill>
                  </a:rPr>
                  <a:t>4</a:t>
                </a:r>
                <a:endParaRPr lang="en-US" sz="1400" baseline="-25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1219201" y="2357735"/>
                <a:ext cx="561903" cy="496376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ysClr val="windowText" lastClr="000000"/>
                    </a:solidFill>
                  </a:rPr>
                  <a:t>D</a:t>
                </a:r>
                <a:r>
                  <a:rPr lang="en-US" baseline="-25000" dirty="0">
                    <a:solidFill>
                      <a:sysClr val="windowText" lastClr="000000"/>
                    </a:solidFill>
                  </a:rPr>
                  <a:t>4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2145930" y="2347913"/>
                <a:ext cx="560162" cy="492087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ysClr val="windowText" lastClr="000000"/>
                    </a:solidFill>
                  </a:rPr>
                  <a:t>Q</a:t>
                </a:r>
                <a:r>
                  <a:rPr lang="en-US" baseline="-25000" dirty="0">
                    <a:solidFill>
                      <a:sysClr val="windowText" lastClr="000000"/>
                    </a:solidFill>
                  </a:rPr>
                  <a:t>4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114424" y="2971800"/>
                <a:ext cx="410492" cy="496376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ysClr val="windowText" lastClr="000000"/>
                    </a:solidFill>
                  </a:rPr>
                  <a:t>&gt;</a:t>
                </a:r>
                <a:endParaRPr lang="en-US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24" name="Straight Connector 23"/>
            <p:cNvCxnSpPr/>
            <p:nvPr/>
          </p:nvCxnSpPr>
          <p:spPr>
            <a:xfrm>
              <a:off x="675554" y="3062536"/>
              <a:ext cx="577048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>
            <a:xfrm>
              <a:off x="1102245" y="2031731"/>
              <a:ext cx="328483" cy="1030805"/>
              <a:chOff x="766053" y="3200400"/>
              <a:chExt cx="366822" cy="1371600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 flipV="1">
                <a:off x="776288" y="3200400"/>
                <a:ext cx="0" cy="1371600"/>
              </a:xfrm>
              <a:prstGeom prst="line">
                <a:avLst/>
              </a:prstGeom>
              <a:ln w="25400"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766053" y="3214688"/>
                <a:ext cx="366822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oup 27"/>
            <p:cNvGrpSpPr/>
            <p:nvPr/>
          </p:nvGrpSpPr>
          <p:grpSpPr>
            <a:xfrm>
              <a:off x="2871795" y="2031731"/>
              <a:ext cx="225662" cy="1030805"/>
              <a:chOff x="766053" y="3200400"/>
              <a:chExt cx="366822" cy="1371600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 flipV="1">
                <a:off x="776288" y="3200400"/>
                <a:ext cx="0" cy="1371600"/>
              </a:xfrm>
              <a:prstGeom prst="line">
                <a:avLst/>
              </a:prstGeom>
              <a:ln w="25400"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766053" y="3214688"/>
                <a:ext cx="366822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Group 30"/>
            <p:cNvGrpSpPr/>
            <p:nvPr/>
          </p:nvGrpSpPr>
          <p:grpSpPr>
            <a:xfrm>
              <a:off x="4600434" y="2031731"/>
              <a:ext cx="225662" cy="1030805"/>
              <a:chOff x="766053" y="3200400"/>
              <a:chExt cx="366822" cy="1371600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 flipV="1">
                <a:off x="776288" y="3200400"/>
                <a:ext cx="0" cy="1371600"/>
              </a:xfrm>
              <a:prstGeom prst="line">
                <a:avLst/>
              </a:prstGeom>
              <a:ln w="25400"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766053" y="3214688"/>
                <a:ext cx="366822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33"/>
            <p:cNvGrpSpPr/>
            <p:nvPr/>
          </p:nvGrpSpPr>
          <p:grpSpPr>
            <a:xfrm>
              <a:off x="6433701" y="2031731"/>
              <a:ext cx="225662" cy="1030805"/>
              <a:chOff x="766053" y="3200400"/>
              <a:chExt cx="366822" cy="1371600"/>
            </a:xfrm>
          </p:grpSpPr>
          <p:cxnSp>
            <p:nvCxnSpPr>
              <p:cNvPr id="35" name="Straight Connector 34"/>
              <p:cNvCxnSpPr/>
              <p:nvPr/>
            </p:nvCxnSpPr>
            <p:spPr>
              <a:xfrm flipV="1">
                <a:off x="776288" y="3200400"/>
                <a:ext cx="0" cy="137160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766053" y="3214688"/>
                <a:ext cx="366822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oup 36"/>
            <p:cNvGrpSpPr/>
            <p:nvPr/>
          </p:nvGrpSpPr>
          <p:grpSpPr>
            <a:xfrm>
              <a:off x="1200006" y="1000926"/>
              <a:ext cx="212494" cy="581863"/>
              <a:chOff x="2838448" y="1828800"/>
              <a:chExt cx="237296" cy="774233"/>
            </a:xfrm>
          </p:grpSpPr>
          <p:cxnSp>
            <p:nvCxnSpPr>
              <p:cNvPr id="38" name="Straight Connector 37"/>
              <p:cNvCxnSpPr/>
              <p:nvPr/>
            </p:nvCxnSpPr>
            <p:spPr>
              <a:xfrm flipV="1">
                <a:off x="2838448" y="1828800"/>
                <a:ext cx="0" cy="77423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2847976" y="2590800"/>
                <a:ext cx="227768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TextBox 40"/>
            <p:cNvSpPr txBox="1"/>
            <p:nvPr/>
          </p:nvSpPr>
          <p:spPr>
            <a:xfrm>
              <a:off x="457200" y="3059180"/>
              <a:ext cx="520897" cy="3698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2"/>
                  </a:solidFill>
                </a:rPr>
                <a:t>CLK</a:t>
              </a:r>
              <a:endParaRPr lang="en-US" baseline="-25000" dirty="0">
                <a:solidFill>
                  <a:schemeClr val="tx2"/>
                </a:solidFill>
              </a:endParaRPr>
            </a:p>
          </p:txBody>
        </p:sp>
        <p:cxnSp>
          <p:nvCxnSpPr>
            <p:cNvPr id="52" name="Straight Connector 51"/>
            <p:cNvCxnSpPr>
              <a:endCxn id="11" idx="1"/>
            </p:cNvCxnSpPr>
            <p:nvPr/>
          </p:nvCxnSpPr>
          <p:spPr>
            <a:xfrm>
              <a:off x="2488862" y="1573596"/>
              <a:ext cx="649835" cy="1136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endCxn id="16" idx="1"/>
            </p:cNvCxnSpPr>
            <p:nvPr/>
          </p:nvCxnSpPr>
          <p:spPr>
            <a:xfrm>
              <a:off x="4220287" y="1573596"/>
              <a:ext cx="692539" cy="1136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endCxn id="21" idx="1"/>
            </p:cNvCxnSpPr>
            <p:nvPr/>
          </p:nvCxnSpPr>
          <p:spPr>
            <a:xfrm>
              <a:off x="5984296" y="1573596"/>
              <a:ext cx="759899" cy="1136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7826661" y="1573595"/>
              <a:ext cx="194587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Oval 69"/>
            <p:cNvSpPr/>
            <p:nvPr/>
          </p:nvSpPr>
          <p:spPr>
            <a:xfrm>
              <a:off x="3036735" y="1989356"/>
              <a:ext cx="105303" cy="883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71" name="Oval 70"/>
            <p:cNvSpPr/>
            <p:nvPr/>
          </p:nvSpPr>
          <p:spPr>
            <a:xfrm>
              <a:off x="1305114" y="1996995"/>
              <a:ext cx="105303" cy="883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72" name="Oval 71"/>
            <p:cNvSpPr/>
            <p:nvPr/>
          </p:nvSpPr>
          <p:spPr>
            <a:xfrm>
              <a:off x="4782899" y="1985730"/>
              <a:ext cx="105303" cy="883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73" name="Oval 72"/>
            <p:cNvSpPr/>
            <p:nvPr/>
          </p:nvSpPr>
          <p:spPr>
            <a:xfrm>
              <a:off x="6611841" y="1996995"/>
              <a:ext cx="105303" cy="883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1189784" y="1000926"/>
              <a:ext cx="684158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V="1">
              <a:off x="8022270" y="990600"/>
              <a:ext cx="0" cy="58186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/>
            <p:cNvSpPr txBox="1"/>
            <p:nvPr/>
          </p:nvSpPr>
          <p:spPr>
            <a:xfrm>
              <a:off x="2026621" y="2429244"/>
              <a:ext cx="471695" cy="3698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ysClr val="windowText" lastClr="000000"/>
                  </a:solidFill>
                </a:rPr>
                <a:t>Q</a:t>
              </a:r>
              <a:r>
                <a:rPr lang="en-US" baseline="-25000" dirty="0">
                  <a:solidFill>
                    <a:sysClr val="windowText" lastClr="000000"/>
                  </a:solidFill>
                </a:rPr>
                <a:t>1</a:t>
              </a:r>
              <a:r>
                <a:rPr lang="en-US" dirty="0">
                  <a:solidFill>
                    <a:sysClr val="windowText" lastClr="000000"/>
                  </a:solidFill>
                </a:rPr>
                <a:t>’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759362" y="2443866"/>
              <a:ext cx="471695" cy="3698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ysClr val="windowText" lastClr="000000"/>
                  </a:solidFill>
                </a:rPr>
                <a:t>Q</a:t>
              </a:r>
              <a:r>
                <a:rPr lang="en-US" baseline="-25000" dirty="0">
                  <a:solidFill>
                    <a:sysClr val="windowText" lastClr="000000"/>
                  </a:solidFill>
                </a:rPr>
                <a:t>2</a:t>
              </a:r>
              <a:r>
                <a:rPr lang="en-US" dirty="0">
                  <a:solidFill>
                    <a:sysClr val="windowText" lastClr="000000"/>
                  </a:solidFill>
                </a:rPr>
                <a:t>’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539786" y="2432599"/>
              <a:ext cx="471695" cy="3698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ysClr val="windowText" lastClr="000000"/>
                  </a:solidFill>
                </a:rPr>
                <a:t>Q</a:t>
              </a:r>
              <a:r>
                <a:rPr lang="en-US" baseline="-25000" dirty="0">
                  <a:solidFill>
                    <a:sysClr val="windowText" lastClr="000000"/>
                  </a:solidFill>
                </a:rPr>
                <a:t>3</a:t>
              </a:r>
              <a:r>
                <a:rPr lang="en-US" dirty="0">
                  <a:solidFill>
                    <a:sysClr val="windowText" lastClr="000000"/>
                  </a:solidFill>
                </a:rPr>
                <a:t>’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7349011" y="2432599"/>
              <a:ext cx="471695" cy="3698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ysClr val="windowText" lastClr="000000"/>
                  </a:solidFill>
                </a:rPr>
                <a:t>Q</a:t>
              </a:r>
              <a:r>
                <a:rPr lang="en-US" baseline="-25000" dirty="0">
                  <a:solidFill>
                    <a:sysClr val="windowText" lastClr="000000"/>
                  </a:solidFill>
                </a:rPr>
                <a:t>4</a:t>
              </a:r>
              <a:r>
                <a:rPr lang="en-US" dirty="0">
                  <a:solidFill>
                    <a:sysClr val="windowText" lastClr="000000"/>
                  </a:solidFill>
                </a:rPr>
                <a:t>’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85" name="Straight Connector 84"/>
            <p:cNvCxnSpPr/>
            <p:nvPr/>
          </p:nvCxnSpPr>
          <p:spPr>
            <a:xfrm flipV="1">
              <a:off x="2504273" y="2604400"/>
              <a:ext cx="250539" cy="167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V="1">
              <a:off x="4210166" y="2604400"/>
              <a:ext cx="250539" cy="167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V="1">
              <a:off x="5979853" y="2604400"/>
              <a:ext cx="250539" cy="167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V="1">
              <a:off x="7826661" y="2604400"/>
              <a:ext cx="250539" cy="167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4E487BC-437D-49A2-8235-43981A3DF416}"/>
              </a:ext>
            </a:extLst>
          </p:cNvPr>
          <p:cNvGrpSpPr/>
          <p:nvPr/>
        </p:nvGrpSpPr>
        <p:grpSpPr>
          <a:xfrm>
            <a:off x="343332" y="3482052"/>
            <a:ext cx="7565070" cy="2983768"/>
            <a:chOff x="343332" y="3482052"/>
            <a:chExt cx="7565070" cy="2983768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32DBFC25-77D4-43B6-8728-E86EE7547700}"/>
                </a:ext>
              </a:extLst>
            </p:cNvPr>
            <p:cNvGrpSpPr/>
            <p:nvPr/>
          </p:nvGrpSpPr>
          <p:grpSpPr>
            <a:xfrm>
              <a:off x="1230397" y="3835980"/>
              <a:ext cx="1177942" cy="1431673"/>
              <a:chOff x="1114424" y="2286000"/>
              <a:chExt cx="1591668" cy="1905000"/>
            </a:xfrm>
            <a:noFill/>
          </p:grpSpPr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996D2663-B308-47F0-816B-AFED96B4EBD7}"/>
                  </a:ext>
                </a:extLst>
              </p:cNvPr>
              <p:cNvSpPr/>
              <p:nvPr/>
            </p:nvSpPr>
            <p:spPr>
              <a:xfrm>
                <a:off x="1219200" y="2286000"/>
                <a:ext cx="1447800" cy="1905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ysClr val="windowText" lastClr="000000"/>
                    </a:solidFill>
                  </a:rPr>
                  <a:t>FF</a:t>
                </a:r>
                <a:r>
                  <a:rPr lang="en-US" sz="2000" baseline="-25000" dirty="0">
                    <a:solidFill>
                      <a:sysClr val="windowText" lastClr="000000"/>
                    </a:solidFill>
                  </a:rPr>
                  <a:t>1</a:t>
                </a:r>
                <a:endParaRPr lang="en-US" sz="1400" baseline="-25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A1FCF4C3-3E72-42B6-8711-FA30CFA691AB}"/>
                  </a:ext>
                </a:extLst>
              </p:cNvPr>
              <p:cNvSpPr txBox="1"/>
              <p:nvPr/>
            </p:nvSpPr>
            <p:spPr>
              <a:xfrm>
                <a:off x="1219201" y="2357735"/>
                <a:ext cx="455299" cy="491437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ysClr val="windowText" lastClr="000000"/>
                    </a:solidFill>
                  </a:rPr>
                  <a:t>J</a:t>
                </a:r>
                <a:r>
                  <a:rPr lang="en-US" baseline="-25000" dirty="0">
                    <a:solidFill>
                      <a:sysClr val="windowText" lastClr="000000"/>
                    </a:solidFill>
                  </a:rPr>
                  <a:t>1</a:t>
                </a:r>
              </a:p>
            </p:txBody>
          </p:sp>
          <p:sp>
            <p:nvSpPr>
              <p:cNvPr id="128" name="TextBox 127">
                <a:extLst>
                  <a:ext uri="{FF2B5EF4-FFF2-40B4-BE49-F238E27FC236}">
                    <a16:creationId xmlns:a16="http://schemas.microsoft.com/office/drawing/2014/main" id="{738BC1BD-67B2-4C6D-AAE0-6F2D19653A74}"/>
                  </a:ext>
                </a:extLst>
              </p:cNvPr>
              <p:cNvSpPr txBox="1"/>
              <p:nvPr/>
            </p:nvSpPr>
            <p:spPr>
              <a:xfrm>
                <a:off x="2145930" y="2347913"/>
                <a:ext cx="560162" cy="492087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ysClr val="windowText" lastClr="000000"/>
                    </a:solidFill>
                  </a:rPr>
                  <a:t>Q</a:t>
                </a:r>
                <a:r>
                  <a:rPr lang="en-US" baseline="-25000" dirty="0">
                    <a:solidFill>
                      <a:sysClr val="windowText" lastClr="000000"/>
                    </a:solidFill>
                  </a:rPr>
                  <a:t>1</a:t>
                </a:r>
              </a:p>
            </p:txBody>
          </p:sp>
          <p:sp>
            <p:nvSpPr>
              <p:cNvPr id="129" name="TextBox 128">
                <a:extLst>
                  <a:ext uri="{FF2B5EF4-FFF2-40B4-BE49-F238E27FC236}">
                    <a16:creationId xmlns:a16="http://schemas.microsoft.com/office/drawing/2014/main" id="{B52E6340-774F-42BD-9414-22C596D54FD9}"/>
                  </a:ext>
                </a:extLst>
              </p:cNvPr>
              <p:cNvSpPr txBox="1"/>
              <p:nvPr/>
            </p:nvSpPr>
            <p:spPr>
              <a:xfrm>
                <a:off x="1114424" y="2971800"/>
                <a:ext cx="410492" cy="496376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ysClr val="windowText" lastClr="000000"/>
                    </a:solidFill>
                  </a:rPr>
                  <a:t>&gt;</a:t>
                </a:r>
                <a:endParaRPr lang="en-US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2F4C46B6-B615-408C-BC1E-ADD8C287F206}"/>
                </a:ext>
              </a:extLst>
            </p:cNvPr>
            <p:cNvGrpSpPr/>
            <p:nvPr/>
          </p:nvGrpSpPr>
          <p:grpSpPr>
            <a:xfrm>
              <a:off x="2947287" y="3835980"/>
              <a:ext cx="1177942" cy="1431673"/>
              <a:chOff x="1114424" y="2286000"/>
              <a:chExt cx="1591668" cy="1905000"/>
            </a:xfrm>
            <a:noFill/>
          </p:grpSpPr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C455CD8F-CBF8-42AF-B6B2-CA174E7A0BDB}"/>
                  </a:ext>
                </a:extLst>
              </p:cNvPr>
              <p:cNvSpPr/>
              <p:nvPr/>
            </p:nvSpPr>
            <p:spPr>
              <a:xfrm>
                <a:off x="1219200" y="2286000"/>
                <a:ext cx="1447800" cy="1905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ysClr val="windowText" lastClr="000000"/>
                    </a:solidFill>
                  </a:rPr>
                  <a:t>FF</a:t>
                </a:r>
                <a:r>
                  <a:rPr lang="en-US" sz="2000" baseline="-25000" dirty="0">
                    <a:solidFill>
                      <a:sysClr val="windowText" lastClr="000000"/>
                    </a:solidFill>
                  </a:rPr>
                  <a:t>2</a:t>
                </a:r>
                <a:endParaRPr lang="en-US" sz="1400" baseline="-25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D7938E02-6843-4108-9401-C7753C26AE34}"/>
                  </a:ext>
                </a:extLst>
              </p:cNvPr>
              <p:cNvSpPr txBox="1"/>
              <p:nvPr/>
            </p:nvSpPr>
            <p:spPr>
              <a:xfrm>
                <a:off x="1219201" y="2357735"/>
                <a:ext cx="455299" cy="491437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ysClr val="windowText" lastClr="000000"/>
                    </a:solidFill>
                  </a:rPr>
                  <a:t>J</a:t>
                </a:r>
                <a:r>
                  <a:rPr lang="en-US" baseline="-25000" dirty="0">
                    <a:solidFill>
                      <a:sysClr val="windowText" lastClr="000000"/>
                    </a:solidFill>
                  </a:rPr>
                  <a:t>2</a:t>
                </a:r>
              </a:p>
            </p:txBody>
          </p:sp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id="{9CBCE2AC-8328-43EB-9DA9-CD07B315C21D}"/>
                  </a:ext>
                </a:extLst>
              </p:cNvPr>
              <p:cNvSpPr txBox="1"/>
              <p:nvPr/>
            </p:nvSpPr>
            <p:spPr>
              <a:xfrm>
                <a:off x="2145930" y="2347913"/>
                <a:ext cx="560162" cy="492087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ysClr val="windowText" lastClr="000000"/>
                    </a:solidFill>
                  </a:rPr>
                  <a:t>Q</a:t>
                </a:r>
                <a:r>
                  <a:rPr lang="en-US" baseline="-25000" dirty="0">
                    <a:solidFill>
                      <a:sysClr val="windowText" lastClr="000000"/>
                    </a:solidFill>
                  </a:rPr>
                  <a:t>2</a:t>
                </a:r>
              </a:p>
            </p:txBody>
          </p:sp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E770FE4D-E2B9-439B-91F2-75E00A9BC857}"/>
                  </a:ext>
                </a:extLst>
              </p:cNvPr>
              <p:cNvSpPr txBox="1"/>
              <p:nvPr/>
            </p:nvSpPr>
            <p:spPr>
              <a:xfrm>
                <a:off x="1114424" y="2971800"/>
                <a:ext cx="410492" cy="496376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ysClr val="windowText" lastClr="000000"/>
                    </a:solidFill>
                  </a:rPr>
                  <a:t>&gt;</a:t>
                </a:r>
                <a:endParaRPr lang="en-US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5B402D65-1504-46D7-8DB0-031C0A32DAAD}"/>
                </a:ext>
              </a:extLst>
            </p:cNvPr>
            <p:cNvGrpSpPr/>
            <p:nvPr/>
          </p:nvGrpSpPr>
          <p:grpSpPr>
            <a:xfrm>
              <a:off x="4721417" y="3835980"/>
              <a:ext cx="1177942" cy="1431673"/>
              <a:chOff x="1114424" y="2286000"/>
              <a:chExt cx="1591668" cy="1905000"/>
            </a:xfrm>
            <a:noFill/>
          </p:grpSpPr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4833C124-E4CE-41BC-B407-94F805F34460}"/>
                  </a:ext>
                </a:extLst>
              </p:cNvPr>
              <p:cNvSpPr/>
              <p:nvPr/>
            </p:nvSpPr>
            <p:spPr>
              <a:xfrm>
                <a:off x="1219200" y="2286000"/>
                <a:ext cx="1447800" cy="1905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ysClr val="windowText" lastClr="000000"/>
                    </a:solidFill>
                  </a:rPr>
                  <a:t>FF</a:t>
                </a:r>
                <a:r>
                  <a:rPr lang="en-US" sz="2000" baseline="-25000" dirty="0">
                    <a:solidFill>
                      <a:sysClr val="windowText" lastClr="000000"/>
                    </a:solidFill>
                  </a:rPr>
                  <a:t>3</a:t>
                </a:r>
                <a:endParaRPr lang="en-US" sz="1400" baseline="-25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DFBF1E88-E1F9-404B-BF89-779928B58B61}"/>
                  </a:ext>
                </a:extLst>
              </p:cNvPr>
              <p:cNvSpPr txBox="1"/>
              <p:nvPr/>
            </p:nvSpPr>
            <p:spPr>
              <a:xfrm>
                <a:off x="1219201" y="2357735"/>
                <a:ext cx="455299" cy="491437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ysClr val="windowText" lastClr="000000"/>
                    </a:solidFill>
                  </a:rPr>
                  <a:t>J</a:t>
                </a:r>
                <a:r>
                  <a:rPr lang="en-US" baseline="-25000" dirty="0">
                    <a:solidFill>
                      <a:sysClr val="windowText" lastClr="000000"/>
                    </a:solidFill>
                  </a:rPr>
                  <a:t>3</a:t>
                </a:r>
              </a:p>
            </p:txBody>
          </p:sp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CECB5DAC-9A7D-4F22-B280-6B3DD6A0152C}"/>
                  </a:ext>
                </a:extLst>
              </p:cNvPr>
              <p:cNvSpPr txBox="1"/>
              <p:nvPr/>
            </p:nvSpPr>
            <p:spPr>
              <a:xfrm>
                <a:off x="2145930" y="2347913"/>
                <a:ext cx="560162" cy="492087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ysClr val="windowText" lastClr="000000"/>
                    </a:solidFill>
                  </a:rPr>
                  <a:t>Q</a:t>
                </a:r>
                <a:r>
                  <a:rPr lang="en-US" baseline="-25000" dirty="0">
                    <a:solidFill>
                      <a:sysClr val="windowText" lastClr="000000"/>
                    </a:solidFill>
                  </a:rPr>
                  <a:t>3</a:t>
                </a:r>
              </a:p>
            </p:txBody>
          </p:sp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EF3C954A-C49A-4233-856A-AEDD07B442A5}"/>
                  </a:ext>
                </a:extLst>
              </p:cNvPr>
              <p:cNvSpPr txBox="1"/>
              <p:nvPr/>
            </p:nvSpPr>
            <p:spPr>
              <a:xfrm>
                <a:off x="1114424" y="2971800"/>
                <a:ext cx="410492" cy="496376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ysClr val="windowText" lastClr="000000"/>
                    </a:solidFill>
                  </a:rPr>
                  <a:t>&gt;</a:t>
                </a:r>
                <a:endParaRPr lang="en-US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4FDD95A7-3433-4ED0-81BF-097C2E3D59E5}"/>
                </a:ext>
              </a:extLst>
            </p:cNvPr>
            <p:cNvGrpSpPr/>
            <p:nvPr/>
          </p:nvGrpSpPr>
          <p:grpSpPr>
            <a:xfrm>
              <a:off x="6552785" y="3835980"/>
              <a:ext cx="1177942" cy="1431673"/>
              <a:chOff x="1114424" y="2286000"/>
              <a:chExt cx="1591668" cy="1905000"/>
            </a:xfrm>
            <a:noFill/>
          </p:grpSpPr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2B2372BE-8704-4017-8DE7-AB6CCD7970CE}"/>
                  </a:ext>
                </a:extLst>
              </p:cNvPr>
              <p:cNvSpPr/>
              <p:nvPr/>
            </p:nvSpPr>
            <p:spPr>
              <a:xfrm>
                <a:off x="1219200" y="2286000"/>
                <a:ext cx="1447800" cy="1905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ysClr val="windowText" lastClr="000000"/>
                    </a:solidFill>
                  </a:rPr>
                  <a:t>FF</a:t>
                </a:r>
                <a:r>
                  <a:rPr lang="en-US" sz="2000" baseline="-25000" dirty="0">
                    <a:solidFill>
                      <a:sysClr val="windowText" lastClr="000000"/>
                    </a:solidFill>
                  </a:rPr>
                  <a:t>4</a:t>
                </a:r>
                <a:endParaRPr lang="en-US" sz="1400" baseline="-25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15" name="TextBox 114">
                <a:extLst>
                  <a:ext uri="{FF2B5EF4-FFF2-40B4-BE49-F238E27FC236}">
                    <a16:creationId xmlns:a16="http://schemas.microsoft.com/office/drawing/2014/main" id="{9AA8F706-639E-43D7-84DD-EDEE53FC4431}"/>
                  </a:ext>
                </a:extLst>
              </p:cNvPr>
              <p:cNvSpPr txBox="1"/>
              <p:nvPr/>
            </p:nvSpPr>
            <p:spPr>
              <a:xfrm>
                <a:off x="1219201" y="2357735"/>
                <a:ext cx="455299" cy="491437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ysClr val="windowText" lastClr="000000"/>
                    </a:solidFill>
                  </a:rPr>
                  <a:t>J</a:t>
                </a:r>
                <a:r>
                  <a:rPr lang="en-US" baseline="-25000" dirty="0">
                    <a:solidFill>
                      <a:sysClr val="windowText" lastClr="000000"/>
                    </a:solidFill>
                  </a:rPr>
                  <a:t>4</a:t>
                </a:r>
              </a:p>
            </p:txBody>
          </p:sp>
          <p:sp>
            <p:nvSpPr>
              <p:cNvPr id="116" name="TextBox 115">
                <a:extLst>
                  <a:ext uri="{FF2B5EF4-FFF2-40B4-BE49-F238E27FC236}">
                    <a16:creationId xmlns:a16="http://schemas.microsoft.com/office/drawing/2014/main" id="{80CD45C1-EF7A-4B61-93AC-DD1E2AE7B50C}"/>
                  </a:ext>
                </a:extLst>
              </p:cNvPr>
              <p:cNvSpPr txBox="1"/>
              <p:nvPr/>
            </p:nvSpPr>
            <p:spPr>
              <a:xfrm>
                <a:off x="2145930" y="2347913"/>
                <a:ext cx="560162" cy="492087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ysClr val="windowText" lastClr="000000"/>
                    </a:solidFill>
                  </a:rPr>
                  <a:t>Q</a:t>
                </a:r>
                <a:r>
                  <a:rPr lang="en-US" baseline="-25000" dirty="0">
                    <a:solidFill>
                      <a:sysClr val="windowText" lastClr="000000"/>
                    </a:solidFill>
                  </a:rPr>
                  <a:t>4</a:t>
                </a:r>
              </a:p>
            </p:txBody>
          </p:sp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1C59E0FB-AB67-48C6-A2F8-3D75953A94D8}"/>
                  </a:ext>
                </a:extLst>
              </p:cNvPr>
              <p:cNvSpPr txBox="1"/>
              <p:nvPr/>
            </p:nvSpPr>
            <p:spPr>
              <a:xfrm>
                <a:off x="1114424" y="2971800"/>
                <a:ext cx="410492" cy="496376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ysClr val="windowText" lastClr="000000"/>
                    </a:solidFill>
                  </a:rPr>
                  <a:t>&gt;</a:t>
                </a:r>
                <a:endParaRPr lang="en-US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4ED29551-CAC5-4617-A630-A8EFFA9D4295}"/>
                </a:ext>
              </a:extLst>
            </p:cNvPr>
            <p:cNvCxnSpPr/>
            <p:nvPr/>
          </p:nvCxnSpPr>
          <p:spPr>
            <a:xfrm>
              <a:off x="561686" y="6119676"/>
              <a:ext cx="577048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A39F7E7D-25B0-45F1-AF1A-465DB30B0A6C}"/>
                </a:ext>
              </a:extLst>
            </p:cNvPr>
            <p:cNvGrpSpPr/>
            <p:nvPr/>
          </p:nvGrpSpPr>
          <p:grpSpPr>
            <a:xfrm>
              <a:off x="988377" y="4533342"/>
              <a:ext cx="328483" cy="1584000"/>
              <a:chOff x="766053" y="3209198"/>
              <a:chExt cx="366822" cy="1371600"/>
            </a:xfrm>
          </p:grpSpPr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433F798F-6D27-49BC-9050-116C32B0A114}"/>
                  </a:ext>
                </a:extLst>
              </p:cNvPr>
              <p:cNvCxnSpPr/>
              <p:nvPr/>
            </p:nvCxnSpPr>
            <p:spPr>
              <a:xfrm flipV="1">
                <a:off x="776288" y="3209198"/>
                <a:ext cx="0" cy="1371600"/>
              </a:xfrm>
              <a:prstGeom prst="line">
                <a:avLst/>
              </a:prstGeom>
              <a:ln w="25400"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63AAD3DF-7B63-4C3D-BBD5-61C6B7DF2C8A}"/>
                  </a:ext>
                </a:extLst>
              </p:cNvPr>
              <p:cNvCxnSpPr/>
              <p:nvPr/>
            </p:nvCxnSpPr>
            <p:spPr>
              <a:xfrm>
                <a:off x="766053" y="3214688"/>
                <a:ext cx="366822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3841289B-67C6-40C9-B741-EA0ED5C1809F}"/>
                </a:ext>
              </a:extLst>
            </p:cNvPr>
            <p:cNvGrpSpPr/>
            <p:nvPr/>
          </p:nvGrpSpPr>
          <p:grpSpPr>
            <a:xfrm>
              <a:off x="2757927" y="4533342"/>
              <a:ext cx="225662" cy="1584000"/>
              <a:chOff x="766053" y="3209198"/>
              <a:chExt cx="366822" cy="1371600"/>
            </a:xfrm>
          </p:grpSpPr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19694123-2E4B-40D9-B9C2-AC925F72D153}"/>
                  </a:ext>
                </a:extLst>
              </p:cNvPr>
              <p:cNvCxnSpPr/>
              <p:nvPr/>
            </p:nvCxnSpPr>
            <p:spPr>
              <a:xfrm flipV="1">
                <a:off x="776287" y="3209198"/>
                <a:ext cx="0" cy="1371600"/>
              </a:xfrm>
              <a:prstGeom prst="line">
                <a:avLst/>
              </a:prstGeom>
              <a:ln w="25400"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E7B0ABFF-85A2-441D-ADE9-43D576D88469}"/>
                  </a:ext>
                </a:extLst>
              </p:cNvPr>
              <p:cNvCxnSpPr/>
              <p:nvPr/>
            </p:nvCxnSpPr>
            <p:spPr>
              <a:xfrm>
                <a:off x="766053" y="3214688"/>
                <a:ext cx="366822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BC52FDDA-94DE-44CB-AB88-2D39DA73E530}"/>
                </a:ext>
              </a:extLst>
            </p:cNvPr>
            <p:cNvGrpSpPr/>
            <p:nvPr/>
          </p:nvGrpSpPr>
          <p:grpSpPr>
            <a:xfrm>
              <a:off x="4486566" y="4533342"/>
              <a:ext cx="225662" cy="1584000"/>
              <a:chOff x="766053" y="3209198"/>
              <a:chExt cx="366822" cy="1371600"/>
            </a:xfrm>
          </p:grpSpPr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A6D58BBF-E9A4-4D62-9727-DAA507DEDD92}"/>
                  </a:ext>
                </a:extLst>
              </p:cNvPr>
              <p:cNvCxnSpPr/>
              <p:nvPr/>
            </p:nvCxnSpPr>
            <p:spPr>
              <a:xfrm flipV="1">
                <a:off x="776287" y="3209198"/>
                <a:ext cx="0" cy="1371600"/>
              </a:xfrm>
              <a:prstGeom prst="line">
                <a:avLst/>
              </a:prstGeom>
              <a:ln w="25400"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DF18E653-8802-4CB4-B999-17483B8C6BFB}"/>
                  </a:ext>
                </a:extLst>
              </p:cNvPr>
              <p:cNvCxnSpPr/>
              <p:nvPr/>
            </p:nvCxnSpPr>
            <p:spPr>
              <a:xfrm>
                <a:off x="766053" y="3214688"/>
                <a:ext cx="366822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FE9BFE74-ED8E-4270-9F5D-DECA637D069E}"/>
                </a:ext>
              </a:extLst>
            </p:cNvPr>
            <p:cNvGrpSpPr/>
            <p:nvPr/>
          </p:nvGrpSpPr>
          <p:grpSpPr>
            <a:xfrm>
              <a:off x="6319833" y="4533341"/>
              <a:ext cx="225662" cy="1594800"/>
              <a:chOff x="766053" y="3209198"/>
              <a:chExt cx="366822" cy="1380952"/>
            </a:xfrm>
          </p:grpSpPr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F61BECB4-E224-4BFC-A9B0-C9BB8965ABAD}"/>
                  </a:ext>
                </a:extLst>
              </p:cNvPr>
              <p:cNvCxnSpPr/>
              <p:nvPr/>
            </p:nvCxnSpPr>
            <p:spPr>
              <a:xfrm flipV="1">
                <a:off x="776287" y="3209198"/>
                <a:ext cx="0" cy="138095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405D256C-CF38-46A5-9C5B-12F2CED79D8D}"/>
                  </a:ext>
                </a:extLst>
              </p:cNvPr>
              <p:cNvCxnSpPr/>
              <p:nvPr/>
            </p:nvCxnSpPr>
            <p:spPr>
              <a:xfrm>
                <a:off x="766053" y="3214688"/>
                <a:ext cx="366822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05428461-83C6-4BF5-92F5-ECE3F60BED2E}"/>
                </a:ext>
              </a:extLst>
            </p:cNvPr>
            <p:cNvGrpSpPr/>
            <p:nvPr/>
          </p:nvGrpSpPr>
          <p:grpSpPr>
            <a:xfrm>
              <a:off x="782323" y="3492378"/>
              <a:ext cx="540000" cy="581863"/>
              <a:chOff x="2499184" y="1828800"/>
              <a:chExt cx="603032" cy="774233"/>
            </a:xfrm>
          </p:grpSpPr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3F28633C-FF61-4452-8275-8AF20010C563}"/>
                  </a:ext>
                </a:extLst>
              </p:cNvPr>
              <p:cNvCxnSpPr/>
              <p:nvPr/>
            </p:nvCxnSpPr>
            <p:spPr>
              <a:xfrm flipV="1">
                <a:off x="2509414" y="1828800"/>
                <a:ext cx="0" cy="77423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010DCB88-F30F-4EEE-96EA-FB08DDC3771B}"/>
                  </a:ext>
                </a:extLst>
              </p:cNvPr>
              <p:cNvCxnSpPr/>
              <p:nvPr/>
            </p:nvCxnSpPr>
            <p:spPr>
              <a:xfrm>
                <a:off x="2499184" y="2590799"/>
                <a:ext cx="603032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900E5FD8-A01D-451F-B1CF-B3D4D9E49574}"/>
                </a:ext>
              </a:extLst>
            </p:cNvPr>
            <p:cNvSpPr txBox="1"/>
            <p:nvPr/>
          </p:nvSpPr>
          <p:spPr>
            <a:xfrm>
              <a:off x="343332" y="6096000"/>
              <a:ext cx="520897" cy="3698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2"/>
                  </a:solidFill>
                </a:rPr>
                <a:t>CLK</a:t>
              </a:r>
              <a:endParaRPr lang="en-US" baseline="-25000" dirty="0">
                <a:solidFill>
                  <a:schemeClr val="tx2"/>
                </a:solidFill>
              </a:endParaRP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C0E5921B-A0ED-4B83-B9ED-7166C6E2A466}"/>
                </a:ext>
              </a:extLst>
            </p:cNvPr>
            <p:cNvCxnSpPr>
              <a:endCxn id="123" idx="1"/>
            </p:cNvCxnSpPr>
            <p:nvPr/>
          </p:nvCxnSpPr>
          <p:spPr>
            <a:xfrm>
              <a:off x="2374994" y="4065048"/>
              <a:ext cx="649835" cy="950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5FD83BFA-73D2-4100-ADBF-31F8E4EBCFA1}"/>
                </a:ext>
              </a:extLst>
            </p:cNvPr>
            <p:cNvCxnSpPr>
              <a:endCxn id="119" idx="1"/>
            </p:cNvCxnSpPr>
            <p:nvPr/>
          </p:nvCxnSpPr>
          <p:spPr>
            <a:xfrm>
              <a:off x="4106419" y="4065048"/>
              <a:ext cx="692540" cy="950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8FCD1759-E908-4933-B8D6-0AD4EFFA75AE}"/>
                </a:ext>
              </a:extLst>
            </p:cNvPr>
            <p:cNvCxnSpPr>
              <a:endCxn id="115" idx="1"/>
            </p:cNvCxnSpPr>
            <p:nvPr/>
          </p:nvCxnSpPr>
          <p:spPr>
            <a:xfrm>
              <a:off x="5870428" y="4065048"/>
              <a:ext cx="759899" cy="950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A2638AA7-415D-4C4C-B4FF-903EF9A93128}"/>
                </a:ext>
              </a:extLst>
            </p:cNvPr>
            <p:cNvCxnSpPr/>
            <p:nvPr/>
          </p:nvCxnSpPr>
          <p:spPr>
            <a:xfrm>
              <a:off x="7712793" y="4065047"/>
              <a:ext cx="194587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2DDF6F2B-6F74-47DE-92E5-5B9D667B24CD}"/>
                </a:ext>
              </a:extLst>
            </p:cNvPr>
            <p:cNvSpPr/>
            <p:nvPr/>
          </p:nvSpPr>
          <p:spPr>
            <a:xfrm>
              <a:off x="2922867" y="4480808"/>
              <a:ext cx="105303" cy="883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036471CB-A0E6-4B3F-B50A-E9F776D66C3C}"/>
                </a:ext>
              </a:extLst>
            </p:cNvPr>
            <p:cNvSpPr/>
            <p:nvPr/>
          </p:nvSpPr>
          <p:spPr>
            <a:xfrm>
              <a:off x="1191246" y="4488447"/>
              <a:ext cx="105303" cy="883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2735CDFD-8272-479E-9564-C70A16A8895B}"/>
                </a:ext>
              </a:extLst>
            </p:cNvPr>
            <p:cNvSpPr/>
            <p:nvPr/>
          </p:nvSpPr>
          <p:spPr>
            <a:xfrm>
              <a:off x="4669031" y="4477182"/>
              <a:ext cx="105303" cy="883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237120C4-797C-41E0-9315-C810F745F347}"/>
                </a:ext>
              </a:extLst>
            </p:cNvPr>
            <p:cNvSpPr/>
            <p:nvPr/>
          </p:nvSpPr>
          <p:spPr>
            <a:xfrm>
              <a:off x="6497973" y="4488447"/>
              <a:ext cx="105303" cy="883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AFBE7FAA-EEC3-43CF-852A-716524C36AE1}"/>
                </a:ext>
              </a:extLst>
            </p:cNvPr>
            <p:cNvCxnSpPr/>
            <p:nvPr/>
          </p:nvCxnSpPr>
          <p:spPr>
            <a:xfrm>
              <a:off x="782320" y="3492378"/>
              <a:ext cx="71208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861F59BC-C0E5-4A4D-B615-224B64E58784}"/>
                </a:ext>
              </a:extLst>
            </p:cNvPr>
            <p:cNvCxnSpPr/>
            <p:nvPr/>
          </p:nvCxnSpPr>
          <p:spPr>
            <a:xfrm flipV="1">
              <a:off x="7908402" y="3482052"/>
              <a:ext cx="0" cy="58186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94EFEABD-20CE-4F47-898A-3422F8A0A8DA}"/>
                </a:ext>
              </a:extLst>
            </p:cNvPr>
            <p:cNvSpPr txBox="1"/>
            <p:nvPr/>
          </p:nvSpPr>
          <p:spPr>
            <a:xfrm>
              <a:off x="1912753" y="4920696"/>
              <a:ext cx="471695" cy="3698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ysClr val="windowText" lastClr="000000"/>
                  </a:solidFill>
                </a:rPr>
                <a:t>Q</a:t>
              </a:r>
              <a:r>
                <a:rPr lang="en-US" baseline="-25000" dirty="0">
                  <a:solidFill>
                    <a:sysClr val="windowText" lastClr="000000"/>
                  </a:solidFill>
                </a:rPr>
                <a:t>1</a:t>
              </a:r>
              <a:r>
                <a:rPr lang="en-US" dirty="0">
                  <a:solidFill>
                    <a:sysClr val="windowText" lastClr="000000"/>
                  </a:solidFill>
                </a:rPr>
                <a:t>’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57B5BC81-02A5-47F5-8BBD-E5B7ABD5AFD1}"/>
                </a:ext>
              </a:extLst>
            </p:cNvPr>
            <p:cNvSpPr txBox="1"/>
            <p:nvPr/>
          </p:nvSpPr>
          <p:spPr>
            <a:xfrm>
              <a:off x="3645494" y="4935318"/>
              <a:ext cx="471695" cy="3698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ysClr val="windowText" lastClr="000000"/>
                  </a:solidFill>
                </a:rPr>
                <a:t>Q</a:t>
              </a:r>
              <a:r>
                <a:rPr lang="en-US" baseline="-25000" dirty="0">
                  <a:solidFill>
                    <a:sysClr val="windowText" lastClr="000000"/>
                  </a:solidFill>
                </a:rPr>
                <a:t>2</a:t>
              </a:r>
              <a:r>
                <a:rPr lang="en-US" dirty="0">
                  <a:solidFill>
                    <a:sysClr val="windowText" lastClr="000000"/>
                  </a:solidFill>
                </a:rPr>
                <a:t>’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CDD9E646-C45E-4EC2-B50E-ABC4F7C07544}"/>
                </a:ext>
              </a:extLst>
            </p:cNvPr>
            <p:cNvSpPr txBox="1"/>
            <p:nvPr/>
          </p:nvSpPr>
          <p:spPr>
            <a:xfrm>
              <a:off x="5425918" y="4924051"/>
              <a:ext cx="471695" cy="3698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ysClr val="windowText" lastClr="000000"/>
                  </a:solidFill>
                </a:rPr>
                <a:t>Q</a:t>
              </a:r>
              <a:r>
                <a:rPr lang="en-US" baseline="-25000" dirty="0">
                  <a:solidFill>
                    <a:sysClr val="windowText" lastClr="000000"/>
                  </a:solidFill>
                </a:rPr>
                <a:t>3</a:t>
              </a:r>
              <a:r>
                <a:rPr lang="en-US" dirty="0">
                  <a:solidFill>
                    <a:sysClr val="windowText" lastClr="000000"/>
                  </a:solidFill>
                </a:rPr>
                <a:t>’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68CAEB2-01A1-4C4E-9628-09CE7009276D}"/>
                </a:ext>
              </a:extLst>
            </p:cNvPr>
            <p:cNvSpPr txBox="1"/>
            <p:nvPr/>
          </p:nvSpPr>
          <p:spPr>
            <a:xfrm>
              <a:off x="7235143" y="4924051"/>
              <a:ext cx="471695" cy="3698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ysClr val="windowText" lastClr="000000"/>
                  </a:solidFill>
                </a:rPr>
                <a:t>Q</a:t>
              </a:r>
              <a:r>
                <a:rPr lang="en-US" baseline="-25000" dirty="0">
                  <a:solidFill>
                    <a:sysClr val="windowText" lastClr="000000"/>
                  </a:solidFill>
                </a:rPr>
                <a:t>4</a:t>
              </a:r>
              <a:r>
                <a:rPr lang="en-US" dirty="0">
                  <a:solidFill>
                    <a:sysClr val="windowText" lastClr="000000"/>
                  </a:solidFill>
                </a:rPr>
                <a:t>’</a:t>
              </a:r>
              <a:endParaRPr lang="en-US" baseline="-250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BFCFFDFA-B1A8-425C-A90A-D6C9FC0EB6B9}"/>
                </a:ext>
              </a:extLst>
            </p:cNvPr>
            <p:cNvCxnSpPr/>
            <p:nvPr/>
          </p:nvCxnSpPr>
          <p:spPr>
            <a:xfrm flipV="1">
              <a:off x="2390404" y="5095852"/>
              <a:ext cx="626400" cy="167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61F1BD09-6F46-4481-B8A8-FC251E26948A}"/>
                </a:ext>
              </a:extLst>
            </p:cNvPr>
            <p:cNvCxnSpPr/>
            <p:nvPr/>
          </p:nvCxnSpPr>
          <p:spPr>
            <a:xfrm flipV="1">
              <a:off x="4096297" y="5095852"/>
              <a:ext cx="691200" cy="167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DF8B2DCC-5595-4EFB-80F5-0C425ED81410}"/>
                </a:ext>
              </a:extLst>
            </p:cNvPr>
            <p:cNvCxnSpPr/>
            <p:nvPr/>
          </p:nvCxnSpPr>
          <p:spPr>
            <a:xfrm flipV="1">
              <a:off x="5865984" y="5095852"/>
              <a:ext cx="763200" cy="167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3C3AA0C9-7C0A-4540-9320-376630DAAD85}"/>
                </a:ext>
              </a:extLst>
            </p:cNvPr>
            <p:cNvCxnSpPr/>
            <p:nvPr/>
          </p:nvCxnSpPr>
          <p:spPr>
            <a:xfrm flipV="1">
              <a:off x="7712793" y="5095852"/>
              <a:ext cx="180000" cy="167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E6C22D5E-39E6-4C4C-B226-DE05584E69CF}"/>
                </a:ext>
              </a:extLst>
            </p:cNvPr>
            <p:cNvSpPr txBox="1"/>
            <p:nvPr/>
          </p:nvSpPr>
          <p:spPr>
            <a:xfrm>
              <a:off x="1306274" y="4929432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ysClr val="windowText" lastClr="000000"/>
                  </a:solidFill>
                </a:rPr>
                <a:t>K</a:t>
              </a:r>
              <a:r>
                <a:rPr lang="en-US" baseline="-25000" dirty="0">
                  <a:solidFill>
                    <a:sysClr val="windowText" lastClr="000000"/>
                  </a:solidFill>
                </a:rPr>
                <a:t>1</a:t>
              </a:r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C1796EE3-E413-490F-9BB0-7EFA9CF252F8}"/>
                </a:ext>
              </a:extLst>
            </p:cNvPr>
            <p:cNvSpPr txBox="1"/>
            <p:nvPr/>
          </p:nvSpPr>
          <p:spPr>
            <a:xfrm>
              <a:off x="3014017" y="4926591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ysClr val="windowText" lastClr="000000"/>
                  </a:solidFill>
                </a:rPr>
                <a:t>K</a:t>
              </a:r>
              <a:r>
                <a:rPr lang="en-US" baseline="-25000" dirty="0">
                  <a:solidFill>
                    <a:sysClr val="windowText" lastClr="000000"/>
                  </a:solidFill>
                </a:rPr>
                <a:t>2</a:t>
              </a:r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86BD23F2-5D35-44E8-99F3-EF7FE5A0E209}"/>
                </a:ext>
              </a:extLst>
            </p:cNvPr>
            <p:cNvSpPr txBox="1"/>
            <p:nvPr/>
          </p:nvSpPr>
          <p:spPr>
            <a:xfrm>
              <a:off x="4798959" y="4916618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ysClr val="windowText" lastClr="000000"/>
                  </a:solidFill>
                </a:rPr>
                <a:t>K</a:t>
              </a:r>
              <a:r>
                <a:rPr lang="en-US" baseline="-25000" dirty="0">
                  <a:solidFill>
                    <a:sysClr val="windowText" lastClr="000000"/>
                  </a:solidFill>
                </a:rPr>
                <a:t>3</a:t>
              </a:r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9B742F60-247D-474D-930D-AADF413429A5}"/>
                </a:ext>
              </a:extLst>
            </p:cNvPr>
            <p:cNvSpPr txBox="1"/>
            <p:nvPr/>
          </p:nvSpPr>
          <p:spPr>
            <a:xfrm>
              <a:off x="6628334" y="4907095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ysClr val="windowText" lastClr="000000"/>
                  </a:solidFill>
                </a:rPr>
                <a:t>K</a:t>
              </a:r>
              <a:r>
                <a:rPr lang="en-US" baseline="-25000" dirty="0">
                  <a:solidFill>
                    <a:sysClr val="windowText" lastClr="000000"/>
                  </a:solidFill>
                </a:rPr>
                <a:t>4</a:t>
              </a:r>
            </a:p>
          </p:txBody>
        </p: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00B3C4A1-BAB2-4D79-BDA8-6C1E3176E024}"/>
                </a:ext>
              </a:extLst>
            </p:cNvPr>
            <p:cNvCxnSpPr/>
            <p:nvPr/>
          </p:nvCxnSpPr>
          <p:spPr>
            <a:xfrm>
              <a:off x="766709" y="5110068"/>
              <a:ext cx="540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7F5B5EEB-E94D-42EE-BD2D-D90FB30079C8}"/>
                </a:ext>
              </a:extLst>
            </p:cNvPr>
            <p:cNvCxnSpPr/>
            <p:nvPr/>
          </p:nvCxnSpPr>
          <p:spPr>
            <a:xfrm flipV="1">
              <a:off x="772160" y="5108049"/>
              <a:ext cx="0" cy="52896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98572925-4A17-4DC5-9A87-D385D57CF64C}"/>
                </a:ext>
              </a:extLst>
            </p:cNvPr>
            <p:cNvCxnSpPr/>
            <p:nvPr/>
          </p:nvCxnSpPr>
          <p:spPr>
            <a:xfrm>
              <a:off x="766709" y="5637015"/>
              <a:ext cx="71208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627677FB-52DF-41A2-BEDC-8FF6FDA572CB}"/>
                </a:ext>
              </a:extLst>
            </p:cNvPr>
            <p:cNvCxnSpPr/>
            <p:nvPr/>
          </p:nvCxnSpPr>
          <p:spPr>
            <a:xfrm flipV="1">
              <a:off x="7887509" y="5099908"/>
              <a:ext cx="0" cy="5400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249720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Ring Counter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52600" y="1066800"/>
          <a:ext cx="5524500" cy="4648200"/>
        </p:xfrm>
        <a:graphic>
          <a:graphicData uri="http://schemas.openxmlformats.org/drawingml/2006/table">
            <a:tbl>
              <a:tblPr firstRow="1" bandRow="1"/>
              <a:tblGrid>
                <a:gridCol w="110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4820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After pulses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State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82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Q</a:t>
                      </a:r>
                      <a:r>
                        <a:rPr lang="en-US" sz="2400" baseline="-25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Q</a:t>
                      </a:r>
                      <a:r>
                        <a:rPr lang="en-US" sz="2400" baseline="-25000" dirty="0"/>
                        <a:t>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Q</a:t>
                      </a:r>
                      <a:r>
                        <a:rPr lang="en-US" sz="2400" baseline="-25000" dirty="0"/>
                        <a:t>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Q</a:t>
                      </a:r>
                      <a:r>
                        <a:rPr lang="en-US" sz="2400" baseline="-25000" dirty="0"/>
                        <a:t>4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8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8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0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8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8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8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48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0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48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48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99170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Mod-6 Asynchronous Counter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9340466"/>
              </p:ext>
            </p:extLst>
          </p:nvPr>
        </p:nvGraphicFramePr>
        <p:xfrm>
          <a:off x="190500" y="990600"/>
          <a:ext cx="4914900" cy="4389120"/>
        </p:xfrm>
        <a:graphic>
          <a:graphicData uri="http://schemas.openxmlformats.org/drawingml/2006/table">
            <a:tbl>
              <a:tblPr firstRow="1" bandRow="1"/>
              <a:tblGrid>
                <a:gridCol w="982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2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2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29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29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6153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After pulses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Reset(R)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153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  <a:r>
                        <a:rPr lang="en-US" baseline="-250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  <a:r>
                        <a:rPr lang="en-US" baseline="-25000" dirty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  <a:r>
                        <a:rPr lang="en-US" baseline="-25000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15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15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15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15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15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15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15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15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↓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↓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15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615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466272" y="1741855"/>
            <a:ext cx="335280" cy="251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465320" y="2108567"/>
            <a:ext cx="335280" cy="251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68176" y="2489567"/>
            <a:ext cx="335280" cy="251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467224" y="2856279"/>
            <a:ext cx="335280" cy="251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96752" y="3232519"/>
            <a:ext cx="335280" cy="251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495800" y="3599231"/>
            <a:ext cx="335280" cy="251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419600" y="3980231"/>
            <a:ext cx="335280" cy="251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482464" y="4723183"/>
            <a:ext cx="335280" cy="251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81512" y="5089895"/>
            <a:ext cx="335280" cy="251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197810" y="1219733"/>
            <a:ext cx="790573" cy="3042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562600" y="1066800"/>
            <a:ext cx="30509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 = 0 for 000 to 101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562600" y="1534180"/>
            <a:ext cx="20333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 = 1 for 110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562600" y="2067580"/>
            <a:ext cx="2006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 = x for 111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62600" y="2600980"/>
            <a:ext cx="3339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 = Q</a:t>
            </a:r>
            <a:r>
              <a:rPr lang="en-US" sz="2800" baseline="-25000" dirty="0"/>
              <a:t>3</a:t>
            </a:r>
            <a:r>
              <a:rPr lang="en-US" sz="2800" dirty="0"/>
              <a:t>Q</a:t>
            </a:r>
            <a:r>
              <a:rPr lang="en-US" sz="2800" baseline="-25000" dirty="0"/>
              <a:t>2</a:t>
            </a:r>
            <a:r>
              <a:rPr lang="en-US" sz="2800" dirty="0"/>
              <a:t>Q</a:t>
            </a:r>
            <a:r>
              <a:rPr lang="en-US" sz="2800" baseline="-25000" dirty="0"/>
              <a:t>1</a:t>
            </a:r>
            <a:r>
              <a:rPr lang="en-US" sz="2800" dirty="0"/>
              <a:t>’ + Q</a:t>
            </a:r>
            <a:r>
              <a:rPr lang="en-US" sz="2800" baseline="-25000" dirty="0"/>
              <a:t>3</a:t>
            </a:r>
            <a:r>
              <a:rPr lang="en-US" sz="2800" dirty="0"/>
              <a:t>Q</a:t>
            </a:r>
            <a:r>
              <a:rPr lang="en-US" sz="2800" baseline="-25000" dirty="0"/>
              <a:t>2</a:t>
            </a:r>
            <a:r>
              <a:rPr lang="en-US" sz="2800" dirty="0"/>
              <a:t>Q</a:t>
            </a:r>
            <a:r>
              <a:rPr lang="en-US" sz="2800" baseline="-25000" dirty="0"/>
              <a:t>1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5562600" y="3134380"/>
            <a:ext cx="1451038" cy="52322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R = Q</a:t>
            </a:r>
            <a:r>
              <a:rPr lang="en-US" sz="2800" baseline="-25000" dirty="0"/>
              <a:t>3</a:t>
            </a:r>
            <a:r>
              <a:rPr lang="en-US" sz="2800" dirty="0"/>
              <a:t>Q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392319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7" grpId="0" animBg="1"/>
      <p:bldP spid="18" grpId="0"/>
      <p:bldP spid="19" grpId="0"/>
      <p:bldP spid="20" grpId="0"/>
      <p:bldP spid="21" grpId="0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Switching Circuits</a:t>
            </a:r>
          </a:p>
        </p:txBody>
      </p:sp>
      <p:sp>
        <p:nvSpPr>
          <p:cNvPr id="4" name="Rectangle 3"/>
          <p:cNvSpPr/>
          <p:nvPr/>
        </p:nvSpPr>
        <p:spPr>
          <a:xfrm>
            <a:off x="2209800" y="2057400"/>
            <a:ext cx="47244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ysClr val="windowText" lastClr="000000"/>
                </a:solidFill>
              </a:rPr>
              <a:t>Combinational Circuit</a:t>
            </a:r>
          </a:p>
        </p:txBody>
      </p:sp>
      <p:cxnSp>
        <p:nvCxnSpPr>
          <p:cNvPr id="6" name="Straight Connector 5"/>
          <p:cNvCxnSpPr>
            <a:stCxn id="4" idx="1"/>
          </p:cNvCxnSpPr>
          <p:nvPr/>
        </p:nvCxnSpPr>
        <p:spPr>
          <a:xfrm flipH="1">
            <a:off x="914400" y="2743200"/>
            <a:ext cx="1295400" cy="0"/>
          </a:xfrm>
          <a:prstGeom prst="line">
            <a:avLst/>
          </a:prstGeom>
          <a:ln w="25400"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3"/>
          </p:cNvCxnSpPr>
          <p:nvPr/>
        </p:nvCxnSpPr>
        <p:spPr>
          <a:xfrm>
            <a:off x="6934200" y="2743200"/>
            <a:ext cx="1295400" cy="0"/>
          </a:xfrm>
          <a:prstGeom prst="line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20000" y="2743200"/>
            <a:ext cx="0" cy="1581145"/>
          </a:xfrm>
          <a:prstGeom prst="line">
            <a:avLst/>
          </a:prstGeom>
          <a:ln w="25400"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930593" y="3938136"/>
            <a:ext cx="2003607" cy="7742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ysClr val="windowText" lastClr="000000"/>
                </a:solidFill>
              </a:rPr>
              <a:t>Memory elements</a:t>
            </a:r>
          </a:p>
        </p:txBody>
      </p:sp>
      <p:cxnSp>
        <p:nvCxnSpPr>
          <p:cNvPr id="23" name="Straight Connector 22"/>
          <p:cNvCxnSpPr>
            <a:stCxn id="12" idx="3"/>
          </p:cNvCxnSpPr>
          <p:nvPr/>
        </p:nvCxnSpPr>
        <p:spPr>
          <a:xfrm flipV="1">
            <a:off x="6934200" y="4324345"/>
            <a:ext cx="685800" cy="90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114800" y="3429000"/>
            <a:ext cx="0" cy="895345"/>
          </a:xfrm>
          <a:prstGeom prst="line">
            <a:avLst/>
          </a:prstGeom>
          <a:ln w="25400"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12" idx="1"/>
          </p:cNvCxnSpPr>
          <p:nvPr/>
        </p:nvCxnSpPr>
        <p:spPr>
          <a:xfrm>
            <a:off x="4114800" y="4325253"/>
            <a:ext cx="815793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990600" y="2286000"/>
            <a:ext cx="970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Inputs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086600" y="2281535"/>
            <a:ext cx="1199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Outputs</a:t>
            </a:r>
          </a:p>
        </p:txBody>
      </p:sp>
    </p:spTree>
    <p:extLst>
      <p:ext uri="{BB962C8B-B14F-4D97-AF65-F5344CB8AC3E}">
        <p14:creationId xmlns:p14="http://schemas.microsoft.com/office/powerpoint/2010/main" val="20041909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34" grpId="0"/>
      <p:bldP spid="3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Mod-6 Asynchronous Counter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018572" y="2514600"/>
            <a:ext cx="1348134" cy="1905000"/>
            <a:chOff x="1066800" y="2286000"/>
            <a:chExt cx="1348134" cy="1905000"/>
          </a:xfrm>
          <a:noFill/>
        </p:grpSpPr>
        <p:grpSp>
          <p:nvGrpSpPr>
            <p:cNvPr id="5" name="Group 4"/>
            <p:cNvGrpSpPr/>
            <p:nvPr/>
          </p:nvGrpSpPr>
          <p:grpSpPr>
            <a:xfrm>
              <a:off x="1066800" y="2286000"/>
              <a:ext cx="1348134" cy="1905000"/>
              <a:chOff x="1114424" y="2286000"/>
              <a:chExt cx="1631243" cy="1905000"/>
            </a:xfrm>
            <a:grpFill/>
          </p:grpSpPr>
          <p:sp>
            <p:nvSpPr>
              <p:cNvPr id="8" name="Rectangle 7"/>
              <p:cNvSpPr/>
              <p:nvPr/>
            </p:nvSpPr>
            <p:spPr>
              <a:xfrm>
                <a:off x="1219200" y="2286000"/>
                <a:ext cx="1447800" cy="1905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ysClr val="windowText" lastClr="000000"/>
                    </a:solidFill>
                  </a:rPr>
                  <a:t>FF</a:t>
                </a:r>
                <a:r>
                  <a:rPr lang="en-US" sz="2800" baseline="-25000" dirty="0">
                    <a:solidFill>
                      <a:sysClr val="windowText" lastClr="000000"/>
                    </a:solidFill>
                  </a:rPr>
                  <a:t>1</a:t>
                </a:r>
                <a:endParaRPr lang="en-US" baseline="-25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219200" y="2357735"/>
                <a:ext cx="531849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T</a:t>
                </a:r>
                <a:r>
                  <a:rPr lang="en-US" sz="2400" baseline="-25000" dirty="0">
                    <a:solidFill>
                      <a:sysClr val="windowText" lastClr="000000"/>
                    </a:solidFill>
                  </a:rPr>
                  <a:t>1</a:t>
                </a: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145931" y="2347912"/>
                <a:ext cx="599736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Q</a:t>
                </a:r>
                <a:r>
                  <a:rPr lang="en-US" sz="2400" baseline="-25000" dirty="0">
                    <a:solidFill>
                      <a:sysClr val="windowText" lastClr="000000"/>
                    </a:solidFill>
                  </a:rPr>
                  <a:t>1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114424" y="2971800"/>
                <a:ext cx="409651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&gt;</a:t>
                </a:r>
                <a:endParaRPr lang="en-US" sz="2400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1828800" y="3729335"/>
              <a:ext cx="572593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1</a:t>
              </a:r>
              <a:r>
                <a:rPr lang="en-US" sz="2400" dirty="0">
                  <a:solidFill>
                    <a:sysClr val="windowText" lastClr="000000"/>
                  </a:solidFill>
                </a:rPr>
                <a:t>’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328038" y="2514600"/>
            <a:ext cx="1348134" cy="1905000"/>
            <a:chOff x="1066800" y="2286000"/>
            <a:chExt cx="1348134" cy="1905000"/>
          </a:xfrm>
          <a:noFill/>
        </p:grpSpPr>
        <p:grpSp>
          <p:nvGrpSpPr>
            <p:cNvPr id="13" name="Group 12"/>
            <p:cNvGrpSpPr/>
            <p:nvPr/>
          </p:nvGrpSpPr>
          <p:grpSpPr>
            <a:xfrm>
              <a:off x="1066800" y="2286000"/>
              <a:ext cx="1348134" cy="1905000"/>
              <a:chOff x="1114424" y="2286000"/>
              <a:chExt cx="1631243" cy="1905000"/>
            </a:xfrm>
            <a:grpFill/>
          </p:grpSpPr>
          <p:sp>
            <p:nvSpPr>
              <p:cNvPr id="16" name="Rectangle 15"/>
              <p:cNvSpPr/>
              <p:nvPr/>
            </p:nvSpPr>
            <p:spPr>
              <a:xfrm>
                <a:off x="1219200" y="2286000"/>
                <a:ext cx="1447800" cy="1905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ysClr val="windowText" lastClr="000000"/>
                    </a:solidFill>
                  </a:rPr>
                  <a:t>FF</a:t>
                </a:r>
                <a:r>
                  <a:rPr lang="en-US" sz="2800" baseline="-25000" dirty="0">
                    <a:solidFill>
                      <a:sysClr val="windowText" lastClr="000000"/>
                    </a:solidFill>
                  </a:rPr>
                  <a:t>2</a:t>
                </a:r>
                <a:endParaRPr lang="en-US" baseline="-25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219200" y="2357735"/>
                <a:ext cx="531849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T</a:t>
                </a:r>
                <a:r>
                  <a:rPr lang="en-US" sz="2400" baseline="-25000" dirty="0">
                    <a:solidFill>
                      <a:sysClr val="windowText" lastClr="000000"/>
                    </a:solidFill>
                  </a:rPr>
                  <a:t>2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2145931" y="2347912"/>
                <a:ext cx="599736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Q</a:t>
                </a:r>
                <a:r>
                  <a:rPr lang="en-US" sz="2400" baseline="-25000" dirty="0">
                    <a:solidFill>
                      <a:sysClr val="windowText" lastClr="000000"/>
                    </a:solidFill>
                  </a:rPr>
                  <a:t>2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114424" y="2971800"/>
                <a:ext cx="409651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&gt;</a:t>
                </a:r>
                <a:endParaRPr lang="en-US" sz="2400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828800" y="3729335"/>
              <a:ext cx="572593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2</a:t>
              </a:r>
              <a:r>
                <a:rPr lang="en-US" sz="2400" dirty="0">
                  <a:solidFill>
                    <a:sysClr val="windowText" lastClr="000000"/>
                  </a:solidFill>
                </a:rPr>
                <a:t>’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662266" y="2524066"/>
            <a:ext cx="1348134" cy="1905000"/>
            <a:chOff x="1066800" y="2286000"/>
            <a:chExt cx="1348134" cy="1905000"/>
          </a:xfrm>
          <a:noFill/>
        </p:grpSpPr>
        <p:grpSp>
          <p:nvGrpSpPr>
            <p:cNvPr id="21" name="Group 20"/>
            <p:cNvGrpSpPr/>
            <p:nvPr/>
          </p:nvGrpSpPr>
          <p:grpSpPr>
            <a:xfrm>
              <a:off x="1066800" y="2286000"/>
              <a:ext cx="1348134" cy="1905000"/>
              <a:chOff x="1114424" y="2286000"/>
              <a:chExt cx="1631243" cy="1905000"/>
            </a:xfrm>
            <a:grpFill/>
          </p:grpSpPr>
          <p:sp>
            <p:nvSpPr>
              <p:cNvPr id="23" name="Rectangle 22"/>
              <p:cNvSpPr/>
              <p:nvPr/>
            </p:nvSpPr>
            <p:spPr>
              <a:xfrm>
                <a:off x="1219200" y="2286000"/>
                <a:ext cx="1447800" cy="1905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ysClr val="windowText" lastClr="000000"/>
                    </a:solidFill>
                  </a:rPr>
                  <a:t>FF</a:t>
                </a:r>
                <a:r>
                  <a:rPr lang="en-US" sz="2800" baseline="-25000" dirty="0">
                    <a:solidFill>
                      <a:sysClr val="windowText" lastClr="000000"/>
                    </a:solidFill>
                  </a:rPr>
                  <a:t>3</a:t>
                </a:r>
                <a:endParaRPr lang="en-US" baseline="-25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219200" y="2357735"/>
                <a:ext cx="531849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T</a:t>
                </a:r>
                <a:r>
                  <a:rPr lang="en-US" sz="2400" baseline="-25000" dirty="0">
                    <a:solidFill>
                      <a:sysClr val="windowText" lastClr="000000"/>
                    </a:solidFill>
                  </a:rPr>
                  <a:t>3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2145931" y="2347912"/>
                <a:ext cx="599736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Q</a:t>
                </a:r>
                <a:r>
                  <a:rPr lang="en-US" sz="2400" baseline="-25000" dirty="0">
                    <a:solidFill>
                      <a:sysClr val="windowText" lastClr="000000"/>
                    </a:solidFill>
                  </a:rPr>
                  <a:t>3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114424" y="2971800"/>
                <a:ext cx="409651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&gt;</a:t>
                </a:r>
                <a:endParaRPr lang="en-US" sz="2400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1828800" y="3729335"/>
              <a:ext cx="572593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3</a:t>
              </a:r>
              <a:r>
                <a:rPr lang="en-US" sz="2400" dirty="0">
                  <a:solidFill>
                    <a:sysClr val="windowText" lastClr="000000"/>
                  </a:solidFill>
                </a:rPr>
                <a:t>’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cxnSp>
        <p:nvCxnSpPr>
          <p:cNvPr id="30" name="Straight Connector 29"/>
          <p:cNvCxnSpPr/>
          <p:nvPr/>
        </p:nvCxnSpPr>
        <p:spPr>
          <a:xfrm flipV="1">
            <a:off x="2618772" y="2195512"/>
            <a:ext cx="0" cy="1246909"/>
          </a:xfrm>
          <a:prstGeom prst="line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/>
        </p:nvGrpSpPr>
        <p:grpSpPr>
          <a:xfrm>
            <a:off x="2618772" y="3387606"/>
            <a:ext cx="762000" cy="117594"/>
            <a:chOff x="381000" y="3000376"/>
            <a:chExt cx="762000" cy="117594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381000" y="3048000"/>
              <a:ext cx="6858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1025406" y="3000376"/>
              <a:ext cx="117594" cy="11759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4" name="Straight Connector 33"/>
          <p:cNvCxnSpPr/>
          <p:nvPr/>
        </p:nvCxnSpPr>
        <p:spPr>
          <a:xfrm>
            <a:off x="2299684" y="2805112"/>
            <a:ext cx="331199" cy="0"/>
          </a:xfrm>
          <a:prstGeom prst="line">
            <a:avLst/>
          </a:prstGeom>
          <a:ln w="25400"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4963160" y="1809690"/>
            <a:ext cx="0" cy="1647020"/>
          </a:xfrm>
          <a:prstGeom prst="line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4963160" y="3401894"/>
            <a:ext cx="762000" cy="117594"/>
            <a:chOff x="381000" y="3000376"/>
            <a:chExt cx="762000" cy="117594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381000" y="3048000"/>
              <a:ext cx="6858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 37"/>
            <p:cNvSpPr/>
            <p:nvPr/>
          </p:nvSpPr>
          <p:spPr>
            <a:xfrm>
              <a:off x="1025406" y="3000376"/>
              <a:ext cx="117594" cy="11759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9" name="Straight Connector 38"/>
          <p:cNvCxnSpPr/>
          <p:nvPr/>
        </p:nvCxnSpPr>
        <p:spPr>
          <a:xfrm>
            <a:off x="4633912" y="2819400"/>
            <a:ext cx="331199" cy="0"/>
          </a:xfrm>
          <a:prstGeom prst="line">
            <a:avLst/>
          </a:prstGeom>
          <a:ln w="25400"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61372" y="2838510"/>
            <a:ext cx="533400" cy="0"/>
          </a:xfrm>
          <a:prstGeom prst="line">
            <a:avLst/>
          </a:prstGeom>
          <a:ln w="25400"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561372" y="2229718"/>
            <a:ext cx="0" cy="603970"/>
          </a:xfrm>
          <a:prstGeom prst="line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08972" y="1752600"/>
            <a:ext cx="3145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390172" y="1752600"/>
            <a:ext cx="444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Q</a:t>
            </a:r>
            <a:r>
              <a:rPr lang="en-US" sz="2000" baseline="-25000" dirty="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508648" y="1809690"/>
            <a:ext cx="444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Q</a:t>
            </a:r>
            <a:r>
              <a:rPr lang="en-US" sz="2000" baseline="-25000" dirty="0">
                <a:solidFill>
                  <a:schemeClr val="tx2"/>
                </a:solidFill>
              </a:rPr>
              <a:t>2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8792" y="3429000"/>
            <a:ext cx="5152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143000" y="4033366"/>
                <a:ext cx="806054" cy="4624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4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CLR</m:t>
                          </m:r>
                        </m:e>
                      </m:acc>
                    </m:oMath>
                  </m:oMathPara>
                </a14:m>
                <a:endParaRPr lang="en-US" sz="24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4033366"/>
                <a:ext cx="806054" cy="46243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461146" y="4038600"/>
                <a:ext cx="806054" cy="4624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4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CLR</m:t>
                          </m:r>
                        </m:e>
                      </m:acc>
                    </m:oMath>
                  </m:oMathPara>
                </a14:m>
                <a:endParaRPr lang="en-US" sz="24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1146" y="4038600"/>
                <a:ext cx="806054" cy="46243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747146" y="4038600"/>
                <a:ext cx="806054" cy="4624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4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CLR</m:t>
                          </m:r>
                        </m:e>
                      </m:acc>
                    </m:oMath>
                  </m:oMathPara>
                </a14:m>
                <a:endParaRPr lang="en-US" sz="24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7146" y="4038600"/>
                <a:ext cx="806054" cy="46243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Straight Connector 54"/>
          <p:cNvCxnSpPr/>
          <p:nvPr/>
        </p:nvCxnSpPr>
        <p:spPr>
          <a:xfrm>
            <a:off x="3069225" y="2838510"/>
            <a:ext cx="331199" cy="0"/>
          </a:xfrm>
          <a:prstGeom prst="line">
            <a:avLst/>
          </a:prstGeom>
          <a:ln w="25400"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3075361" y="2229718"/>
            <a:ext cx="0" cy="603970"/>
          </a:xfrm>
          <a:prstGeom prst="line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895600" y="1809690"/>
            <a:ext cx="259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5400838" y="2857620"/>
            <a:ext cx="331199" cy="0"/>
          </a:xfrm>
          <a:prstGeom prst="line">
            <a:avLst/>
          </a:prstGeom>
          <a:ln w="25400"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5406974" y="2258988"/>
            <a:ext cx="0" cy="603970"/>
          </a:xfrm>
          <a:prstGeom prst="line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226475" y="1828800"/>
            <a:ext cx="259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4965111" y="1676400"/>
            <a:ext cx="3775328" cy="556814"/>
            <a:chOff x="-1119166" y="4177246"/>
            <a:chExt cx="6080202" cy="741118"/>
          </a:xfrm>
        </p:grpSpPr>
        <p:cxnSp>
          <p:nvCxnSpPr>
            <p:cNvPr id="63" name="Straight Connector 62"/>
            <p:cNvCxnSpPr/>
            <p:nvPr/>
          </p:nvCxnSpPr>
          <p:spPr>
            <a:xfrm flipV="1">
              <a:off x="3279279" y="4734370"/>
              <a:ext cx="415107" cy="1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-1119166" y="4371022"/>
              <a:ext cx="4813552" cy="1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5" name="Group 64"/>
            <p:cNvGrpSpPr/>
            <p:nvPr/>
          </p:nvGrpSpPr>
          <p:grpSpPr>
            <a:xfrm>
              <a:off x="4584720" y="4496209"/>
              <a:ext cx="376316" cy="117436"/>
              <a:chOff x="1490775" y="1289057"/>
              <a:chExt cx="376316" cy="117436"/>
            </a:xfrm>
          </p:grpSpPr>
          <p:cxnSp>
            <p:nvCxnSpPr>
              <p:cNvPr id="67" name="Straight Connector 66"/>
              <p:cNvCxnSpPr/>
              <p:nvPr/>
            </p:nvCxnSpPr>
            <p:spPr>
              <a:xfrm flipV="1">
                <a:off x="1603168" y="1347775"/>
                <a:ext cx="263923" cy="90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Oval 67"/>
              <p:cNvSpPr/>
              <p:nvPr/>
            </p:nvSpPr>
            <p:spPr>
              <a:xfrm>
                <a:off x="1490775" y="1289057"/>
                <a:ext cx="120028" cy="117436"/>
              </a:xfrm>
              <a:prstGeom prst="ellipse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66" name="Delay 67"/>
            <p:cNvSpPr/>
            <p:nvPr/>
          </p:nvSpPr>
          <p:spPr>
            <a:xfrm>
              <a:off x="3694386" y="4177246"/>
              <a:ext cx="882699" cy="741118"/>
            </a:xfrm>
            <a:prstGeom prst="flowChartDelay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74" name="Elbow Connector 73"/>
          <p:cNvCxnSpPr/>
          <p:nvPr/>
        </p:nvCxnSpPr>
        <p:spPr>
          <a:xfrm flipV="1">
            <a:off x="6934200" y="2094976"/>
            <a:ext cx="914400" cy="733890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8738552" y="1959526"/>
            <a:ext cx="0" cy="2844000"/>
          </a:xfrm>
          <a:prstGeom prst="line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524388" y="4800600"/>
            <a:ext cx="7218292" cy="0"/>
          </a:xfrm>
          <a:prstGeom prst="line">
            <a:avLst/>
          </a:prstGeom>
          <a:ln w="25400"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" name="Group 81"/>
          <p:cNvGrpSpPr/>
          <p:nvPr/>
        </p:nvGrpSpPr>
        <p:grpSpPr>
          <a:xfrm rot="16200000">
            <a:off x="1352461" y="4552861"/>
            <a:ext cx="377886" cy="117594"/>
            <a:chOff x="765114" y="3000376"/>
            <a:chExt cx="377886" cy="117594"/>
          </a:xfrm>
        </p:grpSpPr>
        <p:cxnSp>
          <p:nvCxnSpPr>
            <p:cNvPr id="83" name="Straight Connector 82"/>
            <p:cNvCxnSpPr/>
            <p:nvPr/>
          </p:nvCxnSpPr>
          <p:spPr>
            <a:xfrm rot="5400000" flipV="1">
              <a:off x="915957" y="2897158"/>
              <a:ext cx="0" cy="30168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Oval 83"/>
            <p:cNvSpPr/>
            <p:nvPr/>
          </p:nvSpPr>
          <p:spPr>
            <a:xfrm>
              <a:off x="1025406" y="3000376"/>
              <a:ext cx="117594" cy="11759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7" name="Group 86"/>
          <p:cNvGrpSpPr/>
          <p:nvPr/>
        </p:nvGrpSpPr>
        <p:grpSpPr>
          <a:xfrm rot="16200000">
            <a:off x="3679854" y="4549746"/>
            <a:ext cx="377886" cy="117594"/>
            <a:chOff x="765114" y="3000376"/>
            <a:chExt cx="377886" cy="117594"/>
          </a:xfrm>
        </p:grpSpPr>
        <p:cxnSp>
          <p:nvCxnSpPr>
            <p:cNvPr id="88" name="Straight Connector 87"/>
            <p:cNvCxnSpPr/>
            <p:nvPr/>
          </p:nvCxnSpPr>
          <p:spPr>
            <a:xfrm rot="5400000" flipV="1">
              <a:off x="915957" y="2897158"/>
              <a:ext cx="0" cy="30168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Oval 88"/>
            <p:cNvSpPr/>
            <p:nvPr/>
          </p:nvSpPr>
          <p:spPr>
            <a:xfrm>
              <a:off x="1025406" y="3000376"/>
              <a:ext cx="117594" cy="11759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0" name="Group 89"/>
          <p:cNvGrpSpPr/>
          <p:nvPr/>
        </p:nvGrpSpPr>
        <p:grpSpPr>
          <a:xfrm rot="16200000">
            <a:off x="6000660" y="4549746"/>
            <a:ext cx="377886" cy="117594"/>
            <a:chOff x="765114" y="3000376"/>
            <a:chExt cx="377886" cy="117594"/>
          </a:xfrm>
        </p:grpSpPr>
        <p:cxnSp>
          <p:nvCxnSpPr>
            <p:cNvPr id="91" name="Straight Connector 90"/>
            <p:cNvCxnSpPr/>
            <p:nvPr/>
          </p:nvCxnSpPr>
          <p:spPr>
            <a:xfrm rot="5400000" flipV="1">
              <a:off x="915957" y="2897158"/>
              <a:ext cx="0" cy="30168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Oval 91"/>
            <p:cNvSpPr/>
            <p:nvPr/>
          </p:nvSpPr>
          <p:spPr>
            <a:xfrm>
              <a:off x="1025406" y="3000376"/>
              <a:ext cx="117594" cy="11759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3" name="TextBox 92"/>
          <p:cNvSpPr txBox="1"/>
          <p:nvPr/>
        </p:nvSpPr>
        <p:spPr>
          <a:xfrm>
            <a:off x="6962776" y="2038290"/>
            <a:ext cx="444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Q</a:t>
            </a:r>
            <a:r>
              <a:rPr lang="en-US" sz="2000" baseline="-25000" dirty="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8318648" y="2343090"/>
            <a:ext cx="444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R’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-27972" y="3195578"/>
            <a:ext cx="5613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CLK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51458454-E33F-4504-BEE6-7C6919689687}"/>
              </a:ext>
            </a:extLst>
          </p:cNvPr>
          <p:cNvSpPr/>
          <p:nvPr/>
        </p:nvSpPr>
        <p:spPr>
          <a:xfrm>
            <a:off x="975360" y="3387606"/>
            <a:ext cx="117594" cy="11759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417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52" grpId="0"/>
      <p:bldP spid="53" grpId="0"/>
      <p:bldP spid="54" grpId="0"/>
      <p:bldP spid="57" grpId="0"/>
      <p:bldP spid="60" grpId="0"/>
      <p:bldP spid="93" grpId="0"/>
      <p:bldP spid="94" grpId="0"/>
      <p:bldP spid="72" grpId="0"/>
      <p:bldP spid="73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990600"/>
            <a:ext cx="8763000" cy="5334000"/>
          </a:xfrm>
        </p:spPr>
        <p:txBody>
          <a:bodyPr/>
          <a:lstStyle/>
          <a:p>
            <a:r>
              <a:rPr lang="en-US" dirty="0"/>
              <a:t>Design Mod-10 ripple counter.</a:t>
            </a:r>
          </a:p>
          <a:p>
            <a:r>
              <a:rPr lang="en-US" dirty="0"/>
              <a:t>Draw a frequency divider using JK FFs to divide input clock frequency by a factor of 8.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037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Design of Synchronous Counters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>
                <a:solidFill>
                  <a:schemeClr val="tx2"/>
                </a:solidFill>
              </a:rPr>
              <a:t>Step 1. Number of flip-flops: </a:t>
            </a:r>
          </a:p>
          <a:p>
            <a:pPr indent="0" algn="just">
              <a:buNone/>
            </a:pPr>
            <a:r>
              <a:rPr lang="en-US" dirty="0"/>
              <a:t>Based on the description of the problem, determine the required number n of the FFs - the smallest value of n is such that the number of states N ≤ 2</a:t>
            </a:r>
            <a:r>
              <a:rPr lang="en-US" baseline="30000" dirty="0"/>
              <a:t>n</a:t>
            </a:r>
            <a:r>
              <a:rPr lang="en-US" dirty="0"/>
              <a:t> and the desired counting sequence.</a:t>
            </a:r>
          </a:p>
          <a:p>
            <a:pPr algn="just"/>
            <a:r>
              <a:rPr lang="en-US" dirty="0">
                <a:solidFill>
                  <a:schemeClr val="tx2"/>
                </a:solidFill>
              </a:rPr>
              <a:t>Step 2. State diagram: </a:t>
            </a:r>
          </a:p>
          <a:p>
            <a:pPr indent="0" algn="just">
              <a:buNone/>
            </a:pPr>
            <a:r>
              <a:rPr lang="en-US" dirty="0"/>
              <a:t>Draw the state diagram showing all the possible states.</a:t>
            </a:r>
          </a:p>
          <a:p>
            <a:pPr algn="just"/>
            <a:r>
              <a:rPr lang="en-US" dirty="0">
                <a:solidFill>
                  <a:schemeClr val="tx2"/>
                </a:solidFill>
              </a:rPr>
              <a:t>Step 3. Choice of flip-flops and excitation table:</a:t>
            </a:r>
          </a:p>
          <a:p>
            <a:pPr indent="0" algn="just">
              <a:buNone/>
            </a:pPr>
            <a:r>
              <a:rPr lang="en-US" dirty="0"/>
              <a:t>Select the type of flip-flops to be used and write the excitation table.</a:t>
            </a:r>
          </a:p>
          <a:p>
            <a:pPr indent="0" algn="just">
              <a:buNone/>
            </a:pPr>
            <a:r>
              <a:rPr lang="en-US" dirty="0"/>
              <a:t>An excitation table is a table that lists the present state (PS), the next state (NS) and the required excitations.</a:t>
            </a:r>
          </a:p>
        </p:txBody>
      </p:sp>
    </p:spTree>
    <p:extLst>
      <p:ext uri="{BB962C8B-B14F-4D97-AF65-F5344CB8AC3E}">
        <p14:creationId xmlns:p14="http://schemas.microsoft.com/office/powerpoint/2010/main" val="29080143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Design of Synchronous Counters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>
                <a:solidFill>
                  <a:schemeClr val="tx2"/>
                </a:solidFill>
              </a:rPr>
              <a:t>Step 4. Minimal expressions for excitations: </a:t>
            </a:r>
          </a:p>
          <a:p>
            <a:pPr indent="0" algn="just">
              <a:buNone/>
            </a:pPr>
            <a:r>
              <a:rPr lang="en-US" dirty="0"/>
              <a:t>Obtain the minimal expressions for the excitations of the FFs using K-maps for the excitations of the flip-flops in terms of the present states and inputs.</a:t>
            </a:r>
          </a:p>
          <a:p>
            <a:pPr algn="just"/>
            <a:r>
              <a:rPr lang="en-US" dirty="0">
                <a:solidFill>
                  <a:schemeClr val="tx2"/>
                </a:solidFill>
              </a:rPr>
              <a:t>Step 5. Logic Diagram:</a:t>
            </a:r>
          </a:p>
          <a:p>
            <a:pPr indent="0" algn="just">
              <a:buNone/>
            </a:pPr>
            <a:r>
              <a:rPr lang="en-US" dirty="0"/>
              <a:t>Draw the logic diagram based on the minimal expressions.</a:t>
            </a:r>
          </a:p>
        </p:txBody>
      </p:sp>
    </p:spTree>
    <p:extLst>
      <p:ext uri="{BB962C8B-B14F-4D97-AF65-F5344CB8AC3E}">
        <p14:creationId xmlns:p14="http://schemas.microsoft.com/office/powerpoint/2010/main" val="3226939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Excitation Tables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38352" y="1219200"/>
          <a:ext cx="2759824" cy="2802820"/>
        </p:xfrm>
        <a:graphic>
          <a:graphicData uri="http://schemas.openxmlformats.org/drawingml/2006/table">
            <a:tbl>
              <a:tblPr firstRow="1" bandRow="1"/>
              <a:tblGrid>
                <a:gridCol w="689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99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99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99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59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NS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Required inputs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90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/>
                        <a:t>Q</a:t>
                      </a:r>
                      <a:r>
                        <a:rPr lang="en-US" sz="2000" baseline="-25000" dirty="0" err="1"/>
                        <a:t>n</a:t>
                      </a:r>
                      <a:endParaRPr lang="en-US" sz="200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Q</a:t>
                      </a:r>
                      <a:r>
                        <a:rPr lang="en-US" sz="2000" baseline="-25000" dirty="0"/>
                        <a:t>n+1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90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90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90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90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878976" y="2514600"/>
            <a:ext cx="335280" cy="251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564776" y="2514600"/>
            <a:ext cx="335280" cy="251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78976" y="2895600"/>
            <a:ext cx="335280" cy="251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564776" y="2895600"/>
            <a:ext cx="335280" cy="251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910408" y="3305176"/>
            <a:ext cx="335280" cy="251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96208" y="3305176"/>
            <a:ext cx="335280" cy="251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78976" y="3710940"/>
            <a:ext cx="335280" cy="251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564776" y="3710940"/>
            <a:ext cx="335280" cy="251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116976" y="4038600"/>
            <a:ext cx="10178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tx2"/>
                </a:solidFill>
              </a:rPr>
              <a:t>S-R FF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4707776" y="1219200"/>
          <a:ext cx="2759824" cy="2802820"/>
        </p:xfrm>
        <a:graphic>
          <a:graphicData uri="http://schemas.openxmlformats.org/drawingml/2006/table">
            <a:tbl>
              <a:tblPr firstRow="1" bandRow="1"/>
              <a:tblGrid>
                <a:gridCol w="689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99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99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99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59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NS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Required inputs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90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/>
                        <a:t>Q</a:t>
                      </a:r>
                      <a:r>
                        <a:rPr lang="en-US" sz="2000" baseline="-25000" dirty="0" err="1"/>
                        <a:t>n</a:t>
                      </a:r>
                      <a:endParaRPr lang="en-US" sz="200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Q</a:t>
                      </a:r>
                      <a:r>
                        <a:rPr lang="en-US" sz="2000" baseline="-25000" dirty="0"/>
                        <a:t>n+1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90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90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90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90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6307976" y="2514600"/>
            <a:ext cx="335280" cy="251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993776" y="2514600"/>
            <a:ext cx="335280" cy="251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307976" y="2895600"/>
            <a:ext cx="335280" cy="251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993776" y="2895600"/>
            <a:ext cx="335280" cy="251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339408" y="3305176"/>
            <a:ext cx="335280" cy="251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025208" y="3305176"/>
            <a:ext cx="335280" cy="251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307976" y="3710940"/>
            <a:ext cx="335280" cy="251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993776" y="3710940"/>
            <a:ext cx="335280" cy="251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486400" y="4038600"/>
            <a:ext cx="10178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tx2"/>
                </a:solidFill>
              </a:rPr>
              <a:t>J-K FF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7379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Excitation Tables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599" y="1219200"/>
          <a:ext cx="3581402" cy="2802820"/>
        </p:xfrm>
        <a:graphic>
          <a:graphicData uri="http://schemas.openxmlformats.org/drawingml/2006/table">
            <a:tbl>
              <a:tblPr firstRow="1" bandRow="1"/>
              <a:tblGrid>
                <a:gridCol w="1114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4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2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59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Required inputs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90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/>
                        <a:t>Q</a:t>
                      </a:r>
                      <a:r>
                        <a:rPr lang="en-US" sz="2000" baseline="-25000" dirty="0" err="1"/>
                        <a:t>n</a:t>
                      </a:r>
                      <a:endParaRPr lang="en-US" sz="200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Q</a:t>
                      </a:r>
                      <a:r>
                        <a:rPr lang="en-US" sz="2000" baseline="-25000" dirty="0"/>
                        <a:t>n+1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90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90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90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90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748088" y="2514600"/>
            <a:ext cx="335280" cy="251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748088" y="2895600"/>
            <a:ext cx="335280" cy="251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779520" y="3305176"/>
            <a:ext cx="335280" cy="251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748088" y="3710940"/>
            <a:ext cx="335280" cy="251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258761" y="4038600"/>
            <a:ext cx="10178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tx2"/>
                </a:solidFill>
              </a:rPr>
              <a:t>D FF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44961" y="4038600"/>
            <a:ext cx="10178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tx2"/>
                </a:solidFill>
              </a:rPr>
              <a:t>T FF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4876798" y="1219200"/>
          <a:ext cx="3581402" cy="2802820"/>
        </p:xfrm>
        <a:graphic>
          <a:graphicData uri="http://schemas.openxmlformats.org/drawingml/2006/table">
            <a:tbl>
              <a:tblPr firstRow="1" bandRow="1"/>
              <a:tblGrid>
                <a:gridCol w="1114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4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2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59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Required inputs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90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/>
                        <a:t>Q</a:t>
                      </a:r>
                      <a:r>
                        <a:rPr lang="en-US" sz="2000" baseline="-25000" dirty="0" err="1"/>
                        <a:t>n</a:t>
                      </a:r>
                      <a:endParaRPr lang="en-US" sz="200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Q</a:t>
                      </a:r>
                      <a:r>
                        <a:rPr lang="en-US" sz="2000" baseline="-25000" dirty="0"/>
                        <a:t>n+1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90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90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90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90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7634287" y="2514600"/>
            <a:ext cx="335280" cy="251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634287" y="2895600"/>
            <a:ext cx="335280" cy="251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665719" y="3305176"/>
            <a:ext cx="335280" cy="251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634287" y="3710940"/>
            <a:ext cx="335280" cy="251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6431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1" grpId="0" animBg="1"/>
      <p:bldP spid="13" grpId="0"/>
      <p:bldP spid="23" grpId="0"/>
      <p:bldP spid="25" grpId="0" animBg="1"/>
      <p:bldP spid="26" grpId="0" animBg="1"/>
      <p:bldP spid="27" grpId="0" animBg="1"/>
      <p:bldP spid="28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Design of Synchronous 3-bit Up Counters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990600"/>
            <a:ext cx="8763000" cy="220980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Step 1. </a:t>
            </a:r>
            <a:r>
              <a:rPr lang="en-US" dirty="0">
                <a:solidFill>
                  <a:schemeClr val="tx2"/>
                </a:solidFill>
              </a:rPr>
              <a:t>Number of flip-flops: </a:t>
            </a:r>
          </a:p>
          <a:p>
            <a:pPr indent="0" algn="just">
              <a:buNone/>
            </a:pPr>
            <a:r>
              <a:rPr lang="en-US" dirty="0"/>
              <a:t>A 3-bit up-counter requires </a:t>
            </a:r>
            <a:r>
              <a:rPr lang="en-US" dirty="0">
                <a:solidFill>
                  <a:schemeClr val="tx2"/>
                </a:solidFill>
              </a:rPr>
              <a:t>3 flip-flops</a:t>
            </a:r>
            <a:r>
              <a:rPr lang="en-US" dirty="0"/>
              <a:t>. The counting sequence is 000, 001, 010, 011, 100, 101, 110, 111, 000 …</a:t>
            </a:r>
          </a:p>
          <a:p>
            <a:pPr algn="just"/>
            <a:r>
              <a:rPr lang="en-US" dirty="0"/>
              <a:t>Step 2. </a:t>
            </a:r>
            <a:r>
              <a:rPr lang="en-US" dirty="0">
                <a:solidFill>
                  <a:schemeClr val="tx2"/>
                </a:solidFill>
              </a:rPr>
              <a:t>Draw the state diagram: 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62829260"/>
              </p:ext>
            </p:extLst>
          </p:nvPr>
        </p:nvGraphicFramePr>
        <p:xfrm>
          <a:off x="1981200" y="2971800"/>
          <a:ext cx="5181600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15255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DA5B49-46F8-4955-88D2-7BC6D4970C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dgm id="{0CDA5B49-46F8-4955-88D2-7BC6D4970C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701EBB-50E5-4E13-95C7-6675DD41C7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>
                                            <p:graphicEl>
                                              <a:dgm id="{F8701EBB-50E5-4E13-95C7-6675DD41C7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24D492A-0591-4520-BE28-E8E761B0A8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C24D492A-0591-4520-BE28-E8E761B0A8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1BC08DC-57B2-4465-923F-6CD076DE7B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81BC08DC-57B2-4465-923F-6CD076DE7B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EBE0FE-9234-40A6-97DA-9A449E4E22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>
                                            <p:graphicEl>
                                              <a:dgm id="{64EBE0FE-9234-40A6-97DA-9A449E4E22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6905E9-A143-4CC5-AF6F-5BBA46CF32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">
                                            <p:graphicEl>
                                              <a:dgm id="{A46905E9-A143-4CC5-AF6F-5BBA46CF32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1AA1570-480E-413A-84E0-E4A7A73EC6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dgm id="{81AA1570-480E-413A-84E0-E4A7A73EC6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FDB955-FAFB-45FC-851E-70369BC11C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">
                                            <p:graphicEl>
                                              <a:dgm id="{15FDB955-FAFB-45FC-851E-70369BC11C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CBBF359-8DB2-4FF1-BF67-BE51155417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">
                                            <p:graphicEl>
                                              <a:dgm id="{6CBBF359-8DB2-4FF1-BF67-BE51155417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FCBF61A-5C5A-4B98-BABB-AAFCC404D8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">
                                            <p:graphicEl>
                                              <a:dgm id="{7FCBF61A-5C5A-4B98-BABB-AAFCC404D8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8C39A44-EEB0-4622-9DB9-0BC32A34CD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">
                                            <p:graphicEl>
                                              <a:dgm id="{E8C39A44-EEB0-4622-9DB9-0BC32A34CD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3B52A7-EE32-45D0-8414-E5C1CEA318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">
                                            <p:graphicEl>
                                              <a:dgm id="{CA3B52A7-EE32-45D0-8414-E5C1CEA318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3C9118A-8060-40C1-9015-E94F37D5A4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">
                                            <p:graphicEl>
                                              <a:dgm id="{B3C9118A-8060-40C1-9015-E94F37D5A4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92DF381-65F3-444A-8CB0-AEF1D32E79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">
                                            <p:graphicEl>
                                              <a:dgm id="{C92DF381-65F3-444A-8CB0-AEF1D32E79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1B5913E-AB09-432E-9203-3F284EA165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">
                                            <p:graphicEl>
                                              <a:dgm id="{B1B5913E-AB09-432E-9203-3F284EA165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912B90-3EE1-4F99-970A-CA97195EE8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4">
                                            <p:graphicEl>
                                              <a:dgm id="{A1912B90-3EE1-4F99-970A-CA97195EE8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4" grpId="0">
        <p:bldSub>
          <a:bldDgm bld="one"/>
        </p:bldSub>
      </p:bldGraphic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Design of Synchronous 3-bit Up Counters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990600"/>
            <a:ext cx="8763000" cy="1524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Step 3. </a:t>
            </a:r>
            <a:r>
              <a:rPr lang="en-US" dirty="0">
                <a:solidFill>
                  <a:schemeClr val="tx2"/>
                </a:solidFill>
              </a:rPr>
              <a:t>Select the type of flip-flops and draw the excitation table: </a:t>
            </a:r>
            <a:r>
              <a:rPr lang="en-US" dirty="0"/>
              <a:t> </a:t>
            </a:r>
          </a:p>
          <a:p>
            <a:pPr indent="0" algn="just">
              <a:buNone/>
            </a:pPr>
            <a:r>
              <a:rPr lang="en-US" dirty="0">
                <a:solidFill>
                  <a:schemeClr val="tx2"/>
                </a:solidFill>
              </a:rPr>
              <a:t>JK flip-flops</a:t>
            </a:r>
            <a:r>
              <a:rPr lang="en-US" dirty="0"/>
              <a:t> are selected and the excitation table of a 3-bit up-counter using J-K flip-flops is drawn as shown below.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90500" y="2438400"/>
          <a:ext cx="8763000" cy="4023360"/>
        </p:xfrm>
        <a:graphic>
          <a:graphicData uri="http://schemas.openxmlformats.org/drawingml/2006/table">
            <a:tbl>
              <a:tblPr firstRow="1" bandRow="1"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0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0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0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0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2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02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02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02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02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302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302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Required excitations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2"/>
                          </a:solidFill>
                        </a:rPr>
                        <a:t>Q</a:t>
                      </a:r>
                      <a:r>
                        <a:rPr lang="en-US" sz="2000" baseline="-25000" dirty="0">
                          <a:solidFill>
                            <a:schemeClr val="tx2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2"/>
                          </a:solidFill>
                        </a:rPr>
                        <a:t>Q</a:t>
                      </a:r>
                      <a:r>
                        <a:rPr lang="en-US" sz="2000" baseline="-25000" dirty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2"/>
                          </a:solidFill>
                        </a:rPr>
                        <a:t>Q</a:t>
                      </a:r>
                      <a:r>
                        <a:rPr lang="en-US" sz="2000" baseline="-25000" dirty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Q</a:t>
                      </a:r>
                      <a:r>
                        <a:rPr lang="en-US" sz="2000" baseline="-25000" dirty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Q</a:t>
                      </a:r>
                      <a:r>
                        <a:rPr lang="en-US" sz="2000" baseline="-25000" dirty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Q</a:t>
                      </a:r>
                      <a:r>
                        <a:rPr lang="en-US" sz="2000" baseline="-25000" dirty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J</a:t>
                      </a:r>
                      <a:r>
                        <a:rPr lang="en-US" sz="2000" baseline="-25000" dirty="0"/>
                        <a:t>3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K</a:t>
                      </a:r>
                      <a:r>
                        <a:rPr lang="en-US" sz="2000" baseline="-25000" dirty="0"/>
                        <a:t>3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J</a:t>
                      </a:r>
                      <a:r>
                        <a:rPr lang="en-US" sz="2000" baseline="-25000" dirty="0"/>
                        <a:t>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K</a:t>
                      </a:r>
                      <a:r>
                        <a:rPr lang="en-US" sz="2000" baseline="-25000" dirty="0"/>
                        <a:t>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J</a:t>
                      </a:r>
                      <a:r>
                        <a:rPr lang="en-US" sz="2000" baseline="-25000" dirty="0"/>
                        <a:t>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K</a:t>
                      </a:r>
                      <a:r>
                        <a:rPr lang="en-US" sz="2000" baseline="-25000" dirty="0"/>
                        <a:t>1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786312" y="3338512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00688" y="3338512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67264" y="3733800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81640" y="3733800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00600" y="4129088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514976" y="4129088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795840" y="4524376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510216" y="4524376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800600" y="4924424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514976" y="4924424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795840" y="5314952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510216" y="5314952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800600" y="5715000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514976" y="5715000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781552" y="6110288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495928" y="6110288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267448" y="3338512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981824" y="3338512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248400" y="3733800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962776" y="3733800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281736" y="4129088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996112" y="4129088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276976" y="4524376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991352" y="4524376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281736" y="4924424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996112" y="4924424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6276976" y="5314952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991352" y="5314952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281736" y="5715000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996112" y="5715000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262688" y="6110288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6977064" y="6110288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715248" y="3338512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8429624" y="3338512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696200" y="3733800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8410576" y="3733800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7729536" y="4129088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8443912" y="4129088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724776" y="4524376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8439152" y="4524376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7729536" y="4924424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8443912" y="4924424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7724776" y="5314952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8439152" y="5314952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7729536" y="5715000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8443912" y="5715000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7710488" y="6110288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8424864" y="6110288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002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Design of Synchronous 3-bit Up Counters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990600"/>
            <a:ext cx="8763000" cy="1524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Step 4. </a:t>
            </a:r>
            <a:r>
              <a:rPr lang="en-US" dirty="0">
                <a:solidFill>
                  <a:schemeClr val="tx2"/>
                </a:solidFill>
              </a:rPr>
              <a:t>Obtain the minimal expressions</a:t>
            </a:r>
          </a:p>
          <a:p>
            <a:pPr indent="0" algn="just">
              <a:buNone/>
            </a:pPr>
            <a:r>
              <a:rPr lang="en-US" dirty="0"/>
              <a:t>From excitation table, J</a:t>
            </a:r>
            <a:r>
              <a:rPr lang="en-US" baseline="-25000" dirty="0"/>
              <a:t>1</a:t>
            </a:r>
            <a:r>
              <a:rPr lang="en-US" dirty="0"/>
              <a:t> = K</a:t>
            </a:r>
            <a:r>
              <a:rPr lang="en-US" baseline="-25000" dirty="0"/>
              <a:t>1</a:t>
            </a:r>
            <a:r>
              <a:rPr lang="en-US" dirty="0"/>
              <a:t> = 1.</a:t>
            </a:r>
          </a:p>
          <a:p>
            <a:pPr indent="0" algn="just">
              <a:buNone/>
            </a:pPr>
            <a:r>
              <a:rPr lang="en-US" dirty="0"/>
              <a:t>K – Maps for excitations J</a:t>
            </a:r>
            <a:r>
              <a:rPr lang="en-US" baseline="-25000" dirty="0"/>
              <a:t>3</a:t>
            </a:r>
            <a:r>
              <a:rPr lang="en-US" dirty="0"/>
              <a:t>, K</a:t>
            </a:r>
            <a:r>
              <a:rPr lang="en-US" baseline="-25000" dirty="0"/>
              <a:t>3</a:t>
            </a:r>
            <a:r>
              <a:rPr lang="en-US" dirty="0"/>
              <a:t>, J</a:t>
            </a:r>
            <a:r>
              <a:rPr lang="en-US" baseline="-25000" dirty="0"/>
              <a:t>2</a:t>
            </a:r>
            <a:r>
              <a:rPr lang="en-US" dirty="0"/>
              <a:t> and K</a:t>
            </a:r>
            <a:r>
              <a:rPr lang="en-US" baseline="-25000" dirty="0"/>
              <a:t>2</a:t>
            </a:r>
            <a:r>
              <a:rPr lang="en-US" dirty="0"/>
              <a:t> and their minimized form are as follows:</a:t>
            </a: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895348" y="3581400"/>
          <a:ext cx="3143252" cy="1676400"/>
        </p:xfrm>
        <a:graphic>
          <a:graphicData uri="http://schemas.openxmlformats.org/drawingml/2006/table">
            <a:tbl>
              <a:tblPr firstRow="1" bandRow="1"/>
              <a:tblGrid>
                <a:gridCol w="785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5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5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 flipH="1" flipV="1">
            <a:off x="266698" y="3109912"/>
            <a:ext cx="6096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1000" y="2819400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Q</a:t>
            </a:r>
            <a:r>
              <a:rPr lang="en-US" sz="2400" baseline="-25000" dirty="0"/>
              <a:t>3</a:t>
            </a:r>
            <a:r>
              <a:rPr lang="en-US" sz="2400" dirty="0"/>
              <a:t>Q</a:t>
            </a:r>
            <a:r>
              <a:rPr lang="en-US" sz="2400" baseline="-25000" dirty="0"/>
              <a:t>2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66698" y="3272135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Q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028698" y="3119735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90898" y="312420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5298" y="38010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7564" y="456753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828449" y="312420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90449" y="3119735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901950" y="4567535"/>
            <a:ext cx="367408" cy="57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93548" y="3733800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x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57517" y="3733800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x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95576" y="4524376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x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468643" y="4541540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x</a:t>
            </a:r>
          </a:p>
        </p:txBody>
      </p:sp>
      <p:sp>
        <p:nvSpPr>
          <p:cNvPr id="28" name="Flowchart: Alternate Process 27"/>
          <p:cNvSpPr/>
          <p:nvPr/>
        </p:nvSpPr>
        <p:spPr>
          <a:xfrm rot="5400000">
            <a:off x="2222723" y="4151603"/>
            <a:ext cx="488502" cy="1379684"/>
          </a:xfrm>
          <a:prstGeom prst="flowChartAlternateProcess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752600" y="5334000"/>
            <a:ext cx="13003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J</a:t>
            </a:r>
            <a:r>
              <a:rPr lang="en-US" sz="2400" baseline="-25000" dirty="0"/>
              <a:t>3</a:t>
            </a:r>
            <a:r>
              <a:rPr lang="en-US" sz="2400" dirty="0"/>
              <a:t> = Q</a:t>
            </a:r>
            <a:r>
              <a:rPr lang="en-US" sz="2400" baseline="-25000" dirty="0"/>
              <a:t>2</a:t>
            </a:r>
            <a:r>
              <a:rPr lang="en-US" sz="2400" dirty="0"/>
              <a:t>Q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graphicFrame>
        <p:nvGraphicFramePr>
          <p:cNvPr id="30" name="Content Placeholder 3"/>
          <p:cNvGraphicFramePr>
            <a:graphicFrameLocks/>
          </p:cNvGraphicFramePr>
          <p:nvPr/>
        </p:nvGraphicFramePr>
        <p:xfrm>
          <a:off x="5467348" y="3581400"/>
          <a:ext cx="3143252" cy="1676400"/>
        </p:xfrm>
        <a:graphic>
          <a:graphicData uri="http://schemas.openxmlformats.org/drawingml/2006/table">
            <a:tbl>
              <a:tblPr firstRow="1" bandRow="1"/>
              <a:tblGrid>
                <a:gridCol w="785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5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5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1" name="Straight Connector 30"/>
          <p:cNvCxnSpPr/>
          <p:nvPr/>
        </p:nvCxnSpPr>
        <p:spPr>
          <a:xfrm flipH="1" flipV="1">
            <a:off x="4838698" y="3109912"/>
            <a:ext cx="6096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953000" y="2819400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Q</a:t>
            </a:r>
            <a:r>
              <a:rPr lang="en-US" sz="2400" baseline="-25000" dirty="0"/>
              <a:t>3</a:t>
            </a:r>
            <a:r>
              <a:rPr lang="en-US" sz="2400" dirty="0"/>
              <a:t>Q</a:t>
            </a:r>
            <a:r>
              <a:rPr lang="en-US" sz="2400" baseline="-25000" dirty="0"/>
              <a:t>2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4838698" y="3272135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Q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5600698" y="3119735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962898" y="312420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067298" y="38010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079564" y="456753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400449" y="312420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162449" y="3119735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253288" y="4529858"/>
            <a:ext cx="367408" cy="57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652392" y="3739282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x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477000" y="3733800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x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652392" y="4524376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x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477000" y="4524376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x</a:t>
            </a:r>
          </a:p>
        </p:txBody>
      </p:sp>
      <p:sp>
        <p:nvSpPr>
          <p:cNvPr id="45" name="Flowchart: Alternate Process 44"/>
          <p:cNvSpPr/>
          <p:nvPr/>
        </p:nvSpPr>
        <p:spPr>
          <a:xfrm rot="5400000">
            <a:off x="6794723" y="4138183"/>
            <a:ext cx="488502" cy="1379684"/>
          </a:xfrm>
          <a:prstGeom prst="flowChartAlternateProcess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6324600" y="5334000"/>
            <a:ext cx="13628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K</a:t>
            </a:r>
            <a:r>
              <a:rPr lang="en-US" sz="2400" baseline="-25000" dirty="0"/>
              <a:t>3</a:t>
            </a:r>
            <a:r>
              <a:rPr lang="en-US" sz="2400" dirty="0"/>
              <a:t> = Q</a:t>
            </a:r>
            <a:r>
              <a:rPr lang="en-US" sz="2400" baseline="-25000" dirty="0"/>
              <a:t>2</a:t>
            </a:r>
            <a:r>
              <a:rPr lang="en-US" sz="2400" dirty="0"/>
              <a:t>Q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763990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  <p:bldP spid="9" grpId="0"/>
      <p:bldP spid="10" grpId="0"/>
      <p:bldP spid="11" grpId="0"/>
      <p:bldP spid="12" grpId="0"/>
      <p:bldP spid="17" grpId="0"/>
      <p:bldP spid="18" grpId="0"/>
      <p:bldP spid="23" grpId="0"/>
      <p:bldP spid="24" grpId="0"/>
      <p:bldP spid="25" grpId="0"/>
      <p:bldP spid="26" grpId="0"/>
      <p:bldP spid="27" grpId="0"/>
      <p:bldP spid="28" grpId="0" animBg="1"/>
      <p:bldP spid="29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 animBg="1"/>
      <p:bldP spid="46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Design of Synchronous 3-bit Up Counters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895348" y="1824335"/>
          <a:ext cx="3143252" cy="1676400"/>
        </p:xfrm>
        <a:graphic>
          <a:graphicData uri="http://schemas.openxmlformats.org/drawingml/2006/table">
            <a:tbl>
              <a:tblPr firstRow="1" bandRow="1"/>
              <a:tblGrid>
                <a:gridCol w="785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5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5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 flipH="1" flipV="1">
            <a:off x="266698" y="1352847"/>
            <a:ext cx="6096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81000" y="1062335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Q</a:t>
            </a:r>
            <a:r>
              <a:rPr lang="en-US" sz="2400" baseline="-25000" dirty="0"/>
              <a:t>3</a:t>
            </a:r>
            <a:r>
              <a:rPr lang="en-US" sz="2400" dirty="0"/>
              <a:t>Q</a:t>
            </a:r>
            <a:r>
              <a:rPr lang="en-US" sz="2400" baseline="-25000" dirty="0"/>
              <a:t>2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66698" y="151507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Q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028698" y="136267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90898" y="1367135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5298" y="204400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7564" y="28104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828449" y="1367135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90449" y="136267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13724" y="2794000"/>
            <a:ext cx="367408" cy="57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32250" y="1976735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x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65287" y="2804755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932322" y="2792105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x</a:t>
            </a:r>
          </a:p>
        </p:txBody>
      </p:sp>
      <p:sp>
        <p:nvSpPr>
          <p:cNvPr id="19" name="Flowchart: Alternate Process 18"/>
          <p:cNvSpPr/>
          <p:nvPr/>
        </p:nvSpPr>
        <p:spPr>
          <a:xfrm>
            <a:off x="1028697" y="2792105"/>
            <a:ext cx="2857849" cy="556230"/>
          </a:xfrm>
          <a:prstGeom prst="flowChartAlternateProcess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906227" y="3576935"/>
            <a:ext cx="9893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J</a:t>
            </a:r>
            <a:r>
              <a:rPr lang="en-US" sz="2400" baseline="-25000" dirty="0"/>
              <a:t>2</a:t>
            </a:r>
            <a:r>
              <a:rPr lang="en-US" sz="2400" dirty="0"/>
              <a:t> = Q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graphicFrame>
        <p:nvGraphicFramePr>
          <p:cNvPr id="21" name="Content Placeholder 3"/>
          <p:cNvGraphicFramePr>
            <a:graphicFrameLocks/>
          </p:cNvGraphicFramePr>
          <p:nvPr/>
        </p:nvGraphicFramePr>
        <p:xfrm>
          <a:off x="5467348" y="1824335"/>
          <a:ext cx="3143252" cy="1676400"/>
        </p:xfrm>
        <a:graphic>
          <a:graphicData uri="http://schemas.openxmlformats.org/drawingml/2006/table">
            <a:tbl>
              <a:tblPr firstRow="1" bandRow="1"/>
              <a:tblGrid>
                <a:gridCol w="785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5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5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2" name="Straight Connector 21"/>
          <p:cNvCxnSpPr/>
          <p:nvPr/>
        </p:nvCxnSpPr>
        <p:spPr>
          <a:xfrm flipH="1" flipV="1">
            <a:off x="4838698" y="1352847"/>
            <a:ext cx="6096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953000" y="1062335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Q</a:t>
            </a:r>
            <a:r>
              <a:rPr lang="en-US" sz="2400" baseline="-25000" dirty="0"/>
              <a:t>3</a:t>
            </a:r>
            <a:r>
              <a:rPr lang="en-US" sz="2400" dirty="0"/>
              <a:t>Q</a:t>
            </a:r>
            <a:r>
              <a:rPr lang="en-US" sz="2400" baseline="-25000" dirty="0"/>
              <a:t>2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4838698" y="151507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Q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5600698" y="136267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962898" y="1367135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067298" y="204400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079564" y="28104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400449" y="1367135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162449" y="136267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264000" y="2879337"/>
            <a:ext cx="367408" cy="57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696427" y="1985665"/>
            <a:ext cx="378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x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040643" y="2825115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x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040643" y="1985665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x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690907" y="2825115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x</a:t>
            </a:r>
          </a:p>
        </p:txBody>
      </p:sp>
      <p:sp>
        <p:nvSpPr>
          <p:cNvPr id="36" name="Flowchart: Alternate Process 35"/>
          <p:cNvSpPr/>
          <p:nvPr/>
        </p:nvSpPr>
        <p:spPr>
          <a:xfrm>
            <a:off x="5690907" y="2857131"/>
            <a:ext cx="2767640" cy="491203"/>
          </a:xfrm>
          <a:prstGeom prst="flowChartAlternateProcess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6491909" y="3576935"/>
            <a:ext cx="10518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K</a:t>
            </a:r>
            <a:r>
              <a:rPr lang="en-US" sz="2400" baseline="-25000" dirty="0"/>
              <a:t>2</a:t>
            </a:r>
            <a:r>
              <a:rPr lang="en-US" sz="2400" dirty="0"/>
              <a:t> = Q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6464569" y="2861597"/>
            <a:ext cx="367408" cy="57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694250" y="1969175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x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723352" y="2779692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1124695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 animBg="1"/>
      <p:bldP spid="20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 animBg="1"/>
      <p:bldP spid="37" grpId="0"/>
      <p:bldP spid="38" grpId="0"/>
      <p:bldP spid="39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Sequential Circuits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68000" cy="395128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In sequential circuits, the output variables at any instant of time are dependent on the present input variables and on the present state, i.e., on the past history of the system. </a:t>
            </a:r>
          </a:p>
          <a:p>
            <a:pPr algn="just"/>
            <a:r>
              <a:rPr lang="en-US" dirty="0"/>
              <a:t>Memory unit is required to store the past history of the input variables in sequential circuits.</a:t>
            </a:r>
          </a:p>
          <a:p>
            <a:pPr algn="just"/>
            <a:r>
              <a:rPr lang="en-US" dirty="0"/>
              <a:t>Sequential circuits are slower than combinational circuits. </a:t>
            </a:r>
          </a:p>
          <a:p>
            <a:pPr algn="just"/>
            <a:r>
              <a:rPr lang="en-US" dirty="0"/>
              <a:t>Sequential circuits are comparatively harder to design.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4665345" y="1536066"/>
            <a:ext cx="4041775" cy="639762"/>
          </a:xfrm>
        </p:spPr>
        <p:txBody>
          <a:bodyPr/>
          <a:lstStyle/>
          <a:p>
            <a:pPr algn="ctr"/>
            <a:r>
              <a:rPr lang="en-US" dirty="0"/>
              <a:t>Combinational Circuits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645024" y="2174875"/>
            <a:ext cx="4068000" cy="395128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In combinational circuits, the output variables at any instant of time are dependent only on the present input variables. </a:t>
            </a:r>
          </a:p>
          <a:p>
            <a:pPr algn="just"/>
            <a:r>
              <a:rPr lang="en-US" dirty="0"/>
              <a:t>Memory unit is not required in combinational circuits. </a:t>
            </a:r>
          </a:p>
          <a:p>
            <a:pPr algn="just"/>
            <a:r>
              <a:rPr lang="en-US" dirty="0"/>
              <a:t>Combinational circuits are faster because the delay between the input and the output is due to propagation delay of gates only.</a:t>
            </a:r>
          </a:p>
          <a:p>
            <a:pPr algn="just"/>
            <a:r>
              <a:rPr lang="en-US" dirty="0"/>
              <a:t>Combinational circuits are easy to design.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Sequential Circuits v/s </a:t>
            </a:r>
            <a:br>
              <a:rPr lang="en-US" dirty="0"/>
            </a:br>
            <a:r>
              <a:rPr lang="en-US" dirty="0"/>
              <a:t>Combinational Circuits</a:t>
            </a:r>
          </a:p>
        </p:txBody>
      </p:sp>
    </p:spTree>
    <p:extLst>
      <p:ext uri="{BB962C8B-B14F-4D97-AF65-F5344CB8AC3E}">
        <p14:creationId xmlns:p14="http://schemas.microsoft.com/office/powerpoint/2010/main" val="31957248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Design of Synchronous 3-bit Up Counters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990600"/>
            <a:ext cx="8763000" cy="83820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Step 5. Draw the logic diagram</a:t>
            </a:r>
          </a:p>
          <a:p>
            <a:pPr indent="0" algn="just">
              <a:buNone/>
            </a:pPr>
            <a:endParaRPr lang="en-US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1371600" y="2609910"/>
            <a:ext cx="533400" cy="0"/>
          </a:xfrm>
          <a:prstGeom prst="line">
            <a:avLst/>
          </a:prstGeom>
          <a:ln w="25400"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 38"/>
          <p:cNvGrpSpPr/>
          <p:nvPr/>
        </p:nvGrpSpPr>
        <p:grpSpPr>
          <a:xfrm>
            <a:off x="1828800" y="2305110"/>
            <a:ext cx="1348134" cy="1905000"/>
            <a:chOff x="1066800" y="2286000"/>
            <a:chExt cx="1348134" cy="1905000"/>
          </a:xfrm>
          <a:noFill/>
        </p:grpSpPr>
        <p:grpSp>
          <p:nvGrpSpPr>
            <p:cNvPr id="40" name="Group 39"/>
            <p:cNvGrpSpPr/>
            <p:nvPr/>
          </p:nvGrpSpPr>
          <p:grpSpPr>
            <a:xfrm>
              <a:off x="1066800" y="2286000"/>
              <a:ext cx="1348134" cy="1905000"/>
              <a:chOff x="1114424" y="2286000"/>
              <a:chExt cx="1631243" cy="1905000"/>
            </a:xfrm>
            <a:grpFill/>
          </p:grpSpPr>
          <p:sp>
            <p:nvSpPr>
              <p:cNvPr id="43" name="Rectangle 42"/>
              <p:cNvSpPr/>
              <p:nvPr/>
            </p:nvSpPr>
            <p:spPr>
              <a:xfrm>
                <a:off x="1219200" y="2286000"/>
                <a:ext cx="1447800" cy="1905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ysClr val="windowText" lastClr="000000"/>
                    </a:solidFill>
                  </a:rPr>
                  <a:t>FF</a:t>
                </a:r>
                <a:r>
                  <a:rPr lang="en-US" sz="2800" baseline="-25000" dirty="0">
                    <a:solidFill>
                      <a:sysClr val="windowText" lastClr="000000"/>
                    </a:solidFill>
                  </a:rPr>
                  <a:t>1</a:t>
                </a:r>
                <a:endParaRPr lang="en-US" baseline="-25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1219200" y="2357735"/>
                <a:ext cx="478016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J</a:t>
                </a:r>
                <a:r>
                  <a:rPr lang="en-US" sz="2400" baseline="-25000" dirty="0">
                    <a:solidFill>
                      <a:sysClr val="windowText" lastClr="000000"/>
                    </a:solidFill>
                  </a:rPr>
                  <a:t>1</a:t>
                </a: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2145931" y="2347912"/>
                <a:ext cx="599736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Q</a:t>
                </a:r>
                <a:r>
                  <a:rPr lang="en-US" sz="2400" baseline="-25000" dirty="0">
                    <a:solidFill>
                      <a:sysClr val="windowText" lastClr="000000"/>
                    </a:solidFill>
                  </a:rPr>
                  <a:t>1</a:t>
                </a: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1114424" y="2971800"/>
                <a:ext cx="409651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&gt;</a:t>
                </a:r>
                <a:endParaRPr lang="en-US" sz="2400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1157288" y="3729335"/>
              <a:ext cx="449162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K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1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828800" y="3729335"/>
              <a:ext cx="572593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1</a:t>
              </a:r>
              <a:r>
                <a:rPr lang="en-US" sz="2400" dirty="0">
                  <a:solidFill>
                    <a:sysClr val="windowText" lastClr="000000"/>
                  </a:solidFill>
                </a:rPr>
                <a:t>’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3895378" y="2305110"/>
            <a:ext cx="1348134" cy="1905000"/>
            <a:chOff x="1066800" y="2286000"/>
            <a:chExt cx="1348134" cy="1905000"/>
          </a:xfrm>
          <a:noFill/>
        </p:grpSpPr>
        <p:grpSp>
          <p:nvGrpSpPr>
            <p:cNvPr id="48" name="Group 47"/>
            <p:cNvGrpSpPr/>
            <p:nvPr/>
          </p:nvGrpSpPr>
          <p:grpSpPr>
            <a:xfrm>
              <a:off x="1066800" y="2286000"/>
              <a:ext cx="1348134" cy="1905000"/>
              <a:chOff x="1114424" y="2286000"/>
              <a:chExt cx="1631243" cy="1905000"/>
            </a:xfrm>
            <a:grpFill/>
          </p:grpSpPr>
          <p:sp>
            <p:nvSpPr>
              <p:cNvPr id="51" name="Rectangle 50"/>
              <p:cNvSpPr/>
              <p:nvPr/>
            </p:nvSpPr>
            <p:spPr>
              <a:xfrm>
                <a:off x="1219200" y="2286000"/>
                <a:ext cx="1447800" cy="1905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ysClr val="windowText" lastClr="000000"/>
                    </a:solidFill>
                  </a:rPr>
                  <a:t>FF</a:t>
                </a:r>
                <a:r>
                  <a:rPr lang="en-US" sz="2800" baseline="-25000" dirty="0">
                    <a:solidFill>
                      <a:sysClr val="windowText" lastClr="000000"/>
                    </a:solidFill>
                  </a:rPr>
                  <a:t>2</a:t>
                </a:r>
                <a:endParaRPr lang="en-US" baseline="-25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1219200" y="2357735"/>
                <a:ext cx="467839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J</a:t>
                </a:r>
                <a:r>
                  <a:rPr lang="en-US" sz="2400" baseline="-25000" dirty="0">
                    <a:solidFill>
                      <a:sysClr val="windowText" lastClr="000000"/>
                    </a:solidFill>
                  </a:rPr>
                  <a:t>2</a:t>
                </a: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2145931" y="2347912"/>
                <a:ext cx="599736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Q</a:t>
                </a:r>
                <a:r>
                  <a:rPr lang="en-US" sz="2400" baseline="-25000" dirty="0">
                    <a:solidFill>
                      <a:sysClr val="windowText" lastClr="000000"/>
                    </a:solidFill>
                  </a:rPr>
                  <a:t>2</a:t>
                </a: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1114424" y="2971800"/>
                <a:ext cx="409651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&gt;</a:t>
                </a:r>
                <a:endParaRPr lang="en-US" sz="2400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49" name="TextBox 48"/>
            <p:cNvSpPr txBox="1"/>
            <p:nvPr/>
          </p:nvSpPr>
          <p:spPr>
            <a:xfrm>
              <a:off x="1157288" y="3729335"/>
              <a:ext cx="449162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K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2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828800" y="3729335"/>
              <a:ext cx="572593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2</a:t>
              </a:r>
              <a:r>
                <a:rPr lang="en-US" sz="2400" dirty="0">
                  <a:solidFill>
                    <a:sysClr val="windowText" lastClr="000000"/>
                  </a:solidFill>
                </a:rPr>
                <a:t>’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cxnSp>
        <p:nvCxnSpPr>
          <p:cNvPr id="55" name="Straight Connector 54"/>
          <p:cNvCxnSpPr/>
          <p:nvPr/>
        </p:nvCxnSpPr>
        <p:spPr>
          <a:xfrm flipV="1">
            <a:off x="1371600" y="1986830"/>
            <a:ext cx="0" cy="2008160"/>
          </a:xfrm>
          <a:prstGeom prst="line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371600" y="3981510"/>
            <a:ext cx="533400" cy="0"/>
          </a:xfrm>
          <a:prstGeom prst="line">
            <a:avLst/>
          </a:prstGeom>
          <a:ln w="25400"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219200" y="152400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cxnSp>
        <p:nvCxnSpPr>
          <p:cNvPr id="65" name="Straight Connector 64"/>
          <p:cNvCxnSpPr>
            <a:endCxn id="52" idx="1"/>
          </p:cNvCxnSpPr>
          <p:nvPr/>
        </p:nvCxnSpPr>
        <p:spPr>
          <a:xfrm flipV="1">
            <a:off x="3109912" y="2607678"/>
            <a:ext cx="872058" cy="2232"/>
          </a:xfrm>
          <a:prstGeom prst="line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3365006" y="1924110"/>
            <a:ext cx="2169018" cy="0"/>
          </a:xfrm>
          <a:prstGeom prst="line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77"/>
          <p:cNvGrpSpPr/>
          <p:nvPr/>
        </p:nvGrpSpPr>
        <p:grpSpPr>
          <a:xfrm>
            <a:off x="6738999" y="2305467"/>
            <a:ext cx="1348134" cy="1905000"/>
            <a:chOff x="1066800" y="2286000"/>
            <a:chExt cx="1348134" cy="1905000"/>
          </a:xfrm>
          <a:noFill/>
        </p:grpSpPr>
        <p:grpSp>
          <p:nvGrpSpPr>
            <p:cNvPr id="79" name="Group 78"/>
            <p:cNvGrpSpPr/>
            <p:nvPr/>
          </p:nvGrpSpPr>
          <p:grpSpPr>
            <a:xfrm>
              <a:off x="1066800" y="2286000"/>
              <a:ext cx="1348134" cy="1905000"/>
              <a:chOff x="1114424" y="2286000"/>
              <a:chExt cx="1631243" cy="1905000"/>
            </a:xfrm>
            <a:grpFill/>
          </p:grpSpPr>
          <p:sp>
            <p:nvSpPr>
              <p:cNvPr id="82" name="Rectangle 81"/>
              <p:cNvSpPr/>
              <p:nvPr/>
            </p:nvSpPr>
            <p:spPr>
              <a:xfrm>
                <a:off x="1219200" y="2286000"/>
                <a:ext cx="1447800" cy="1905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ysClr val="windowText" lastClr="000000"/>
                    </a:solidFill>
                  </a:rPr>
                  <a:t>FF</a:t>
                </a:r>
                <a:r>
                  <a:rPr lang="en-US" sz="2800" baseline="-25000" dirty="0">
                    <a:solidFill>
                      <a:sysClr val="windowText" lastClr="000000"/>
                    </a:solidFill>
                  </a:rPr>
                  <a:t>3</a:t>
                </a:r>
                <a:endParaRPr lang="en-US" baseline="-25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1219200" y="2357735"/>
                <a:ext cx="467839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J</a:t>
                </a:r>
                <a:r>
                  <a:rPr lang="en-US" sz="2400" baseline="-25000" dirty="0">
                    <a:solidFill>
                      <a:sysClr val="windowText" lastClr="000000"/>
                    </a:solidFill>
                  </a:rPr>
                  <a:t>3</a:t>
                </a:r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2145931" y="2347912"/>
                <a:ext cx="599736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Q</a:t>
                </a:r>
                <a:r>
                  <a:rPr lang="en-US" sz="2400" baseline="-25000" dirty="0">
                    <a:solidFill>
                      <a:sysClr val="windowText" lastClr="000000"/>
                    </a:solidFill>
                  </a:rPr>
                  <a:t>3</a:t>
                </a: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1114424" y="2971800"/>
                <a:ext cx="409651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ysClr val="windowText" lastClr="000000"/>
                    </a:solidFill>
                  </a:rPr>
                  <a:t>&gt;</a:t>
                </a:r>
                <a:endParaRPr lang="en-US" sz="2400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80" name="TextBox 79"/>
            <p:cNvSpPr txBox="1"/>
            <p:nvPr/>
          </p:nvSpPr>
          <p:spPr>
            <a:xfrm>
              <a:off x="1157288" y="3729335"/>
              <a:ext cx="449162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K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3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828800" y="3729335"/>
              <a:ext cx="572593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400" baseline="-25000" dirty="0">
                  <a:solidFill>
                    <a:sysClr val="windowText" lastClr="000000"/>
                  </a:solidFill>
                </a:rPr>
                <a:t>3</a:t>
              </a:r>
              <a:r>
                <a:rPr lang="en-US" sz="2400" dirty="0">
                  <a:solidFill>
                    <a:sysClr val="windowText" lastClr="000000"/>
                  </a:solidFill>
                </a:rPr>
                <a:t>’</a:t>
              </a:r>
              <a:endParaRPr lang="en-US" sz="2400" baseline="-25000" dirty="0">
                <a:solidFill>
                  <a:sysClr val="windowText" lastClr="000000"/>
                </a:solidFill>
              </a:endParaRPr>
            </a:p>
          </p:txBody>
        </p:sp>
      </p:grpSp>
      <p:cxnSp>
        <p:nvCxnSpPr>
          <p:cNvPr id="100" name="Straight Connector 99"/>
          <p:cNvCxnSpPr/>
          <p:nvPr/>
        </p:nvCxnSpPr>
        <p:spPr>
          <a:xfrm>
            <a:off x="1143000" y="4576002"/>
            <a:ext cx="524366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Group 100"/>
          <p:cNvGrpSpPr/>
          <p:nvPr/>
        </p:nvGrpSpPr>
        <p:grpSpPr>
          <a:xfrm>
            <a:off x="1528053" y="3204402"/>
            <a:ext cx="366822" cy="1371600"/>
            <a:chOff x="766053" y="3200400"/>
            <a:chExt cx="366822" cy="1371600"/>
          </a:xfrm>
        </p:grpSpPr>
        <p:cxnSp>
          <p:nvCxnSpPr>
            <p:cNvPr id="102" name="Straight Connector 101"/>
            <p:cNvCxnSpPr/>
            <p:nvPr/>
          </p:nvCxnSpPr>
          <p:spPr>
            <a:xfrm flipV="1">
              <a:off x="776288" y="3200400"/>
              <a:ext cx="0" cy="1371600"/>
            </a:xfrm>
            <a:prstGeom prst="line">
              <a:avLst/>
            </a:prstGeom>
            <a:ln w="25400"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766053" y="3214688"/>
              <a:ext cx="36682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oup 103"/>
          <p:cNvGrpSpPr/>
          <p:nvPr/>
        </p:nvGrpSpPr>
        <p:grpSpPr>
          <a:xfrm>
            <a:off x="3595578" y="3204402"/>
            <a:ext cx="366822" cy="1371600"/>
            <a:chOff x="766053" y="3200400"/>
            <a:chExt cx="366822" cy="1371600"/>
          </a:xfrm>
        </p:grpSpPr>
        <p:cxnSp>
          <p:nvCxnSpPr>
            <p:cNvPr id="105" name="Straight Connector 104"/>
            <p:cNvCxnSpPr/>
            <p:nvPr/>
          </p:nvCxnSpPr>
          <p:spPr>
            <a:xfrm flipV="1">
              <a:off x="776288" y="3200400"/>
              <a:ext cx="0" cy="1371600"/>
            </a:xfrm>
            <a:prstGeom prst="line">
              <a:avLst/>
            </a:prstGeom>
            <a:ln w="25400"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766053" y="3214688"/>
              <a:ext cx="36682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Group 106"/>
          <p:cNvGrpSpPr/>
          <p:nvPr/>
        </p:nvGrpSpPr>
        <p:grpSpPr>
          <a:xfrm>
            <a:off x="6376429" y="3204402"/>
            <a:ext cx="366822" cy="1371600"/>
            <a:chOff x="766053" y="3200400"/>
            <a:chExt cx="366822" cy="1371600"/>
          </a:xfrm>
        </p:grpSpPr>
        <p:cxnSp>
          <p:nvCxnSpPr>
            <p:cNvPr id="108" name="Straight Connector 107"/>
            <p:cNvCxnSpPr/>
            <p:nvPr/>
          </p:nvCxnSpPr>
          <p:spPr>
            <a:xfrm flipV="1">
              <a:off x="776288" y="3200400"/>
              <a:ext cx="0" cy="137160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766053" y="3214688"/>
              <a:ext cx="366822" cy="0"/>
            </a:xfrm>
            <a:prstGeom prst="line">
              <a:avLst/>
            </a:prstGeom>
            <a:ln w="25400"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3" name="Oval 112"/>
          <p:cNvSpPr/>
          <p:nvPr/>
        </p:nvSpPr>
        <p:spPr>
          <a:xfrm>
            <a:off x="3844806" y="3176594"/>
            <a:ext cx="117594" cy="11759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1785080" y="3158182"/>
            <a:ext cx="117594" cy="11759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6701857" y="3171768"/>
            <a:ext cx="117594" cy="11759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1" name="Straight Connector 120"/>
          <p:cNvCxnSpPr/>
          <p:nvPr/>
        </p:nvCxnSpPr>
        <p:spPr>
          <a:xfrm flipV="1">
            <a:off x="3370369" y="2624607"/>
            <a:ext cx="0" cy="1371600"/>
          </a:xfrm>
          <a:prstGeom prst="line">
            <a:avLst/>
          </a:prstGeom>
          <a:ln w="25400"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endCxn id="49" idx="1"/>
          </p:cNvCxnSpPr>
          <p:nvPr/>
        </p:nvCxnSpPr>
        <p:spPr>
          <a:xfrm flipV="1">
            <a:off x="3365006" y="3979278"/>
            <a:ext cx="620860" cy="15712"/>
          </a:xfrm>
          <a:prstGeom prst="line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580884" y="4345169"/>
            <a:ext cx="638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CLK</a:t>
            </a:r>
            <a:endParaRPr lang="en-US" sz="2400" baseline="-25000" dirty="0">
              <a:solidFill>
                <a:schemeClr val="tx2"/>
              </a:solidFill>
            </a:endParaRPr>
          </a:p>
        </p:txBody>
      </p:sp>
      <p:grpSp>
        <p:nvGrpSpPr>
          <p:cNvPr id="141" name="Group 140"/>
          <p:cNvGrpSpPr/>
          <p:nvPr/>
        </p:nvGrpSpPr>
        <p:grpSpPr>
          <a:xfrm>
            <a:off x="5178497" y="2339892"/>
            <a:ext cx="1640952" cy="506195"/>
            <a:chOff x="3543521" y="1715660"/>
            <a:chExt cx="2402519" cy="741118"/>
          </a:xfrm>
        </p:grpSpPr>
        <p:cxnSp>
          <p:nvCxnSpPr>
            <p:cNvPr id="142" name="Straight Connector 141"/>
            <p:cNvCxnSpPr/>
            <p:nvPr/>
          </p:nvCxnSpPr>
          <p:spPr>
            <a:xfrm>
              <a:off x="3543521" y="2266409"/>
              <a:ext cx="914483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flipV="1">
              <a:off x="4042896" y="1903059"/>
              <a:ext cx="415107" cy="1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flipV="1">
              <a:off x="5346320" y="2086965"/>
              <a:ext cx="599720" cy="1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Delay 68"/>
            <p:cNvSpPr/>
            <p:nvPr/>
          </p:nvSpPr>
          <p:spPr>
            <a:xfrm>
              <a:off x="4451796" y="1715660"/>
              <a:ext cx="882699" cy="741118"/>
            </a:xfrm>
            <a:prstGeom prst="flowChartDelay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48" name="Straight Connector 147"/>
          <p:cNvCxnSpPr/>
          <p:nvPr/>
        </p:nvCxnSpPr>
        <p:spPr>
          <a:xfrm flipV="1">
            <a:off x="5534024" y="1924110"/>
            <a:ext cx="0" cy="543779"/>
          </a:xfrm>
          <a:prstGeom prst="line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flipV="1">
            <a:off x="3365006" y="1921025"/>
            <a:ext cx="0" cy="720000"/>
          </a:xfrm>
          <a:prstGeom prst="line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8022119" y="2619375"/>
            <a:ext cx="664681" cy="0"/>
          </a:xfrm>
          <a:prstGeom prst="line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6600824" y="2605088"/>
            <a:ext cx="0" cy="1371600"/>
          </a:xfrm>
          <a:prstGeom prst="line">
            <a:avLst/>
          </a:prstGeom>
          <a:ln w="25400"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6600824" y="3976688"/>
            <a:ext cx="214465" cy="0"/>
          </a:xfrm>
          <a:prstGeom prst="line">
            <a:avLst/>
          </a:prstGeom>
          <a:ln w="25400"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1399498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E9E92-7557-4840-A11A-AFFA827A7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Sequence Generator (Pulse Train Generators)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9F5B7-C7DE-4051-8A8F-8265C0B95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en-IN" dirty="0"/>
              <a:t>Using Direct logic</a:t>
            </a:r>
          </a:p>
          <a:p>
            <a:pPr algn="just"/>
            <a:r>
              <a:rPr lang="en-IN" dirty="0"/>
              <a:t>Inspect given pulse train</a:t>
            </a:r>
          </a:p>
          <a:p>
            <a:pPr algn="just"/>
            <a:r>
              <a:rPr lang="en-IN" dirty="0"/>
              <a:t>Decide the number of unique states and minimum number of FFs required.</a:t>
            </a:r>
          </a:p>
          <a:p>
            <a:pPr algn="just"/>
            <a:r>
              <a:rPr lang="en-IN" dirty="0"/>
              <a:t>If unique states are not possible with the least number of FFs n, then increase the number of FFs by one or more to get the unique states.</a:t>
            </a:r>
          </a:p>
        </p:txBody>
      </p:sp>
    </p:spTree>
    <p:extLst>
      <p:ext uri="{BB962C8B-B14F-4D97-AF65-F5344CB8AC3E}">
        <p14:creationId xmlns:p14="http://schemas.microsoft.com/office/powerpoint/2010/main" val="21665562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97B68A8-E67F-4F15-AF2E-A258561DF26F}"/>
              </a:ext>
            </a:extLst>
          </p:cNvPr>
          <p:cNvSpPr txBox="1"/>
          <p:nvPr/>
        </p:nvSpPr>
        <p:spPr>
          <a:xfrm>
            <a:off x="2595550" y="1715527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0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5936CF0-FF08-4D7F-8904-7A9FD801A71C}"/>
              </a:ext>
            </a:extLst>
          </p:cNvPr>
          <p:cNvSpPr txBox="1"/>
          <p:nvPr/>
        </p:nvSpPr>
        <p:spPr>
          <a:xfrm>
            <a:off x="3027020" y="172826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cxnSp>
        <p:nvCxnSpPr>
          <p:cNvPr id="19" name="Elbow Connector 157">
            <a:extLst>
              <a:ext uri="{FF2B5EF4-FFF2-40B4-BE49-F238E27FC236}">
                <a16:creationId xmlns:a16="http://schemas.microsoft.com/office/drawing/2014/main" id="{9D0D0592-2D1F-4E4B-A946-B70D0F3B498D}"/>
              </a:ext>
            </a:extLst>
          </p:cNvPr>
          <p:cNvCxnSpPr>
            <a:cxnSpLocks/>
          </p:cNvCxnSpPr>
          <p:nvPr/>
        </p:nvCxnSpPr>
        <p:spPr>
          <a:xfrm>
            <a:off x="2133600" y="1692003"/>
            <a:ext cx="809211" cy="432000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3E43BD0-B3DC-4BF6-9A4B-7BDC5FF5A6A3}"/>
              </a:ext>
            </a:extLst>
          </p:cNvPr>
          <p:cNvCxnSpPr/>
          <p:nvPr/>
        </p:nvCxnSpPr>
        <p:spPr>
          <a:xfrm flipV="1">
            <a:off x="2932651" y="1676400"/>
            <a:ext cx="0" cy="450000"/>
          </a:xfrm>
          <a:prstGeom prst="line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157">
            <a:extLst>
              <a:ext uri="{FF2B5EF4-FFF2-40B4-BE49-F238E27FC236}">
                <a16:creationId xmlns:a16="http://schemas.microsoft.com/office/drawing/2014/main" id="{B6DBB912-183E-4E86-A49F-C7B5E41FA6DD}"/>
              </a:ext>
            </a:extLst>
          </p:cNvPr>
          <p:cNvCxnSpPr>
            <a:cxnSpLocks/>
          </p:cNvCxnSpPr>
          <p:nvPr/>
        </p:nvCxnSpPr>
        <p:spPr>
          <a:xfrm>
            <a:off x="2931168" y="1686762"/>
            <a:ext cx="1620000" cy="432000"/>
          </a:xfrm>
          <a:prstGeom prst="bentConnector3">
            <a:avLst>
              <a:gd name="adj1" fmla="val 73832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9E875CA-A39C-4265-AF8A-1D936C2B82FF}"/>
              </a:ext>
            </a:extLst>
          </p:cNvPr>
          <p:cNvCxnSpPr/>
          <p:nvPr/>
        </p:nvCxnSpPr>
        <p:spPr>
          <a:xfrm flipV="1">
            <a:off x="4540219" y="1676400"/>
            <a:ext cx="0" cy="450000"/>
          </a:xfrm>
          <a:prstGeom prst="line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157">
            <a:extLst>
              <a:ext uri="{FF2B5EF4-FFF2-40B4-BE49-F238E27FC236}">
                <a16:creationId xmlns:a16="http://schemas.microsoft.com/office/drawing/2014/main" id="{0E4B9380-C08C-49D7-9275-0C14A74CAB49}"/>
              </a:ext>
            </a:extLst>
          </p:cNvPr>
          <p:cNvCxnSpPr>
            <a:cxnSpLocks/>
          </p:cNvCxnSpPr>
          <p:nvPr/>
        </p:nvCxnSpPr>
        <p:spPr>
          <a:xfrm>
            <a:off x="4528576" y="1686762"/>
            <a:ext cx="1620000" cy="432000"/>
          </a:xfrm>
          <a:prstGeom prst="bentConnector3">
            <a:avLst>
              <a:gd name="adj1" fmla="val 73832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3711D9E-8DE5-460B-9E3D-1E7DFBC9EB23}"/>
              </a:ext>
            </a:extLst>
          </p:cNvPr>
          <p:cNvCxnSpPr/>
          <p:nvPr/>
        </p:nvCxnSpPr>
        <p:spPr>
          <a:xfrm flipV="1">
            <a:off x="6138416" y="1678922"/>
            <a:ext cx="0" cy="450000"/>
          </a:xfrm>
          <a:prstGeom prst="line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30E1813-32AF-4A44-BABC-9998BE3D6480}"/>
              </a:ext>
            </a:extLst>
          </p:cNvPr>
          <p:cNvCxnSpPr>
            <a:cxnSpLocks/>
          </p:cNvCxnSpPr>
          <p:nvPr/>
        </p:nvCxnSpPr>
        <p:spPr>
          <a:xfrm rot="16200000" flipV="1">
            <a:off x="6354044" y="1463242"/>
            <a:ext cx="0" cy="450000"/>
          </a:xfrm>
          <a:prstGeom prst="line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914550F6-DBA9-4FE9-BB85-40647B7D2089}"/>
              </a:ext>
            </a:extLst>
          </p:cNvPr>
          <p:cNvSpPr txBox="1"/>
          <p:nvPr/>
        </p:nvSpPr>
        <p:spPr>
          <a:xfrm>
            <a:off x="3382958" y="173780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CACF61C-B681-48C6-BD9C-A4E5E6D133E8}"/>
              </a:ext>
            </a:extLst>
          </p:cNvPr>
          <p:cNvSpPr txBox="1"/>
          <p:nvPr/>
        </p:nvSpPr>
        <p:spPr>
          <a:xfrm>
            <a:off x="3740379" y="173780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B832EDB-7142-4848-A6F7-0D91F6266147}"/>
              </a:ext>
            </a:extLst>
          </p:cNvPr>
          <p:cNvSpPr txBox="1"/>
          <p:nvPr/>
        </p:nvSpPr>
        <p:spPr>
          <a:xfrm>
            <a:off x="4182331" y="171359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0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A210469-7322-4DC7-9C16-5EAADB560979}"/>
              </a:ext>
            </a:extLst>
          </p:cNvPr>
          <p:cNvSpPr txBox="1"/>
          <p:nvPr/>
        </p:nvSpPr>
        <p:spPr>
          <a:xfrm>
            <a:off x="4593481" y="172633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D34323D-B84D-49BE-8ADF-ACAC854E6C23}"/>
              </a:ext>
            </a:extLst>
          </p:cNvPr>
          <p:cNvSpPr txBox="1"/>
          <p:nvPr/>
        </p:nvSpPr>
        <p:spPr>
          <a:xfrm>
            <a:off x="4949419" y="173586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0ED7AB9-5594-4D6A-A71F-CFF7DD83FC24}"/>
              </a:ext>
            </a:extLst>
          </p:cNvPr>
          <p:cNvSpPr txBox="1"/>
          <p:nvPr/>
        </p:nvSpPr>
        <p:spPr>
          <a:xfrm>
            <a:off x="5306840" y="173586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FC1D173-8747-42C5-8970-355BB318649D}"/>
              </a:ext>
            </a:extLst>
          </p:cNvPr>
          <p:cNvSpPr txBox="1"/>
          <p:nvPr/>
        </p:nvSpPr>
        <p:spPr>
          <a:xfrm>
            <a:off x="5797879" y="172633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0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graphicFrame>
        <p:nvGraphicFramePr>
          <p:cNvPr id="37" name="Table 37">
            <a:extLst>
              <a:ext uri="{FF2B5EF4-FFF2-40B4-BE49-F238E27FC236}">
                <a16:creationId xmlns:a16="http://schemas.microsoft.com/office/drawing/2014/main" id="{1A1AD1B5-9FBA-4DAA-84A4-6A2BAC1858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115563"/>
              </p:ext>
            </p:extLst>
          </p:nvPr>
        </p:nvGraphicFramePr>
        <p:xfrm>
          <a:off x="457200" y="3043322"/>
          <a:ext cx="1438344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9172">
                  <a:extLst>
                    <a:ext uri="{9D8B030D-6E8A-4147-A177-3AD203B41FA5}">
                      <a16:colId xmlns:a16="http://schemas.microsoft.com/office/drawing/2014/main" val="2099679842"/>
                    </a:ext>
                  </a:extLst>
                </a:gridCol>
                <a:gridCol w="719172">
                  <a:extLst>
                    <a:ext uri="{9D8B030D-6E8A-4147-A177-3AD203B41FA5}">
                      <a16:colId xmlns:a16="http://schemas.microsoft.com/office/drawing/2014/main" val="4095768804"/>
                    </a:ext>
                  </a:extLst>
                </a:gridCol>
              </a:tblGrid>
              <a:tr h="362373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FF States</a:t>
                      </a:r>
                      <a:endParaRPr lang="en-IN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800414"/>
                  </a:ext>
                </a:extLst>
              </a:tr>
              <a:tr h="362373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LSB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530878"/>
                  </a:ext>
                </a:extLst>
              </a:tr>
              <a:tr h="362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2738303"/>
                  </a:ext>
                </a:extLst>
              </a:tr>
              <a:tr h="362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405479"/>
                  </a:ext>
                </a:extLst>
              </a:tr>
              <a:tr h="362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504421"/>
                  </a:ext>
                </a:extLst>
              </a:tr>
              <a:tr h="362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?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274740"/>
                  </a:ext>
                </a:extLst>
              </a:tr>
            </a:tbl>
          </a:graphicData>
        </a:graphic>
      </p:graphicFrame>
      <p:graphicFrame>
        <p:nvGraphicFramePr>
          <p:cNvPr id="39" name="Table 39">
            <a:extLst>
              <a:ext uri="{FF2B5EF4-FFF2-40B4-BE49-F238E27FC236}">
                <a16:creationId xmlns:a16="http://schemas.microsoft.com/office/drawing/2014/main" id="{9289429C-F3F2-4C5D-87B7-E4C61B0A94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884577"/>
              </p:ext>
            </p:extLst>
          </p:nvPr>
        </p:nvGraphicFramePr>
        <p:xfrm>
          <a:off x="2286000" y="3033162"/>
          <a:ext cx="3955721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121">
                  <a:extLst>
                    <a:ext uri="{9D8B030D-6E8A-4147-A177-3AD203B41FA5}">
                      <a16:colId xmlns:a16="http://schemas.microsoft.com/office/drawing/2014/main" val="124750704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12280641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87514964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139869813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FF States</a:t>
                      </a:r>
                      <a:endParaRPr lang="en-IN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Decimal</a:t>
                      </a:r>
                    </a:p>
                    <a:p>
                      <a:pPr algn="ctr"/>
                      <a:r>
                        <a:rPr lang="en-US" dirty="0"/>
                        <a:t>equivalent</a:t>
                      </a:r>
                      <a:endParaRPr lang="en-IN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93085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LSB</a:t>
                      </a:r>
                      <a:endParaRPr lang="en-IN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556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IN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0318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5940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IN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2398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IN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9790060"/>
                  </a:ext>
                </a:extLst>
              </a:tr>
            </a:tbl>
          </a:graphicData>
        </a:graphic>
      </p:graphicFrame>
      <p:grpSp>
        <p:nvGrpSpPr>
          <p:cNvPr id="42" name="Group 41">
            <a:extLst>
              <a:ext uri="{FF2B5EF4-FFF2-40B4-BE49-F238E27FC236}">
                <a16:creationId xmlns:a16="http://schemas.microsoft.com/office/drawing/2014/main" id="{9ABA3588-4871-4B7A-86BB-EDFE10979D47}"/>
              </a:ext>
            </a:extLst>
          </p:cNvPr>
          <p:cNvGrpSpPr/>
          <p:nvPr/>
        </p:nvGrpSpPr>
        <p:grpSpPr>
          <a:xfrm>
            <a:off x="7331207" y="3124602"/>
            <a:ext cx="695771" cy="695771"/>
            <a:chOff x="2242914" y="1297"/>
            <a:chExt cx="695771" cy="6957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7453754D-7E96-4F0B-83C3-CA19EE0E6CC0}"/>
                </a:ext>
              </a:extLst>
            </p:cNvPr>
            <p:cNvSpPr/>
            <p:nvPr/>
          </p:nvSpPr>
          <p:spPr>
            <a:xfrm>
              <a:off x="2242914" y="1297"/>
              <a:ext cx="695771" cy="69577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Oval 4">
              <a:extLst>
                <a:ext uri="{FF2B5EF4-FFF2-40B4-BE49-F238E27FC236}">
                  <a16:creationId xmlns:a16="http://schemas.microsoft.com/office/drawing/2014/main" id="{0210FDF6-0B99-4641-A21E-0C6C66C45F6F}"/>
                </a:ext>
              </a:extLst>
            </p:cNvPr>
            <p:cNvSpPr txBox="1"/>
            <p:nvPr/>
          </p:nvSpPr>
          <p:spPr>
            <a:xfrm>
              <a:off x="2344807" y="103190"/>
              <a:ext cx="491985" cy="4919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940" tIns="27940" rIns="27940" bIns="2794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0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598BF121-F140-4BE9-919B-5D1C7982D280}"/>
              </a:ext>
            </a:extLst>
          </p:cNvPr>
          <p:cNvGrpSpPr/>
          <p:nvPr/>
        </p:nvGrpSpPr>
        <p:grpSpPr>
          <a:xfrm>
            <a:off x="8018844" y="3581802"/>
            <a:ext cx="185074" cy="234822"/>
            <a:chOff x="2976136" y="429713"/>
            <a:chExt cx="185074" cy="234822"/>
          </a:xfrm>
        </p:grpSpPr>
        <p:sp>
          <p:nvSpPr>
            <p:cNvPr id="44" name="Arrow: Right 43">
              <a:extLst>
                <a:ext uri="{FF2B5EF4-FFF2-40B4-BE49-F238E27FC236}">
                  <a16:creationId xmlns:a16="http://schemas.microsoft.com/office/drawing/2014/main" id="{4B2FB7BA-C053-4012-BCCC-8077F5A249AB}"/>
                </a:ext>
              </a:extLst>
            </p:cNvPr>
            <p:cNvSpPr/>
            <p:nvPr/>
          </p:nvSpPr>
          <p:spPr>
            <a:xfrm rot="1350000">
              <a:off x="2976136" y="429713"/>
              <a:ext cx="185074" cy="234822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Arrow: Right 6">
              <a:extLst>
                <a:ext uri="{FF2B5EF4-FFF2-40B4-BE49-F238E27FC236}">
                  <a16:creationId xmlns:a16="http://schemas.microsoft.com/office/drawing/2014/main" id="{3E51BD56-2C6B-4375-B56E-DD7EBC153CCF}"/>
                </a:ext>
              </a:extLst>
            </p:cNvPr>
            <p:cNvSpPr txBox="1"/>
            <p:nvPr/>
          </p:nvSpPr>
          <p:spPr>
            <a:xfrm rot="1350000">
              <a:off x="2978249" y="466053"/>
              <a:ext cx="129552" cy="1408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000" kern="1200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ED3918A5-C2E4-4A81-9AD1-D58D1CD1CC3D}"/>
              </a:ext>
            </a:extLst>
          </p:cNvPr>
          <p:cNvGrpSpPr/>
          <p:nvPr/>
        </p:nvGrpSpPr>
        <p:grpSpPr>
          <a:xfrm>
            <a:off x="8156966" y="3763531"/>
            <a:ext cx="695771" cy="695771"/>
            <a:chOff x="2242914" y="1297"/>
            <a:chExt cx="695771" cy="6957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CED8FDCA-3647-406E-A868-2B96570BE072}"/>
                </a:ext>
              </a:extLst>
            </p:cNvPr>
            <p:cNvSpPr/>
            <p:nvPr/>
          </p:nvSpPr>
          <p:spPr>
            <a:xfrm>
              <a:off x="2242914" y="1297"/>
              <a:ext cx="695771" cy="69577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Oval 4">
              <a:extLst>
                <a:ext uri="{FF2B5EF4-FFF2-40B4-BE49-F238E27FC236}">
                  <a16:creationId xmlns:a16="http://schemas.microsoft.com/office/drawing/2014/main" id="{C253F8B3-BDD0-4BF4-84F0-0B8EF415F2E3}"/>
                </a:ext>
              </a:extLst>
            </p:cNvPr>
            <p:cNvSpPr txBox="1"/>
            <p:nvPr/>
          </p:nvSpPr>
          <p:spPr>
            <a:xfrm>
              <a:off x="2344807" y="103190"/>
              <a:ext cx="491985" cy="4919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940" tIns="27940" rIns="27940" bIns="2794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1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CD09239A-2FE2-4C58-9283-581F225C2A46}"/>
              </a:ext>
            </a:extLst>
          </p:cNvPr>
          <p:cNvGrpSpPr/>
          <p:nvPr/>
        </p:nvGrpSpPr>
        <p:grpSpPr>
          <a:xfrm>
            <a:off x="7354425" y="4372913"/>
            <a:ext cx="695771" cy="695771"/>
            <a:chOff x="2242914" y="1297"/>
            <a:chExt cx="695771" cy="695771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387A58B2-F7C9-46C4-AD63-129B4841FDFB}"/>
                </a:ext>
              </a:extLst>
            </p:cNvPr>
            <p:cNvSpPr/>
            <p:nvPr/>
          </p:nvSpPr>
          <p:spPr>
            <a:xfrm>
              <a:off x="2242914" y="1297"/>
              <a:ext cx="695771" cy="69577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3" name="Oval 4">
              <a:extLst>
                <a:ext uri="{FF2B5EF4-FFF2-40B4-BE49-F238E27FC236}">
                  <a16:creationId xmlns:a16="http://schemas.microsoft.com/office/drawing/2014/main" id="{D29FE96B-DC8C-4B8D-9325-BC273BAEAC95}"/>
                </a:ext>
              </a:extLst>
            </p:cNvPr>
            <p:cNvSpPr txBox="1"/>
            <p:nvPr/>
          </p:nvSpPr>
          <p:spPr>
            <a:xfrm>
              <a:off x="2344807" y="103190"/>
              <a:ext cx="491985" cy="4919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940" tIns="27940" rIns="27940" bIns="2794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3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2ECD4FE1-FA1E-41AA-BAC4-EE59E304ED4E}"/>
              </a:ext>
            </a:extLst>
          </p:cNvPr>
          <p:cNvGrpSpPr/>
          <p:nvPr/>
        </p:nvGrpSpPr>
        <p:grpSpPr>
          <a:xfrm>
            <a:off x="6551884" y="3763530"/>
            <a:ext cx="695771" cy="695771"/>
            <a:chOff x="2242914" y="1297"/>
            <a:chExt cx="695771" cy="695771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4A7D8B04-89B7-426B-AB21-3564B3B993D0}"/>
                </a:ext>
              </a:extLst>
            </p:cNvPr>
            <p:cNvSpPr/>
            <p:nvPr/>
          </p:nvSpPr>
          <p:spPr>
            <a:xfrm>
              <a:off x="2242914" y="1297"/>
              <a:ext cx="695771" cy="69577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Oval 4">
              <a:extLst>
                <a:ext uri="{FF2B5EF4-FFF2-40B4-BE49-F238E27FC236}">
                  <a16:creationId xmlns:a16="http://schemas.microsoft.com/office/drawing/2014/main" id="{3895E970-4EB8-4243-9976-B917002FABAB}"/>
                </a:ext>
              </a:extLst>
            </p:cNvPr>
            <p:cNvSpPr txBox="1"/>
            <p:nvPr/>
          </p:nvSpPr>
          <p:spPr>
            <a:xfrm>
              <a:off x="2344807" y="103190"/>
              <a:ext cx="491985" cy="4919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940" tIns="27940" rIns="27940" bIns="2794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5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D3FBEB25-351D-4A67-A60B-B9D21BC4C6A1}"/>
              </a:ext>
            </a:extLst>
          </p:cNvPr>
          <p:cNvGrpSpPr/>
          <p:nvPr/>
        </p:nvGrpSpPr>
        <p:grpSpPr>
          <a:xfrm rot="7550000">
            <a:off x="8038219" y="4387433"/>
            <a:ext cx="185074" cy="234822"/>
            <a:chOff x="2976136" y="429713"/>
            <a:chExt cx="185074" cy="234822"/>
          </a:xfrm>
        </p:grpSpPr>
        <p:sp>
          <p:nvSpPr>
            <p:cNvPr id="58" name="Arrow: Right 57">
              <a:extLst>
                <a:ext uri="{FF2B5EF4-FFF2-40B4-BE49-F238E27FC236}">
                  <a16:creationId xmlns:a16="http://schemas.microsoft.com/office/drawing/2014/main" id="{7C02D80E-0A7C-48B5-A5AD-D9DFD280BE7A}"/>
                </a:ext>
              </a:extLst>
            </p:cNvPr>
            <p:cNvSpPr/>
            <p:nvPr/>
          </p:nvSpPr>
          <p:spPr>
            <a:xfrm rot="1350000">
              <a:off x="2976136" y="429713"/>
              <a:ext cx="185074" cy="234822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9" name="Arrow: Right 6">
              <a:extLst>
                <a:ext uri="{FF2B5EF4-FFF2-40B4-BE49-F238E27FC236}">
                  <a16:creationId xmlns:a16="http://schemas.microsoft.com/office/drawing/2014/main" id="{84CAA437-436C-4BF2-8BA2-A6D2BC97CE5B}"/>
                </a:ext>
              </a:extLst>
            </p:cNvPr>
            <p:cNvSpPr txBox="1"/>
            <p:nvPr/>
          </p:nvSpPr>
          <p:spPr>
            <a:xfrm rot="1350000">
              <a:off x="2978249" y="466053"/>
              <a:ext cx="129552" cy="1408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000" kern="1200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D72C41B3-FD6B-42A9-9F6A-1505FA940FB2}"/>
              </a:ext>
            </a:extLst>
          </p:cNvPr>
          <p:cNvGrpSpPr/>
          <p:nvPr/>
        </p:nvGrpSpPr>
        <p:grpSpPr>
          <a:xfrm rot="11662984">
            <a:off x="7087183" y="4394473"/>
            <a:ext cx="185074" cy="234822"/>
            <a:chOff x="2976136" y="429713"/>
            <a:chExt cx="185074" cy="234822"/>
          </a:xfrm>
        </p:grpSpPr>
        <p:sp>
          <p:nvSpPr>
            <p:cNvPr id="61" name="Arrow: Right 60">
              <a:extLst>
                <a:ext uri="{FF2B5EF4-FFF2-40B4-BE49-F238E27FC236}">
                  <a16:creationId xmlns:a16="http://schemas.microsoft.com/office/drawing/2014/main" id="{6591D4B0-04D3-4E41-BE1E-7DB464EF6504}"/>
                </a:ext>
              </a:extLst>
            </p:cNvPr>
            <p:cNvSpPr/>
            <p:nvPr/>
          </p:nvSpPr>
          <p:spPr>
            <a:xfrm rot="1350000">
              <a:off x="2976136" y="429713"/>
              <a:ext cx="185074" cy="234822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2" name="Arrow: Right 6">
              <a:extLst>
                <a:ext uri="{FF2B5EF4-FFF2-40B4-BE49-F238E27FC236}">
                  <a16:creationId xmlns:a16="http://schemas.microsoft.com/office/drawing/2014/main" id="{D330030C-AE20-41A4-BEBA-C250714E5008}"/>
                </a:ext>
              </a:extLst>
            </p:cNvPr>
            <p:cNvSpPr txBox="1"/>
            <p:nvPr/>
          </p:nvSpPr>
          <p:spPr>
            <a:xfrm rot="1350000">
              <a:off x="2978249" y="466053"/>
              <a:ext cx="129552" cy="1408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000" kern="1200"/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58C62B68-B3A8-4826-836B-0C9EFC147E55}"/>
              </a:ext>
            </a:extLst>
          </p:cNvPr>
          <p:cNvGrpSpPr/>
          <p:nvPr/>
        </p:nvGrpSpPr>
        <p:grpSpPr>
          <a:xfrm rot="17408253">
            <a:off x="7110473" y="3591693"/>
            <a:ext cx="185074" cy="234822"/>
            <a:chOff x="2976136" y="429713"/>
            <a:chExt cx="185074" cy="234822"/>
          </a:xfrm>
        </p:grpSpPr>
        <p:sp>
          <p:nvSpPr>
            <p:cNvPr id="64" name="Arrow: Right 63">
              <a:extLst>
                <a:ext uri="{FF2B5EF4-FFF2-40B4-BE49-F238E27FC236}">
                  <a16:creationId xmlns:a16="http://schemas.microsoft.com/office/drawing/2014/main" id="{30DE6132-8209-461C-9BCB-D4FE7C1842EE}"/>
                </a:ext>
              </a:extLst>
            </p:cNvPr>
            <p:cNvSpPr/>
            <p:nvPr/>
          </p:nvSpPr>
          <p:spPr>
            <a:xfrm rot="1350000">
              <a:off x="2976136" y="429713"/>
              <a:ext cx="185074" cy="234822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5" name="Arrow: Right 6">
              <a:extLst>
                <a:ext uri="{FF2B5EF4-FFF2-40B4-BE49-F238E27FC236}">
                  <a16:creationId xmlns:a16="http://schemas.microsoft.com/office/drawing/2014/main" id="{13C13C74-FE6C-4652-BA2C-37DCBE5C4BF6}"/>
                </a:ext>
              </a:extLst>
            </p:cNvPr>
            <p:cNvSpPr txBox="1"/>
            <p:nvPr/>
          </p:nvSpPr>
          <p:spPr>
            <a:xfrm rot="1350000">
              <a:off x="2978249" y="466053"/>
              <a:ext cx="129552" cy="1408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000" kern="1200"/>
            </a:p>
          </p:txBody>
        </p:sp>
      </p:grpSp>
      <p:sp>
        <p:nvSpPr>
          <p:cNvPr id="11" name="Title 10">
            <a:extLst>
              <a:ext uri="{FF2B5EF4-FFF2-40B4-BE49-F238E27FC236}">
                <a16:creationId xmlns:a16="http://schemas.microsoft.com/office/drawing/2014/main" id="{C403B93C-F3EF-457D-A4E4-C40DC4436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Sequence Generator (Direct Logic)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96987BA-5526-4325-B4D3-8564E213E590}"/>
              </a:ext>
            </a:extLst>
          </p:cNvPr>
          <p:cNvSpPr txBox="1"/>
          <p:nvPr/>
        </p:nvSpPr>
        <p:spPr>
          <a:xfrm>
            <a:off x="1905000" y="54218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State assignment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62C6A2E-86BA-4FAF-93DB-DF9B4DC19154}"/>
              </a:ext>
            </a:extLst>
          </p:cNvPr>
          <p:cNvSpPr txBox="1"/>
          <p:nvPr/>
        </p:nvSpPr>
        <p:spPr>
          <a:xfrm>
            <a:off x="6934200" y="5421868"/>
            <a:ext cx="1483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State diagram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0B4D7D3-1FC1-4B5C-BE68-2853E95244F4}"/>
              </a:ext>
            </a:extLst>
          </p:cNvPr>
          <p:cNvSpPr txBox="1"/>
          <p:nvPr/>
        </p:nvSpPr>
        <p:spPr>
          <a:xfrm>
            <a:off x="215065" y="914400"/>
            <a:ext cx="854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Example: Generate the following pulse train using direct logic.</a:t>
            </a:r>
          </a:p>
        </p:txBody>
      </p:sp>
    </p:spTree>
    <p:extLst>
      <p:ext uri="{BB962C8B-B14F-4D97-AF65-F5344CB8AC3E}">
        <p14:creationId xmlns:p14="http://schemas.microsoft.com/office/powerpoint/2010/main" val="18269477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11" grpId="0"/>
      <p:bldP spid="13" grpId="0"/>
      <p:bldP spid="66" grpId="0"/>
      <p:bldP spid="14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90BE9-83D8-4BAC-9057-A7F103E46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Sequence Generator (Direct Logic)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45CD184-CDC6-49B5-8BF6-52D77C58EA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811088"/>
              </p:ext>
            </p:extLst>
          </p:nvPr>
        </p:nvGraphicFramePr>
        <p:xfrm>
          <a:off x="533400" y="1066800"/>
          <a:ext cx="81534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450">
                  <a:extLst>
                    <a:ext uri="{9D8B030D-6E8A-4147-A177-3AD203B41FA5}">
                      <a16:colId xmlns:a16="http://schemas.microsoft.com/office/drawing/2014/main" val="4039422642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159536763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3467165697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1458776586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1856213912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3270487084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1308696429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1336473600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166980754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1718558953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790533886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29223005"/>
                    </a:ext>
                  </a:extLst>
                </a:gridCol>
              </a:tblGrid>
              <a:tr h="48260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PS</a:t>
                      </a:r>
                      <a:endParaRPr lang="en-IN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NS</a:t>
                      </a:r>
                      <a:endParaRPr lang="en-IN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Required excitations</a:t>
                      </a:r>
                      <a:endParaRPr lang="en-IN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7906301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Q</a:t>
                      </a:r>
                      <a:r>
                        <a:rPr lang="en-US" baseline="-250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Q</a:t>
                      </a:r>
                      <a:r>
                        <a:rPr lang="en-US" baseline="-250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Q</a:t>
                      </a:r>
                      <a:r>
                        <a:rPr lang="en-US" baseline="-250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Q</a:t>
                      </a:r>
                      <a:r>
                        <a:rPr lang="en-US" baseline="-250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Q</a:t>
                      </a:r>
                      <a:r>
                        <a:rPr lang="en-US" baseline="-250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Q</a:t>
                      </a:r>
                      <a:r>
                        <a:rPr lang="en-US" baseline="-250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J</a:t>
                      </a:r>
                      <a:r>
                        <a:rPr lang="en-US" baseline="-250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K</a:t>
                      </a:r>
                      <a:r>
                        <a:rPr lang="en-US" baseline="-250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J</a:t>
                      </a:r>
                      <a:r>
                        <a:rPr lang="en-US" baseline="-250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K</a:t>
                      </a:r>
                      <a:r>
                        <a:rPr lang="en-US" baseline="-250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J</a:t>
                      </a:r>
                      <a:r>
                        <a:rPr lang="en-US" baseline="-250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K</a:t>
                      </a:r>
                      <a:r>
                        <a:rPr lang="en-US" baseline="-250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631575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  <a:endParaRPr lang="en-IN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367733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IN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907700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IN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8710334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89912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3AEFFE8-4C20-4C48-87BE-DCE420F6FE38}"/>
              </a:ext>
            </a:extLst>
          </p:cNvPr>
          <p:cNvSpPr txBox="1"/>
          <p:nvPr/>
        </p:nvSpPr>
        <p:spPr>
          <a:xfrm>
            <a:off x="533400" y="44196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J</a:t>
            </a:r>
            <a:r>
              <a:rPr lang="en-US" sz="2400" baseline="-25000" dirty="0"/>
              <a:t>3</a:t>
            </a:r>
            <a:r>
              <a:rPr lang="en-US" sz="2400" dirty="0"/>
              <a:t> = Q</a:t>
            </a:r>
            <a:r>
              <a:rPr lang="en-US" sz="2400" baseline="-25000" dirty="0"/>
              <a:t>2 </a:t>
            </a:r>
            <a:r>
              <a:rPr lang="en-US" sz="2400" dirty="0"/>
              <a:t>  </a:t>
            </a:r>
          </a:p>
          <a:p>
            <a:r>
              <a:rPr lang="en-US" sz="2400" dirty="0"/>
              <a:t>K</a:t>
            </a:r>
            <a:r>
              <a:rPr lang="en-US" sz="2400" baseline="-25000" dirty="0"/>
              <a:t>3</a:t>
            </a:r>
            <a:r>
              <a:rPr lang="en-US" sz="2400" dirty="0"/>
              <a:t> = 1</a:t>
            </a:r>
            <a:endParaRPr lang="en-IN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D1C199-942D-46F4-B04D-04523C9EFB76}"/>
              </a:ext>
            </a:extLst>
          </p:cNvPr>
          <p:cNvSpPr txBox="1"/>
          <p:nvPr/>
        </p:nvSpPr>
        <p:spPr>
          <a:xfrm>
            <a:off x="3962400" y="44196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J</a:t>
            </a:r>
            <a:r>
              <a:rPr lang="en-US" sz="2400" baseline="-25000" dirty="0"/>
              <a:t>2</a:t>
            </a:r>
            <a:r>
              <a:rPr lang="en-US" sz="2400" dirty="0"/>
              <a:t> = Q</a:t>
            </a:r>
            <a:r>
              <a:rPr lang="en-US" sz="2400" baseline="-25000" dirty="0"/>
              <a:t>3</a:t>
            </a:r>
            <a:r>
              <a:rPr lang="en-US" sz="2400" baseline="30000" dirty="0"/>
              <a:t>’</a:t>
            </a:r>
            <a:r>
              <a:rPr lang="en-US" sz="2400" dirty="0"/>
              <a:t>Q</a:t>
            </a:r>
            <a:r>
              <a:rPr lang="en-US" sz="2400" baseline="-25000" dirty="0"/>
              <a:t>1 </a:t>
            </a:r>
            <a:r>
              <a:rPr lang="en-US" sz="2400" dirty="0"/>
              <a:t>  </a:t>
            </a:r>
          </a:p>
          <a:p>
            <a:r>
              <a:rPr lang="en-US" sz="2400" dirty="0"/>
              <a:t>K</a:t>
            </a:r>
            <a:r>
              <a:rPr lang="en-US" sz="2400" baseline="-25000" dirty="0"/>
              <a:t>2</a:t>
            </a:r>
            <a:r>
              <a:rPr lang="en-US" sz="2400" dirty="0"/>
              <a:t> = 1</a:t>
            </a:r>
            <a:endParaRPr lang="en-IN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197B39-A3AB-4079-AF41-13F76082BE72}"/>
              </a:ext>
            </a:extLst>
          </p:cNvPr>
          <p:cNvSpPr txBox="1"/>
          <p:nvPr/>
        </p:nvSpPr>
        <p:spPr>
          <a:xfrm>
            <a:off x="7620000" y="441960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J</a:t>
            </a:r>
            <a:r>
              <a:rPr lang="en-US" sz="2400" baseline="-25000" dirty="0"/>
              <a:t>1</a:t>
            </a:r>
            <a:r>
              <a:rPr lang="en-US" sz="2400" dirty="0"/>
              <a:t> = 1</a:t>
            </a:r>
            <a:r>
              <a:rPr lang="en-US" sz="2400" baseline="-25000" dirty="0"/>
              <a:t> </a:t>
            </a:r>
            <a:r>
              <a:rPr lang="en-US" sz="2400" dirty="0"/>
              <a:t>  </a:t>
            </a:r>
          </a:p>
          <a:p>
            <a:r>
              <a:rPr lang="en-US" sz="2400" dirty="0"/>
              <a:t>K</a:t>
            </a:r>
            <a:r>
              <a:rPr lang="en-US" sz="2400" baseline="-25000" dirty="0"/>
              <a:t>1</a:t>
            </a:r>
            <a:r>
              <a:rPr lang="en-US" sz="2400" dirty="0"/>
              <a:t> = Q</a:t>
            </a:r>
            <a:r>
              <a:rPr lang="en-US" sz="2400" baseline="-25000" dirty="0"/>
              <a:t>3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2422772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0D53E-C70E-4874-BEB3-A949CFBDC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06363"/>
            <a:ext cx="8763000" cy="808037"/>
          </a:xfrm>
        </p:spPr>
        <p:txBody>
          <a:bodyPr/>
          <a:lstStyle/>
          <a:p>
            <a:r>
              <a:rPr lang="en-IN" dirty="0"/>
              <a:t>Sequence Generator (Direct Logic)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7FFFF69-7A02-456F-AD15-382AA7FEF0D3}"/>
              </a:ext>
            </a:extLst>
          </p:cNvPr>
          <p:cNvCxnSpPr/>
          <p:nvPr/>
        </p:nvCxnSpPr>
        <p:spPr>
          <a:xfrm>
            <a:off x="1495880" y="2464374"/>
            <a:ext cx="396000" cy="0"/>
          </a:xfrm>
          <a:prstGeom prst="line">
            <a:avLst/>
          </a:prstGeom>
          <a:ln w="25400"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A2FACF26-979D-4D6E-998F-C028DD4503E7}"/>
              </a:ext>
            </a:extLst>
          </p:cNvPr>
          <p:cNvGrpSpPr/>
          <p:nvPr/>
        </p:nvGrpSpPr>
        <p:grpSpPr>
          <a:xfrm>
            <a:off x="1794406" y="2179036"/>
            <a:ext cx="1260738" cy="1783364"/>
            <a:chOff x="1056057" y="2286000"/>
            <a:chExt cx="1333075" cy="1905000"/>
          </a:xfrm>
          <a:noFill/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09BA2536-51A3-4A61-B094-4AC89BA76B86}"/>
                </a:ext>
              </a:extLst>
            </p:cNvPr>
            <p:cNvGrpSpPr/>
            <p:nvPr/>
          </p:nvGrpSpPr>
          <p:grpSpPr>
            <a:xfrm>
              <a:off x="1056057" y="2286000"/>
              <a:ext cx="1333075" cy="1905000"/>
              <a:chOff x="1101425" y="2286000"/>
              <a:chExt cx="1613022" cy="1905000"/>
            </a:xfrm>
            <a:grpFill/>
          </p:grpSpPr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40BBC206-E92F-49CB-9855-71ADB2775493}"/>
                  </a:ext>
                </a:extLst>
              </p:cNvPr>
              <p:cNvSpPr/>
              <p:nvPr/>
            </p:nvSpPr>
            <p:spPr>
              <a:xfrm>
                <a:off x="1219200" y="2286000"/>
                <a:ext cx="1447800" cy="1905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ysClr val="windowText" lastClr="000000"/>
                    </a:solidFill>
                  </a:rPr>
                  <a:t>FF</a:t>
                </a:r>
                <a:r>
                  <a:rPr lang="en-US" sz="2400" baseline="-25000" dirty="0">
                    <a:solidFill>
                      <a:sysClr val="windowText" lastClr="000000"/>
                    </a:solidFill>
                  </a:rPr>
                  <a:t>1</a:t>
                </a:r>
                <a:endParaRPr lang="en-US" sz="1600" baseline="-25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FDD16C32-66EC-4AAB-BFE6-06E1C8D1FF4E}"/>
                  </a:ext>
                </a:extLst>
              </p:cNvPr>
              <p:cNvSpPr txBox="1"/>
              <p:nvPr/>
            </p:nvSpPr>
            <p:spPr>
              <a:xfrm>
                <a:off x="1219200" y="2357735"/>
                <a:ext cx="451614" cy="42740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ysClr val="windowText" lastClr="000000"/>
                    </a:solidFill>
                  </a:rPr>
                  <a:t>J</a:t>
                </a:r>
                <a:r>
                  <a:rPr lang="en-US" sz="2000" baseline="-25000" dirty="0">
                    <a:solidFill>
                      <a:sysClr val="windowText" lastClr="000000"/>
                    </a:solidFill>
                  </a:rPr>
                  <a:t>1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00CF4AAD-8EA6-40CB-B753-038EED89C268}"/>
                  </a:ext>
                </a:extLst>
              </p:cNvPr>
              <p:cNvSpPr txBox="1"/>
              <p:nvPr/>
            </p:nvSpPr>
            <p:spPr>
              <a:xfrm>
                <a:off x="2145931" y="2347912"/>
                <a:ext cx="568516" cy="42740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ysClr val="windowText" lastClr="000000"/>
                    </a:solidFill>
                  </a:rPr>
                  <a:t>Q</a:t>
                </a:r>
                <a:r>
                  <a:rPr lang="en-US" sz="2000" baseline="-25000" dirty="0">
                    <a:solidFill>
                      <a:sysClr val="windowText" lastClr="000000"/>
                    </a:solidFill>
                  </a:rPr>
                  <a:t>1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0A72C539-51A0-45A5-AF18-198596B1374C}"/>
                  </a:ext>
                </a:extLst>
              </p:cNvPr>
              <p:cNvSpPr txBox="1"/>
              <p:nvPr/>
            </p:nvSpPr>
            <p:spPr>
              <a:xfrm>
                <a:off x="1101425" y="3015212"/>
                <a:ext cx="400340" cy="42740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ysClr val="windowText" lastClr="000000"/>
                    </a:solidFill>
                  </a:rPr>
                  <a:t>&gt;</a:t>
                </a:r>
                <a:endParaRPr lang="en-US" sz="2000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7AB0F19-E709-46FF-815F-7FFFEDF49FA6}"/>
                </a:ext>
              </a:extLst>
            </p:cNvPr>
            <p:cNvSpPr txBox="1"/>
            <p:nvPr/>
          </p:nvSpPr>
          <p:spPr>
            <a:xfrm>
              <a:off x="1157288" y="3729335"/>
              <a:ext cx="427474" cy="42740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ysClr val="windowText" lastClr="000000"/>
                  </a:solidFill>
                </a:rPr>
                <a:t>K</a:t>
              </a:r>
              <a:r>
                <a:rPr lang="en-US" sz="2000" baseline="-25000" dirty="0">
                  <a:solidFill>
                    <a:sysClr val="windowText" lastClr="000000"/>
                  </a:solidFill>
                </a:rPr>
                <a:t>1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3ECB80C9-06EC-4438-8653-DA727BE17F26}"/>
                </a:ext>
              </a:extLst>
            </p:cNvPr>
            <p:cNvSpPr txBox="1"/>
            <p:nvPr/>
          </p:nvSpPr>
          <p:spPr>
            <a:xfrm>
              <a:off x="1828800" y="3729335"/>
              <a:ext cx="537647" cy="42740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000" baseline="-25000" dirty="0">
                  <a:solidFill>
                    <a:sysClr val="windowText" lastClr="000000"/>
                  </a:solidFill>
                </a:rPr>
                <a:t>1</a:t>
              </a:r>
              <a:r>
                <a:rPr lang="en-US" sz="2000" dirty="0">
                  <a:solidFill>
                    <a:sysClr val="windowText" lastClr="000000"/>
                  </a:solidFill>
                </a:rPr>
                <a:t>’</a:t>
              </a:r>
              <a:endParaRPr lang="en-US" sz="2000" baseline="-250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24B88A1F-3323-4665-9F8C-F019AC2F6530}"/>
              </a:ext>
            </a:extLst>
          </p:cNvPr>
          <p:cNvGrpSpPr/>
          <p:nvPr/>
        </p:nvGrpSpPr>
        <p:grpSpPr>
          <a:xfrm>
            <a:off x="4321620" y="2179036"/>
            <a:ext cx="1260738" cy="1783364"/>
            <a:chOff x="1056057" y="2286000"/>
            <a:chExt cx="1333075" cy="1905000"/>
          </a:xfrm>
          <a:noFill/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C52708CB-3111-4F3E-93AC-6A6FC5707261}"/>
                </a:ext>
              </a:extLst>
            </p:cNvPr>
            <p:cNvGrpSpPr/>
            <p:nvPr/>
          </p:nvGrpSpPr>
          <p:grpSpPr>
            <a:xfrm>
              <a:off x="1056057" y="2286000"/>
              <a:ext cx="1333075" cy="1905000"/>
              <a:chOff x="1101425" y="2286000"/>
              <a:chExt cx="1613022" cy="1905000"/>
            </a:xfrm>
            <a:grpFill/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3DFFF4AC-950A-48F9-AEA4-CF57985E31CD}"/>
                  </a:ext>
                </a:extLst>
              </p:cNvPr>
              <p:cNvSpPr/>
              <p:nvPr/>
            </p:nvSpPr>
            <p:spPr>
              <a:xfrm>
                <a:off x="1219200" y="2286000"/>
                <a:ext cx="1447800" cy="1905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ysClr val="windowText" lastClr="000000"/>
                    </a:solidFill>
                  </a:rPr>
                  <a:t>FF</a:t>
                </a:r>
                <a:r>
                  <a:rPr lang="en-US" sz="2400" baseline="-25000" dirty="0">
                    <a:solidFill>
                      <a:sysClr val="windowText" lastClr="000000"/>
                    </a:solidFill>
                  </a:rPr>
                  <a:t>2</a:t>
                </a:r>
                <a:endParaRPr lang="en-US" sz="1600" baseline="-25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082118DC-AA2D-4A1C-8BEC-3882F139FF04}"/>
                  </a:ext>
                </a:extLst>
              </p:cNvPr>
              <p:cNvSpPr txBox="1"/>
              <p:nvPr/>
            </p:nvSpPr>
            <p:spPr>
              <a:xfrm>
                <a:off x="1219200" y="2357735"/>
                <a:ext cx="451614" cy="42740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ysClr val="windowText" lastClr="000000"/>
                    </a:solidFill>
                  </a:rPr>
                  <a:t>J</a:t>
                </a:r>
                <a:r>
                  <a:rPr lang="en-US" sz="2000" baseline="-25000" dirty="0">
                    <a:solidFill>
                      <a:sysClr val="windowText" lastClr="000000"/>
                    </a:solidFill>
                  </a:rPr>
                  <a:t>2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C921D251-B5CB-425E-BEF4-8E4D74B79716}"/>
                  </a:ext>
                </a:extLst>
              </p:cNvPr>
              <p:cNvSpPr txBox="1"/>
              <p:nvPr/>
            </p:nvSpPr>
            <p:spPr>
              <a:xfrm>
                <a:off x="2145931" y="2347912"/>
                <a:ext cx="568516" cy="42740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ysClr val="windowText" lastClr="000000"/>
                    </a:solidFill>
                  </a:rPr>
                  <a:t>Q</a:t>
                </a:r>
                <a:r>
                  <a:rPr lang="en-US" sz="2000" baseline="-25000" dirty="0">
                    <a:solidFill>
                      <a:sysClr val="windowText" lastClr="000000"/>
                    </a:solidFill>
                  </a:rPr>
                  <a:t>2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125BD136-DA2B-473A-9AF2-C8BE316ACAF8}"/>
                  </a:ext>
                </a:extLst>
              </p:cNvPr>
              <p:cNvSpPr txBox="1"/>
              <p:nvPr/>
            </p:nvSpPr>
            <p:spPr>
              <a:xfrm>
                <a:off x="1101425" y="3009319"/>
                <a:ext cx="400340" cy="42740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ysClr val="windowText" lastClr="000000"/>
                    </a:solidFill>
                  </a:rPr>
                  <a:t>&gt;</a:t>
                </a:r>
                <a:endParaRPr lang="en-US" sz="2000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F81939E-AA21-4641-8115-B18BCD4AE25A}"/>
                </a:ext>
              </a:extLst>
            </p:cNvPr>
            <p:cNvSpPr txBox="1"/>
            <p:nvPr/>
          </p:nvSpPr>
          <p:spPr>
            <a:xfrm>
              <a:off x="1157288" y="3729335"/>
              <a:ext cx="427474" cy="42740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ysClr val="windowText" lastClr="000000"/>
                  </a:solidFill>
                </a:rPr>
                <a:t>K</a:t>
              </a:r>
              <a:r>
                <a:rPr lang="en-US" sz="2000" baseline="-25000" dirty="0">
                  <a:solidFill>
                    <a:sysClr val="windowText" lastClr="000000"/>
                  </a:solidFill>
                </a:rPr>
                <a:t>2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3C2E950-9960-464F-BC98-E7E1AF4DBF4A}"/>
                </a:ext>
              </a:extLst>
            </p:cNvPr>
            <p:cNvSpPr txBox="1"/>
            <p:nvPr/>
          </p:nvSpPr>
          <p:spPr>
            <a:xfrm>
              <a:off x="1828800" y="3729335"/>
              <a:ext cx="537647" cy="42740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000" baseline="-25000" dirty="0">
                  <a:solidFill>
                    <a:sysClr val="windowText" lastClr="000000"/>
                  </a:solidFill>
                </a:rPr>
                <a:t>2</a:t>
              </a:r>
              <a:r>
                <a:rPr lang="en-US" sz="2000" dirty="0">
                  <a:solidFill>
                    <a:sysClr val="windowText" lastClr="000000"/>
                  </a:solidFill>
                </a:rPr>
                <a:t>’</a:t>
              </a:r>
              <a:endParaRPr lang="en-US" sz="2000" baseline="-25000" dirty="0">
                <a:solidFill>
                  <a:sysClr val="windowText" lastClr="000000"/>
                </a:solidFill>
              </a:endParaRPr>
            </a:p>
          </p:txBody>
        </p:sp>
      </p:grp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7E95E8B-DD21-41A0-BF81-B91843E3CD30}"/>
              </a:ext>
            </a:extLst>
          </p:cNvPr>
          <p:cNvCxnSpPr/>
          <p:nvPr/>
        </p:nvCxnSpPr>
        <p:spPr>
          <a:xfrm flipV="1">
            <a:off x="1490560" y="3046268"/>
            <a:ext cx="0" cy="1620000"/>
          </a:xfrm>
          <a:prstGeom prst="line">
            <a:avLst/>
          </a:prstGeom>
          <a:ln w="25400"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C29DF8-E081-4A4E-94D3-1E1C59EFC30B}"/>
              </a:ext>
            </a:extLst>
          </p:cNvPr>
          <p:cNvCxnSpPr/>
          <p:nvPr/>
        </p:nvCxnSpPr>
        <p:spPr>
          <a:xfrm>
            <a:off x="1084160" y="3758556"/>
            <a:ext cx="792000" cy="0"/>
          </a:xfrm>
          <a:prstGeom prst="line">
            <a:avLst/>
          </a:prstGeom>
          <a:ln w="25400"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223ABA1-F043-40A9-8822-7B2DEBD792CA}"/>
              </a:ext>
            </a:extLst>
          </p:cNvPr>
          <p:cNvSpPr txBox="1"/>
          <p:nvPr/>
        </p:nvSpPr>
        <p:spPr>
          <a:xfrm>
            <a:off x="1238216" y="22797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1</a:t>
            </a:r>
            <a:endParaRPr lang="en-US" baseline="-25000" dirty="0">
              <a:solidFill>
                <a:schemeClr val="tx2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BB9A5A9-A061-446F-A822-FE62D2B24C29}"/>
              </a:ext>
            </a:extLst>
          </p:cNvPr>
          <p:cNvGrpSpPr/>
          <p:nvPr/>
        </p:nvGrpSpPr>
        <p:grpSpPr>
          <a:xfrm>
            <a:off x="1491240" y="3007059"/>
            <a:ext cx="375231" cy="108000"/>
            <a:chOff x="746239" y="3000376"/>
            <a:chExt cx="396761" cy="117594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655C90A8-7111-4F3E-9215-B0E961DE6D7E}"/>
                </a:ext>
              </a:extLst>
            </p:cNvPr>
            <p:cNvCxnSpPr/>
            <p:nvPr/>
          </p:nvCxnSpPr>
          <p:spPr>
            <a:xfrm>
              <a:off x="746239" y="3059063"/>
              <a:ext cx="266459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11161D57-BC1D-41F2-88A1-8E4BBCB95711}"/>
                </a:ext>
              </a:extLst>
            </p:cNvPr>
            <p:cNvSpPr/>
            <p:nvPr/>
          </p:nvSpPr>
          <p:spPr>
            <a:xfrm>
              <a:off x="1025406" y="3000376"/>
              <a:ext cx="117594" cy="11759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9D1E2A0-98EE-4F86-9CB4-56FD5F0DB85B}"/>
              </a:ext>
            </a:extLst>
          </p:cNvPr>
          <p:cNvCxnSpPr/>
          <p:nvPr/>
        </p:nvCxnSpPr>
        <p:spPr>
          <a:xfrm>
            <a:off x="4174800" y="2465130"/>
            <a:ext cx="252000" cy="0"/>
          </a:xfrm>
          <a:prstGeom prst="line">
            <a:avLst/>
          </a:prstGeom>
          <a:ln w="25400"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4FCC81E-F894-4D37-A1C8-3AA6D03ACE2B}"/>
              </a:ext>
            </a:extLst>
          </p:cNvPr>
          <p:cNvCxnSpPr/>
          <p:nvPr/>
        </p:nvCxnSpPr>
        <p:spPr>
          <a:xfrm>
            <a:off x="3771480" y="3759313"/>
            <a:ext cx="648000" cy="0"/>
          </a:xfrm>
          <a:prstGeom prst="line">
            <a:avLst/>
          </a:prstGeom>
          <a:ln w="25400"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30070FB-95F7-4BDC-9C46-CCBD076BB6FE}"/>
              </a:ext>
            </a:extLst>
          </p:cNvPr>
          <p:cNvCxnSpPr/>
          <p:nvPr/>
        </p:nvCxnSpPr>
        <p:spPr>
          <a:xfrm>
            <a:off x="3016161" y="2464374"/>
            <a:ext cx="313227" cy="0"/>
          </a:xfrm>
          <a:prstGeom prst="line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D55BF77-CD53-4FF3-A690-E46DDA4035CD}"/>
              </a:ext>
            </a:extLst>
          </p:cNvPr>
          <p:cNvCxnSpPr/>
          <p:nvPr/>
        </p:nvCxnSpPr>
        <p:spPr>
          <a:xfrm>
            <a:off x="3029674" y="3772659"/>
            <a:ext cx="313227" cy="0"/>
          </a:xfrm>
          <a:prstGeom prst="line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3149C6B-A756-46B3-8275-8B7FE31BFEA6}"/>
              </a:ext>
            </a:extLst>
          </p:cNvPr>
          <p:cNvCxnSpPr/>
          <p:nvPr/>
        </p:nvCxnSpPr>
        <p:spPr>
          <a:xfrm>
            <a:off x="5548207" y="3762499"/>
            <a:ext cx="313227" cy="0"/>
          </a:xfrm>
          <a:prstGeom prst="line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91BE049-C758-4886-9DF9-ED0320F62A7A}"/>
              </a:ext>
            </a:extLst>
          </p:cNvPr>
          <p:cNvCxnSpPr/>
          <p:nvPr/>
        </p:nvCxnSpPr>
        <p:spPr>
          <a:xfrm>
            <a:off x="5550265" y="2464374"/>
            <a:ext cx="972000" cy="0"/>
          </a:xfrm>
          <a:prstGeom prst="line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34422463-E754-4779-A6C2-9A55DB40A0A7}"/>
              </a:ext>
            </a:extLst>
          </p:cNvPr>
          <p:cNvSpPr txBox="1"/>
          <p:nvPr/>
        </p:nvSpPr>
        <p:spPr>
          <a:xfrm>
            <a:off x="304800" y="4495800"/>
            <a:ext cx="530910" cy="3745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CLK</a:t>
            </a:r>
            <a:endParaRPr lang="en-US" baseline="-25000" dirty="0">
              <a:solidFill>
                <a:schemeClr val="tx2"/>
              </a:solidFill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B5D9FF7-46DD-4E37-9620-0E8D1543EE1F}"/>
              </a:ext>
            </a:extLst>
          </p:cNvPr>
          <p:cNvCxnSpPr/>
          <p:nvPr/>
        </p:nvCxnSpPr>
        <p:spPr>
          <a:xfrm flipV="1">
            <a:off x="3318506" y="2352040"/>
            <a:ext cx="0" cy="108000"/>
          </a:xfrm>
          <a:prstGeom prst="line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44">
            <a:extLst>
              <a:ext uri="{FF2B5EF4-FFF2-40B4-BE49-F238E27FC236}">
                <a16:creationId xmlns:a16="http://schemas.microsoft.com/office/drawing/2014/main" id="{1C8186AC-6FED-4554-95D4-38723964016F}"/>
              </a:ext>
            </a:extLst>
          </p:cNvPr>
          <p:cNvGrpSpPr/>
          <p:nvPr/>
        </p:nvGrpSpPr>
        <p:grpSpPr>
          <a:xfrm>
            <a:off x="6831639" y="2179036"/>
            <a:ext cx="1260738" cy="1783364"/>
            <a:chOff x="1056057" y="2286000"/>
            <a:chExt cx="1333075" cy="1905000"/>
          </a:xfrm>
          <a:noFill/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07E33160-0655-473A-B7E1-67826F8B3769}"/>
                </a:ext>
              </a:extLst>
            </p:cNvPr>
            <p:cNvGrpSpPr/>
            <p:nvPr/>
          </p:nvGrpSpPr>
          <p:grpSpPr>
            <a:xfrm>
              <a:off x="1056057" y="2286000"/>
              <a:ext cx="1333075" cy="1905000"/>
              <a:chOff x="1101425" y="2286000"/>
              <a:chExt cx="1613022" cy="1905000"/>
            </a:xfrm>
            <a:grpFill/>
          </p:grpSpPr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146721CD-AD2F-4D56-8EF7-EDCBD15944C6}"/>
                  </a:ext>
                </a:extLst>
              </p:cNvPr>
              <p:cNvSpPr/>
              <p:nvPr/>
            </p:nvSpPr>
            <p:spPr>
              <a:xfrm>
                <a:off x="1219200" y="2286000"/>
                <a:ext cx="1447800" cy="1905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ysClr val="windowText" lastClr="000000"/>
                    </a:solidFill>
                  </a:rPr>
                  <a:t>FF</a:t>
                </a:r>
                <a:r>
                  <a:rPr lang="en-US" sz="2400" baseline="-25000" dirty="0">
                    <a:solidFill>
                      <a:sysClr val="windowText" lastClr="000000"/>
                    </a:solidFill>
                  </a:rPr>
                  <a:t>2</a:t>
                </a:r>
                <a:endParaRPr lang="en-US" sz="1600" baseline="-25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66A905A9-B091-4C20-8917-160904F93C05}"/>
                  </a:ext>
                </a:extLst>
              </p:cNvPr>
              <p:cNvSpPr txBox="1"/>
              <p:nvPr/>
            </p:nvSpPr>
            <p:spPr>
              <a:xfrm>
                <a:off x="1219200" y="2357735"/>
                <a:ext cx="451614" cy="42740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ysClr val="windowText" lastClr="000000"/>
                    </a:solidFill>
                  </a:rPr>
                  <a:t>J</a:t>
                </a:r>
                <a:r>
                  <a:rPr lang="en-US" sz="2000" baseline="-25000" dirty="0">
                    <a:solidFill>
                      <a:sysClr val="windowText" lastClr="000000"/>
                    </a:solidFill>
                  </a:rPr>
                  <a:t>3</a:t>
                </a: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6261671A-5257-4CCB-9D3A-58412BC77F74}"/>
                  </a:ext>
                </a:extLst>
              </p:cNvPr>
              <p:cNvSpPr txBox="1"/>
              <p:nvPr/>
            </p:nvSpPr>
            <p:spPr>
              <a:xfrm>
                <a:off x="2145931" y="2347912"/>
                <a:ext cx="568516" cy="42740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ysClr val="windowText" lastClr="000000"/>
                    </a:solidFill>
                  </a:rPr>
                  <a:t>Q</a:t>
                </a:r>
                <a:r>
                  <a:rPr lang="en-US" sz="2000" baseline="-25000" dirty="0">
                    <a:solidFill>
                      <a:sysClr val="windowText" lastClr="000000"/>
                    </a:solidFill>
                  </a:rPr>
                  <a:t>3</a:t>
                </a: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6CB7A55F-2550-4832-95CB-D9516868B7F3}"/>
                  </a:ext>
                </a:extLst>
              </p:cNvPr>
              <p:cNvSpPr txBox="1"/>
              <p:nvPr/>
            </p:nvSpPr>
            <p:spPr>
              <a:xfrm>
                <a:off x="1101425" y="3009319"/>
                <a:ext cx="400340" cy="42740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ysClr val="windowText" lastClr="000000"/>
                    </a:solidFill>
                  </a:rPr>
                  <a:t>&gt;</a:t>
                </a:r>
                <a:endParaRPr lang="en-US" sz="2000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E4273E81-D258-4370-9689-1D1D3918BEC4}"/>
                </a:ext>
              </a:extLst>
            </p:cNvPr>
            <p:cNvSpPr txBox="1"/>
            <p:nvPr/>
          </p:nvSpPr>
          <p:spPr>
            <a:xfrm>
              <a:off x="1157288" y="3729335"/>
              <a:ext cx="427474" cy="42740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ysClr val="windowText" lastClr="000000"/>
                  </a:solidFill>
                </a:rPr>
                <a:t>K</a:t>
              </a:r>
              <a:r>
                <a:rPr lang="en-US" sz="2000" baseline="-25000" dirty="0">
                  <a:solidFill>
                    <a:sysClr val="windowText" lastClr="000000"/>
                  </a:solidFill>
                </a:rPr>
                <a:t>3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1C6AB09-3E72-4F0C-8623-20D269070DCD}"/>
                </a:ext>
              </a:extLst>
            </p:cNvPr>
            <p:cNvSpPr txBox="1"/>
            <p:nvPr/>
          </p:nvSpPr>
          <p:spPr>
            <a:xfrm>
              <a:off x="1828800" y="3729335"/>
              <a:ext cx="537647" cy="42740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000" baseline="-25000" dirty="0">
                  <a:solidFill>
                    <a:sysClr val="windowText" lastClr="000000"/>
                  </a:solidFill>
                </a:rPr>
                <a:t>3</a:t>
              </a:r>
              <a:r>
                <a:rPr lang="en-US" sz="2000" dirty="0">
                  <a:solidFill>
                    <a:sysClr val="windowText" lastClr="000000"/>
                  </a:solidFill>
                </a:rPr>
                <a:t>’</a:t>
              </a:r>
              <a:endParaRPr lang="en-US" sz="2000" baseline="-25000" dirty="0">
                <a:solidFill>
                  <a:sysClr val="windowText" lastClr="000000"/>
                </a:solidFill>
              </a:endParaRPr>
            </a:p>
          </p:txBody>
        </p:sp>
      </p:grp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2FCBB4B-BCC2-42A9-B210-466B8016ED6D}"/>
              </a:ext>
            </a:extLst>
          </p:cNvPr>
          <p:cNvCxnSpPr/>
          <p:nvPr/>
        </p:nvCxnSpPr>
        <p:spPr>
          <a:xfrm>
            <a:off x="6498438" y="2465130"/>
            <a:ext cx="416905" cy="0"/>
          </a:xfrm>
          <a:prstGeom prst="line">
            <a:avLst/>
          </a:prstGeom>
          <a:ln w="25400"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21A375E6-4D5B-4A02-B042-90E440DD365A}"/>
              </a:ext>
            </a:extLst>
          </p:cNvPr>
          <p:cNvCxnSpPr/>
          <p:nvPr/>
        </p:nvCxnSpPr>
        <p:spPr>
          <a:xfrm>
            <a:off x="6291160" y="3759200"/>
            <a:ext cx="648000" cy="0"/>
          </a:xfrm>
          <a:prstGeom prst="line">
            <a:avLst/>
          </a:prstGeom>
          <a:ln w="25400"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35DCE8BE-E97C-423F-B332-E2CDC7437F68}"/>
              </a:ext>
            </a:extLst>
          </p:cNvPr>
          <p:cNvCxnSpPr/>
          <p:nvPr/>
        </p:nvCxnSpPr>
        <p:spPr>
          <a:xfrm>
            <a:off x="8058226" y="3762499"/>
            <a:ext cx="313227" cy="0"/>
          </a:xfrm>
          <a:prstGeom prst="line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74D7ED14-D791-4384-A637-B32EDC1020FC}"/>
              </a:ext>
            </a:extLst>
          </p:cNvPr>
          <p:cNvCxnSpPr/>
          <p:nvPr/>
        </p:nvCxnSpPr>
        <p:spPr>
          <a:xfrm>
            <a:off x="8060285" y="2464374"/>
            <a:ext cx="313227" cy="0"/>
          </a:xfrm>
          <a:prstGeom prst="line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615A7C4F-CC9C-4433-AC05-15BAE6618300}"/>
              </a:ext>
            </a:extLst>
          </p:cNvPr>
          <p:cNvCxnSpPr/>
          <p:nvPr/>
        </p:nvCxnSpPr>
        <p:spPr>
          <a:xfrm flipV="1">
            <a:off x="4020567" y="3050216"/>
            <a:ext cx="0" cy="1620000"/>
          </a:xfrm>
          <a:prstGeom prst="line">
            <a:avLst/>
          </a:prstGeom>
          <a:ln w="25400"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oup 58">
            <a:extLst>
              <a:ext uri="{FF2B5EF4-FFF2-40B4-BE49-F238E27FC236}">
                <a16:creationId xmlns:a16="http://schemas.microsoft.com/office/drawing/2014/main" id="{D7B8F013-FE7F-4326-8D42-900219C749F5}"/>
              </a:ext>
            </a:extLst>
          </p:cNvPr>
          <p:cNvGrpSpPr/>
          <p:nvPr/>
        </p:nvGrpSpPr>
        <p:grpSpPr>
          <a:xfrm>
            <a:off x="4021247" y="3000847"/>
            <a:ext cx="375231" cy="108000"/>
            <a:chOff x="746239" y="3000376"/>
            <a:chExt cx="396761" cy="117594"/>
          </a:xfrm>
        </p:grpSpPr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3612B8B7-1521-49E6-A74F-2EFF1B6E2FDA}"/>
                </a:ext>
              </a:extLst>
            </p:cNvPr>
            <p:cNvCxnSpPr/>
            <p:nvPr/>
          </p:nvCxnSpPr>
          <p:spPr>
            <a:xfrm>
              <a:off x="746239" y="3059063"/>
              <a:ext cx="266459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FA98D791-B56B-45B0-9948-BE4D72D11DF1}"/>
                </a:ext>
              </a:extLst>
            </p:cNvPr>
            <p:cNvSpPr/>
            <p:nvPr/>
          </p:nvSpPr>
          <p:spPr>
            <a:xfrm>
              <a:off x="1025406" y="3000376"/>
              <a:ext cx="117594" cy="11759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CDFC21C1-B862-4D0C-AA02-CD3829BD74B7}"/>
              </a:ext>
            </a:extLst>
          </p:cNvPr>
          <p:cNvCxnSpPr/>
          <p:nvPr/>
        </p:nvCxnSpPr>
        <p:spPr>
          <a:xfrm flipV="1">
            <a:off x="6529810" y="3038351"/>
            <a:ext cx="0" cy="1620000"/>
          </a:xfrm>
          <a:prstGeom prst="line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Group 62">
            <a:extLst>
              <a:ext uri="{FF2B5EF4-FFF2-40B4-BE49-F238E27FC236}">
                <a16:creationId xmlns:a16="http://schemas.microsoft.com/office/drawing/2014/main" id="{0DD2E6A1-D03D-49F2-A181-E32999F6AD17}"/>
              </a:ext>
            </a:extLst>
          </p:cNvPr>
          <p:cNvGrpSpPr/>
          <p:nvPr/>
        </p:nvGrpSpPr>
        <p:grpSpPr>
          <a:xfrm>
            <a:off x="6530490" y="2999142"/>
            <a:ext cx="375231" cy="108000"/>
            <a:chOff x="746239" y="3000376"/>
            <a:chExt cx="396761" cy="117594"/>
          </a:xfrm>
        </p:grpSpPr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E5EFDC99-4F6A-4974-A112-0ADC7AF07A9B}"/>
                </a:ext>
              </a:extLst>
            </p:cNvPr>
            <p:cNvCxnSpPr/>
            <p:nvPr/>
          </p:nvCxnSpPr>
          <p:spPr>
            <a:xfrm>
              <a:off x="746239" y="3059063"/>
              <a:ext cx="266459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087C24C1-0F9C-47B9-A99D-E0B1AD59D3EF}"/>
                </a:ext>
              </a:extLst>
            </p:cNvPr>
            <p:cNvSpPr/>
            <p:nvPr/>
          </p:nvSpPr>
          <p:spPr>
            <a:xfrm>
              <a:off x="1025406" y="3000376"/>
              <a:ext cx="117594" cy="11759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73E34878-0ADA-4377-A9B2-95B60B489231}"/>
              </a:ext>
            </a:extLst>
          </p:cNvPr>
          <p:cNvCxnSpPr/>
          <p:nvPr/>
        </p:nvCxnSpPr>
        <p:spPr>
          <a:xfrm>
            <a:off x="821656" y="4658360"/>
            <a:ext cx="5724000" cy="0"/>
          </a:xfrm>
          <a:prstGeom prst="line">
            <a:avLst/>
          </a:prstGeom>
          <a:ln w="25400"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5119B16D-9AFD-4FD3-B188-342F8553E3C3}"/>
              </a:ext>
            </a:extLst>
          </p:cNvPr>
          <p:cNvSpPr txBox="1"/>
          <p:nvPr/>
        </p:nvSpPr>
        <p:spPr>
          <a:xfrm>
            <a:off x="3523761" y="3573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1</a:t>
            </a:r>
            <a:endParaRPr lang="en-US" baseline="-25000" dirty="0">
              <a:solidFill>
                <a:schemeClr val="tx2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265F4893-BFBF-416B-98F6-3364AFAC4B82}"/>
              </a:ext>
            </a:extLst>
          </p:cNvPr>
          <p:cNvSpPr txBox="1"/>
          <p:nvPr/>
        </p:nvSpPr>
        <p:spPr>
          <a:xfrm>
            <a:off x="6053767" y="357281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1</a:t>
            </a:r>
            <a:endParaRPr lang="en-US" baseline="-25000" dirty="0">
              <a:solidFill>
                <a:schemeClr val="tx2"/>
              </a:solidFill>
            </a:endParaRP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9C1B8C75-D4E7-41B3-86AF-616491548830}"/>
              </a:ext>
            </a:extLst>
          </p:cNvPr>
          <p:cNvCxnSpPr/>
          <p:nvPr/>
        </p:nvCxnSpPr>
        <p:spPr>
          <a:xfrm flipV="1">
            <a:off x="8361293" y="3762499"/>
            <a:ext cx="0" cy="648000"/>
          </a:xfrm>
          <a:prstGeom prst="line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2267EDBC-E9DE-41CA-A810-1EF2A1076FFC}"/>
              </a:ext>
            </a:extLst>
          </p:cNvPr>
          <p:cNvCxnSpPr/>
          <p:nvPr/>
        </p:nvCxnSpPr>
        <p:spPr>
          <a:xfrm>
            <a:off x="3475760" y="4419600"/>
            <a:ext cx="4896000" cy="0"/>
          </a:xfrm>
          <a:prstGeom prst="line">
            <a:avLst/>
          </a:prstGeom>
          <a:ln w="25400"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38C42E2F-1C21-4AF0-A20F-324E69A4C980}"/>
              </a:ext>
            </a:extLst>
          </p:cNvPr>
          <p:cNvCxnSpPr/>
          <p:nvPr/>
        </p:nvCxnSpPr>
        <p:spPr>
          <a:xfrm flipV="1">
            <a:off x="3483121" y="2570480"/>
            <a:ext cx="0" cy="1836000"/>
          </a:xfrm>
          <a:prstGeom prst="line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oup 72">
            <a:extLst>
              <a:ext uri="{FF2B5EF4-FFF2-40B4-BE49-F238E27FC236}">
                <a16:creationId xmlns:a16="http://schemas.microsoft.com/office/drawing/2014/main" id="{3F739E6F-AEA2-49EF-B7E4-22A1D75A7587}"/>
              </a:ext>
            </a:extLst>
          </p:cNvPr>
          <p:cNvGrpSpPr/>
          <p:nvPr/>
        </p:nvGrpSpPr>
        <p:grpSpPr>
          <a:xfrm>
            <a:off x="3315944" y="2265829"/>
            <a:ext cx="1029616" cy="409238"/>
            <a:chOff x="3804894" y="1857614"/>
            <a:chExt cx="1507458" cy="599164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80652E2D-7BF2-4BB0-AB9D-EF4EB5652DB2}"/>
                </a:ext>
              </a:extLst>
            </p:cNvPr>
            <p:cNvCxnSpPr/>
            <p:nvPr/>
          </p:nvCxnSpPr>
          <p:spPr>
            <a:xfrm>
              <a:off x="4033627" y="2296159"/>
              <a:ext cx="421661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651E6A6D-9E44-4D81-A7FF-E429137F9997}"/>
                </a:ext>
              </a:extLst>
            </p:cNvPr>
            <p:cNvCxnSpPr/>
            <p:nvPr/>
          </p:nvCxnSpPr>
          <p:spPr>
            <a:xfrm flipV="1">
              <a:off x="3804894" y="2007185"/>
              <a:ext cx="632490" cy="1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E10707D4-3303-48D9-9762-153EA1A1AFB4}"/>
                </a:ext>
              </a:extLst>
            </p:cNvPr>
            <p:cNvCxnSpPr/>
            <p:nvPr/>
          </p:nvCxnSpPr>
          <p:spPr>
            <a:xfrm flipV="1">
              <a:off x="5048814" y="2161341"/>
              <a:ext cx="263538" cy="1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Delay 68">
              <a:extLst>
                <a:ext uri="{FF2B5EF4-FFF2-40B4-BE49-F238E27FC236}">
                  <a16:creationId xmlns:a16="http://schemas.microsoft.com/office/drawing/2014/main" id="{BD114E91-CA84-4964-AF5F-B294E4E4E530}"/>
                </a:ext>
              </a:extLst>
            </p:cNvPr>
            <p:cNvSpPr/>
            <p:nvPr/>
          </p:nvSpPr>
          <p:spPr>
            <a:xfrm>
              <a:off x="4451796" y="1857614"/>
              <a:ext cx="593355" cy="599164"/>
            </a:xfrm>
            <a:prstGeom prst="flowChartDelay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A86185CD-0235-45BB-B2F5-0671F63620A7}"/>
              </a:ext>
            </a:extLst>
          </p:cNvPr>
          <p:cNvCxnSpPr/>
          <p:nvPr/>
        </p:nvCxnSpPr>
        <p:spPr>
          <a:xfrm flipV="1">
            <a:off x="8371453" y="1824556"/>
            <a:ext cx="0" cy="648000"/>
          </a:xfrm>
          <a:prstGeom prst="line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5B9DF0F4-401D-4E20-86AE-AB2AE8AEBB0D}"/>
              </a:ext>
            </a:extLst>
          </p:cNvPr>
          <p:cNvCxnSpPr/>
          <p:nvPr/>
        </p:nvCxnSpPr>
        <p:spPr>
          <a:xfrm>
            <a:off x="1074000" y="1834716"/>
            <a:ext cx="7308000" cy="0"/>
          </a:xfrm>
          <a:prstGeom prst="line">
            <a:avLst/>
          </a:prstGeom>
          <a:ln w="25400"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B495D36A-970E-495B-8201-EC706C590DE6}"/>
              </a:ext>
            </a:extLst>
          </p:cNvPr>
          <p:cNvCxnSpPr/>
          <p:nvPr/>
        </p:nvCxnSpPr>
        <p:spPr>
          <a:xfrm flipV="1">
            <a:off x="1084160" y="1846461"/>
            <a:ext cx="0" cy="1908000"/>
          </a:xfrm>
          <a:prstGeom prst="line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0762867"/>
      </p:ext>
    </p:extLst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6A3FB-0CE3-47E1-AC1B-033D6B42E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Sequence Generator (Indirect Logic)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916673-FC79-46CC-9FD2-3ABFBC48DB19}"/>
              </a:ext>
            </a:extLst>
          </p:cNvPr>
          <p:cNvSpPr txBox="1"/>
          <p:nvPr/>
        </p:nvSpPr>
        <p:spPr>
          <a:xfrm>
            <a:off x="215065" y="914400"/>
            <a:ext cx="854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Example: Generate the following pulse train using indirect logic.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FA6674-3F4D-4841-8F6A-454F3DEC8A80}"/>
              </a:ext>
            </a:extLst>
          </p:cNvPr>
          <p:cNvSpPr txBox="1"/>
          <p:nvPr/>
        </p:nvSpPr>
        <p:spPr>
          <a:xfrm>
            <a:off x="2595550" y="1715527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0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E795D6-73B0-4F1F-AE60-1B7CFF774BF6}"/>
              </a:ext>
            </a:extLst>
          </p:cNvPr>
          <p:cNvSpPr txBox="1"/>
          <p:nvPr/>
        </p:nvSpPr>
        <p:spPr>
          <a:xfrm>
            <a:off x="3027020" y="171810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cxnSp>
        <p:nvCxnSpPr>
          <p:cNvPr id="7" name="Elbow Connector 157">
            <a:extLst>
              <a:ext uri="{FF2B5EF4-FFF2-40B4-BE49-F238E27FC236}">
                <a16:creationId xmlns:a16="http://schemas.microsoft.com/office/drawing/2014/main" id="{4C8310EA-CE81-473B-AF7F-DC2CF817C53A}"/>
              </a:ext>
            </a:extLst>
          </p:cNvPr>
          <p:cNvCxnSpPr>
            <a:cxnSpLocks/>
          </p:cNvCxnSpPr>
          <p:nvPr/>
        </p:nvCxnSpPr>
        <p:spPr>
          <a:xfrm>
            <a:off x="2133600" y="1692003"/>
            <a:ext cx="809211" cy="432000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8A444CC-06BE-4301-8BB5-453D5CDE0DBA}"/>
              </a:ext>
            </a:extLst>
          </p:cNvPr>
          <p:cNvCxnSpPr/>
          <p:nvPr/>
        </p:nvCxnSpPr>
        <p:spPr>
          <a:xfrm flipV="1">
            <a:off x="2932651" y="1676400"/>
            <a:ext cx="0" cy="450000"/>
          </a:xfrm>
          <a:prstGeom prst="line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157">
            <a:extLst>
              <a:ext uri="{FF2B5EF4-FFF2-40B4-BE49-F238E27FC236}">
                <a16:creationId xmlns:a16="http://schemas.microsoft.com/office/drawing/2014/main" id="{CF4E65D9-9A51-40BA-8B03-03DFB8624F9A}"/>
              </a:ext>
            </a:extLst>
          </p:cNvPr>
          <p:cNvCxnSpPr>
            <a:cxnSpLocks/>
          </p:cNvCxnSpPr>
          <p:nvPr/>
        </p:nvCxnSpPr>
        <p:spPr>
          <a:xfrm>
            <a:off x="2931168" y="1686762"/>
            <a:ext cx="1224000" cy="449217"/>
          </a:xfrm>
          <a:prstGeom prst="bentConnector3">
            <a:avLst>
              <a:gd name="adj1" fmla="val 67068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7F785DE-E46D-4EF0-914A-C5ACEECC0DB9}"/>
              </a:ext>
            </a:extLst>
          </p:cNvPr>
          <p:cNvCxnSpPr/>
          <p:nvPr/>
        </p:nvCxnSpPr>
        <p:spPr>
          <a:xfrm flipV="1">
            <a:off x="4153992" y="1696922"/>
            <a:ext cx="0" cy="450000"/>
          </a:xfrm>
          <a:prstGeom prst="line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B4D4329-664F-413D-AE4B-E798AA200BF8}"/>
              </a:ext>
            </a:extLst>
          </p:cNvPr>
          <p:cNvCxnSpPr>
            <a:cxnSpLocks/>
          </p:cNvCxnSpPr>
          <p:nvPr/>
        </p:nvCxnSpPr>
        <p:spPr>
          <a:xfrm rot="16200000" flipV="1">
            <a:off x="6410137" y="1499074"/>
            <a:ext cx="0" cy="450000"/>
          </a:xfrm>
          <a:prstGeom prst="line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A3A419A-322F-4DF4-9F34-4ABB8B05A66F}"/>
              </a:ext>
            </a:extLst>
          </p:cNvPr>
          <p:cNvSpPr txBox="1"/>
          <p:nvPr/>
        </p:nvSpPr>
        <p:spPr>
          <a:xfrm>
            <a:off x="3393118" y="171748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B908121-0EED-48E1-8D60-4D52967AF566}"/>
              </a:ext>
            </a:extLst>
          </p:cNvPr>
          <p:cNvSpPr txBox="1"/>
          <p:nvPr/>
        </p:nvSpPr>
        <p:spPr>
          <a:xfrm>
            <a:off x="3804920" y="172591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0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7CE86A5-0172-48DB-B9CC-EE7F99DF85E3}"/>
              </a:ext>
            </a:extLst>
          </p:cNvPr>
          <p:cNvSpPr txBox="1"/>
          <p:nvPr/>
        </p:nvSpPr>
        <p:spPr>
          <a:xfrm>
            <a:off x="2186672" y="170794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C97663F-D3F6-4543-B971-A6DFBE3FE983}"/>
              </a:ext>
            </a:extLst>
          </p:cNvPr>
          <p:cNvSpPr txBox="1"/>
          <p:nvPr/>
        </p:nvSpPr>
        <p:spPr>
          <a:xfrm>
            <a:off x="4613866" y="173465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0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120529B-AF6E-4D4D-9B6D-364A827E4A56}"/>
              </a:ext>
            </a:extLst>
          </p:cNvPr>
          <p:cNvSpPr txBox="1"/>
          <p:nvPr/>
        </p:nvSpPr>
        <p:spPr>
          <a:xfrm>
            <a:off x="5055496" y="1737237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cxnSp>
        <p:nvCxnSpPr>
          <p:cNvPr id="42" name="Elbow Connector 157">
            <a:extLst>
              <a:ext uri="{FF2B5EF4-FFF2-40B4-BE49-F238E27FC236}">
                <a16:creationId xmlns:a16="http://schemas.microsoft.com/office/drawing/2014/main" id="{FEB73F0E-E90C-4FDB-82FA-3E6A8846E079}"/>
              </a:ext>
            </a:extLst>
          </p:cNvPr>
          <p:cNvCxnSpPr>
            <a:cxnSpLocks/>
          </p:cNvCxnSpPr>
          <p:nvPr/>
        </p:nvCxnSpPr>
        <p:spPr>
          <a:xfrm>
            <a:off x="4151916" y="1711132"/>
            <a:ext cx="809211" cy="432000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E7972098-1794-4D9E-A4D3-F7A11B75553A}"/>
              </a:ext>
            </a:extLst>
          </p:cNvPr>
          <p:cNvCxnSpPr/>
          <p:nvPr/>
        </p:nvCxnSpPr>
        <p:spPr>
          <a:xfrm flipV="1">
            <a:off x="4950967" y="1695529"/>
            <a:ext cx="0" cy="450000"/>
          </a:xfrm>
          <a:prstGeom prst="line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157">
            <a:extLst>
              <a:ext uri="{FF2B5EF4-FFF2-40B4-BE49-F238E27FC236}">
                <a16:creationId xmlns:a16="http://schemas.microsoft.com/office/drawing/2014/main" id="{FD7D7782-E0DF-444F-A8FE-5208221527A1}"/>
              </a:ext>
            </a:extLst>
          </p:cNvPr>
          <p:cNvCxnSpPr>
            <a:cxnSpLocks/>
          </p:cNvCxnSpPr>
          <p:nvPr/>
        </p:nvCxnSpPr>
        <p:spPr>
          <a:xfrm>
            <a:off x="4949484" y="1705891"/>
            <a:ext cx="1224000" cy="449217"/>
          </a:xfrm>
          <a:prstGeom prst="bentConnector3">
            <a:avLst>
              <a:gd name="adj1" fmla="val 69559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F329DA3-9E8B-4C34-BE89-E62DA245A732}"/>
              </a:ext>
            </a:extLst>
          </p:cNvPr>
          <p:cNvCxnSpPr/>
          <p:nvPr/>
        </p:nvCxnSpPr>
        <p:spPr>
          <a:xfrm flipV="1">
            <a:off x="6172308" y="1716051"/>
            <a:ext cx="0" cy="450000"/>
          </a:xfrm>
          <a:prstGeom prst="line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508F2FDA-3AE6-439D-8097-0A9F91551D0C}"/>
              </a:ext>
            </a:extLst>
          </p:cNvPr>
          <p:cNvSpPr txBox="1"/>
          <p:nvPr/>
        </p:nvSpPr>
        <p:spPr>
          <a:xfrm>
            <a:off x="5421594" y="173661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D2AB4C0-3BE5-4A5E-8C46-AB76B349634A}"/>
              </a:ext>
            </a:extLst>
          </p:cNvPr>
          <p:cNvSpPr txBox="1"/>
          <p:nvPr/>
        </p:nvSpPr>
        <p:spPr>
          <a:xfrm>
            <a:off x="5843556" y="174504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0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148DFEC-FC4E-4D96-BBA0-0176D185BF0D}"/>
              </a:ext>
            </a:extLst>
          </p:cNvPr>
          <p:cNvSpPr txBox="1"/>
          <p:nvPr/>
        </p:nvSpPr>
        <p:spPr>
          <a:xfrm>
            <a:off x="4204988" y="1727077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B586DF2-B21E-4981-872A-9844315F359D}"/>
              </a:ext>
            </a:extLst>
          </p:cNvPr>
          <p:cNvSpPr txBox="1"/>
          <p:nvPr/>
        </p:nvSpPr>
        <p:spPr>
          <a:xfrm>
            <a:off x="6266677" y="1751991"/>
            <a:ext cx="2355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1</a:t>
            </a:r>
            <a:endParaRPr lang="en-US" sz="2000" baseline="-25000" dirty="0">
              <a:solidFill>
                <a:schemeClr val="tx2"/>
              </a:solidFill>
            </a:endParaRPr>
          </a:p>
        </p:txBody>
      </p:sp>
      <p:graphicFrame>
        <p:nvGraphicFramePr>
          <p:cNvPr id="52" name="Table 52">
            <a:extLst>
              <a:ext uri="{FF2B5EF4-FFF2-40B4-BE49-F238E27FC236}">
                <a16:creationId xmlns:a16="http://schemas.microsoft.com/office/drawing/2014/main" id="{6285BAB7-B125-47F3-B6ED-0C04A96B45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565093"/>
              </p:ext>
            </p:extLst>
          </p:nvPr>
        </p:nvGraphicFramePr>
        <p:xfrm>
          <a:off x="293530" y="2667000"/>
          <a:ext cx="4583270" cy="3611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5693">
                  <a:extLst>
                    <a:ext uri="{9D8B030D-6E8A-4147-A177-3AD203B41FA5}">
                      <a16:colId xmlns:a16="http://schemas.microsoft.com/office/drawing/2014/main" val="1517175154"/>
                    </a:ext>
                  </a:extLst>
                </a:gridCol>
                <a:gridCol w="855693">
                  <a:extLst>
                    <a:ext uri="{9D8B030D-6E8A-4147-A177-3AD203B41FA5}">
                      <a16:colId xmlns:a16="http://schemas.microsoft.com/office/drawing/2014/main" val="29644871"/>
                    </a:ext>
                  </a:extLst>
                </a:gridCol>
                <a:gridCol w="855693">
                  <a:extLst>
                    <a:ext uri="{9D8B030D-6E8A-4147-A177-3AD203B41FA5}">
                      <a16:colId xmlns:a16="http://schemas.microsoft.com/office/drawing/2014/main" val="1671042586"/>
                    </a:ext>
                  </a:extLst>
                </a:gridCol>
                <a:gridCol w="1177991">
                  <a:extLst>
                    <a:ext uri="{9D8B030D-6E8A-4147-A177-3AD203B41FA5}">
                      <a16:colId xmlns:a16="http://schemas.microsoft.com/office/drawing/2014/main" val="23074201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588183296"/>
                    </a:ext>
                  </a:extLst>
                </a:gridCol>
              </a:tblGrid>
              <a:tr h="371438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Q</a:t>
                      </a:r>
                      <a:r>
                        <a:rPr lang="en-IN" baseline="-25000" dirty="0"/>
                        <a:t>3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Q</a:t>
                      </a:r>
                      <a:r>
                        <a:rPr lang="en-IN" baseline="-25000" dirty="0"/>
                        <a:t>2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Q</a:t>
                      </a:r>
                      <a:r>
                        <a:rPr lang="en-IN" baseline="-25000" dirty="0"/>
                        <a:t>1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Output(f)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States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6018988"/>
                  </a:ext>
                </a:extLst>
              </a:tr>
              <a:tr h="371438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77501"/>
                  </a:ext>
                </a:extLst>
              </a:tr>
              <a:tr h="371438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113257"/>
                  </a:ext>
                </a:extLst>
              </a:tr>
              <a:tr h="371438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0259142"/>
                  </a:ext>
                </a:extLst>
              </a:tr>
              <a:tr h="371438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5700352"/>
                  </a:ext>
                </a:extLst>
              </a:tr>
              <a:tr h="371438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1959164"/>
                  </a:ext>
                </a:extLst>
              </a:tr>
              <a:tr h="371438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4494617"/>
                  </a:ext>
                </a:extLst>
              </a:tr>
              <a:tr h="371438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2129358"/>
                  </a:ext>
                </a:extLst>
              </a:tr>
              <a:tr h="371438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4289080"/>
                  </a:ext>
                </a:extLst>
              </a:tr>
            </a:tbl>
          </a:graphicData>
        </a:graphic>
      </p:graphicFrame>
      <p:graphicFrame>
        <p:nvGraphicFramePr>
          <p:cNvPr id="54" name="Content Placeholder 3">
            <a:extLst>
              <a:ext uri="{FF2B5EF4-FFF2-40B4-BE49-F238E27FC236}">
                <a16:creationId xmlns:a16="http://schemas.microsoft.com/office/drawing/2014/main" id="{EA2E0805-F35C-4F73-BDC7-F878D847B9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9115443"/>
              </p:ext>
            </p:extLst>
          </p:nvPr>
        </p:nvGraphicFramePr>
        <p:xfrm>
          <a:off x="5768836" y="3505200"/>
          <a:ext cx="3143252" cy="1676400"/>
        </p:xfrm>
        <a:graphic>
          <a:graphicData uri="http://schemas.openxmlformats.org/drawingml/2006/table">
            <a:tbl>
              <a:tblPr firstRow="1" bandRow="1"/>
              <a:tblGrid>
                <a:gridCol w="785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5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5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926D120E-F53D-4019-8665-BF88485B7FF2}"/>
              </a:ext>
            </a:extLst>
          </p:cNvPr>
          <p:cNvCxnSpPr/>
          <p:nvPr/>
        </p:nvCxnSpPr>
        <p:spPr>
          <a:xfrm flipH="1" flipV="1">
            <a:off x="5140186" y="3033712"/>
            <a:ext cx="6096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B2ECCE61-9CAC-48C0-B885-FD97EB0456C5}"/>
              </a:ext>
            </a:extLst>
          </p:cNvPr>
          <p:cNvSpPr txBox="1"/>
          <p:nvPr/>
        </p:nvSpPr>
        <p:spPr>
          <a:xfrm>
            <a:off x="5254488" y="2743200"/>
            <a:ext cx="806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Q</a:t>
            </a:r>
            <a:r>
              <a:rPr lang="en-US" sz="2400" baseline="-25000" dirty="0"/>
              <a:t>3</a:t>
            </a:r>
            <a:r>
              <a:rPr lang="en-US" sz="2400" dirty="0"/>
              <a:t>Q</a:t>
            </a:r>
            <a:r>
              <a:rPr lang="en-US" sz="2400" baseline="-25000" dirty="0"/>
              <a:t>2</a:t>
            </a:r>
            <a:endParaRPr lang="en-US" sz="24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088FCA1-6AFD-4288-BDB6-01CFE42211BC}"/>
              </a:ext>
            </a:extLst>
          </p:cNvPr>
          <p:cNvSpPr txBox="1"/>
          <p:nvPr/>
        </p:nvSpPr>
        <p:spPr>
          <a:xfrm>
            <a:off x="5140186" y="3195935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Q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B1E880C-5223-4F49-B923-3406ED3E11F2}"/>
              </a:ext>
            </a:extLst>
          </p:cNvPr>
          <p:cNvSpPr txBox="1"/>
          <p:nvPr/>
        </p:nvSpPr>
        <p:spPr>
          <a:xfrm>
            <a:off x="5902186" y="3043535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00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9C09B1E-004C-4710-877B-67B874C90E47}"/>
              </a:ext>
            </a:extLst>
          </p:cNvPr>
          <p:cNvSpPr txBox="1"/>
          <p:nvPr/>
        </p:nvSpPr>
        <p:spPr>
          <a:xfrm>
            <a:off x="8264386" y="304800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96F0A8C-CD34-454F-A336-F07D1C80D392}"/>
              </a:ext>
            </a:extLst>
          </p:cNvPr>
          <p:cNvSpPr txBox="1"/>
          <p:nvPr/>
        </p:nvSpPr>
        <p:spPr>
          <a:xfrm>
            <a:off x="5368786" y="37248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6610AE9-DE19-4E10-843F-1D6A53A426B8}"/>
              </a:ext>
            </a:extLst>
          </p:cNvPr>
          <p:cNvSpPr txBox="1"/>
          <p:nvPr/>
        </p:nvSpPr>
        <p:spPr>
          <a:xfrm>
            <a:off x="5381052" y="449133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3B08E2D-89FB-4DB5-B361-4F824881F12E}"/>
              </a:ext>
            </a:extLst>
          </p:cNvPr>
          <p:cNvSpPr txBox="1"/>
          <p:nvPr/>
        </p:nvSpPr>
        <p:spPr>
          <a:xfrm>
            <a:off x="6701937" y="304800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CB5CA4B-15D8-486F-A33A-2365AD76F75D}"/>
              </a:ext>
            </a:extLst>
          </p:cNvPr>
          <p:cNvSpPr txBox="1"/>
          <p:nvPr/>
        </p:nvSpPr>
        <p:spPr>
          <a:xfrm>
            <a:off x="7463937" y="3043535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11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749B543-FA51-42F7-8FF2-9358A37BBCEA}"/>
              </a:ext>
            </a:extLst>
          </p:cNvPr>
          <p:cNvSpPr txBox="1"/>
          <p:nvPr/>
        </p:nvSpPr>
        <p:spPr>
          <a:xfrm>
            <a:off x="6766057" y="3667931"/>
            <a:ext cx="367408" cy="57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999BDAB-1F02-49D0-991B-274880AB371E}"/>
              </a:ext>
            </a:extLst>
          </p:cNvPr>
          <p:cNvSpPr txBox="1"/>
          <p:nvPr/>
        </p:nvSpPr>
        <p:spPr>
          <a:xfrm>
            <a:off x="7567036" y="3657600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x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41BC382-3328-4197-A3BC-471BC9424086}"/>
              </a:ext>
            </a:extLst>
          </p:cNvPr>
          <p:cNvSpPr txBox="1"/>
          <p:nvPr/>
        </p:nvSpPr>
        <p:spPr>
          <a:xfrm>
            <a:off x="7569064" y="4478656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x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E134135-D25F-4D25-8C0C-92E1D831D9C7}"/>
              </a:ext>
            </a:extLst>
          </p:cNvPr>
          <p:cNvSpPr txBox="1"/>
          <p:nvPr/>
        </p:nvSpPr>
        <p:spPr>
          <a:xfrm>
            <a:off x="8342131" y="4475500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x</a:t>
            </a:r>
          </a:p>
        </p:txBody>
      </p:sp>
      <p:sp>
        <p:nvSpPr>
          <p:cNvPr id="69" name="Flowchart: Alternate Process 68">
            <a:extLst>
              <a:ext uri="{FF2B5EF4-FFF2-40B4-BE49-F238E27FC236}">
                <a16:creationId xmlns:a16="http://schemas.microsoft.com/office/drawing/2014/main" id="{1F156AD6-029E-4E18-94EE-F8975B969290}"/>
              </a:ext>
            </a:extLst>
          </p:cNvPr>
          <p:cNvSpPr/>
          <p:nvPr/>
        </p:nvSpPr>
        <p:spPr>
          <a:xfrm rot="5400000">
            <a:off x="6288472" y="3272558"/>
            <a:ext cx="488502" cy="1379684"/>
          </a:xfrm>
          <a:prstGeom prst="flowChartAlternateProcess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774981B4-47F8-47B1-99EA-2676728C29D0}"/>
              </a:ext>
            </a:extLst>
          </p:cNvPr>
          <p:cNvSpPr/>
          <p:nvPr/>
        </p:nvSpPr>
        <p:spPr>
          <a:xfrm>
            <a:off x="6626088" y="5257800"/>
            <a:ext cx="19383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f = Q</a:t>
            </a:r>
            <a:r>
              <a:rPr lang="en-US" sz="2400" baseline="-25000" dirty="0"/>
              <a:t>2 </a:t>
            </a:r>
            <a:r>
              <a:rPr lang="en-US" sz="2400" dirty="0"/>
              <a:t>+ Q</a:t>
            </a:r>
            <a:r>
              <a:rPr lang="en-US" sz="2400" baseline="-25000" dirty="0"/>
              <a:t>3</a:t>
            </a:r>
            <a:r>
              <a:rPr lang="en-US" sz="2400" baseline="30000" dirty="0"/>
              <a:t>’</a:t>
            </a:r>
            <a:r>
              <a:rPr lang="en-US" sz="2400" dirty="0"/>
              <a:t> Q</a:t>
            </a:r>
            <a:r>
              <a:rPr lang="en-US" sz="2400" baseline="-25000" dirty="0"/>
              <a:t>1</a:t>
            </a:r>
            <a:r>
              <a:rPr lang="en-US" sz="2400" baseline="30000" dirty="0"/>
              <a:t>’</a:t>
            </a:r>
            <a:endParaRPr lang="en-US" sz="2400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959AC23-9CCE-4E73-AC37-F01AF7DA59E8}"/>
              </a:ext>
            </a:extLst>
          </p:cNvPr>
          <p:cNvSpPr txBox="1"/>
          <p:nvPr/>
        </p:nvSpPr>
        <p:spPr>
          <a:xfrm>
            <a:off x="5974362" y="3667931"/>
            <a:ext cx="367408" cy="57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C0D17B0-3DC0-4867-AFCE-6505E0138C73}"/>
              </a:ext>
            </a:extLst>
          </p:cNvPr>
          <p:cNvSpPr txBox="1"/>
          <p:nvPr/>
        </p:nvSpPr>
        <p:spPr>
          <a:xfrm>
            <a:off x="6766057" y="4488816"/>
            <a:ext cx="367408" cy="57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</a:t>
            </a:r>
          </a:p>
        </p:txBody>
      </p:sp>
      <p:sp>
        <p:nvSpPr>
          <p:cNvPr id="73" name="Flowchart: Alternate Process 72">
            <a:extLst>
              <a:ext uri="{FF2B5EF4-FFF2-40B4-BE49-F238E27FC236}">
                <a16:creationId xmlns:a16="http://schemas.microsoft.com/office/drawing/2014/main" id="{F91C5882-9D4F-4378-8A6F-375302AFE66E}"/>
              </a:ext>
            </a:extLst>
          </p:cNvPr>
          <p:cNvSpPr/>
          <p:nvPr/>
        </p:nvSpPr>
        <p:spPr>
          <a:xfrm rot="5400000">
            <a:off x="6626765" y="3660819"/>
            <a:ext cx="1427394" cy="1379684"/>
          </a:xfrm>
          <a:prstGeom prst="flowChartAlternateProcess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6901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14" grpId="0"/>
      <p:bldP spid="16" grpId="0"/>
      <p:bldP spid="22" grpId="0"/>
      <p:bldP spid="40" grpId="0"/>
      <p:bldP spid="41" grpId="0"/>
      <p:bldP spid="46" grpId="0"/>
      <p:bldP spid="47" grpId="0"/>
      <p:bldP spid="48" grpId="0"/>
      <p:bldP spid="49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7" grpId="0"/>
      <p:bldP spid="68" grpId="0"/>
      <p:bldP spid="69" grpId="0" animBg="1"/>
      <p:bldP spid="70" grpId="0"/>
      <p:bldP spid="71" grpId="0"/>
      <p:bldP spid="72" grpId="0"/>
      <p:bldP spid="73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5F397-BDE6-4B53-A918-FF55EFA71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Sequence Generator (Indirect Logic)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8A77D3A-016F-4AA9-B04A-01F5433FB4F5}"/>
              </a:ext>
            </a:extLst>
          </p:cNvPr>
          <p:cNvGrpSpPr/>
          <p:nvPr/>
        </p:nvGrpSpPr>
        <p:grpSpPr>
          <a:xfrm>
            <a:off x="620400" y="2133600"/>
            <a:ext cx="1260738" cy="1783364"/>
            <a:chOff x="1056057" y="2286000"/>
            <a:chExt cx="1333075" cy="1905000"/>
          </a:xfrm>
          <a:noFill/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252D0F4-6100-453B-8CD0-247A08B24839}"/>
                </a:ext>
              </a:extLst>
            </p:cNvPr>
            <p:cNvGrpSpPr/>
            <p:nvPr/>
          </p:nvGrpSpPr>
          <p:grpSpPr>
            <a:xfrm>
              <a:off x="1056057" y="2286000"/>
              <a:ext cx="1333075" cy="1905000"/>
              <a:chOff x="1101425" y="2286000"/>
              <a:chExt cx="1613022" cy="1905000"/>
            </a:xfrm>
            <a:grpFill/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C9C0A99-0D03-4FC6-A39C-CA4A9DC7875E}"/>
                  </a:ext>
                </a:extLst>
              </p:cNvPr>
              <p:cNvSpPr/>
              <p:nvPr/>
            </p:nvSpPr>
            <p:spPr>
              <a:xfrm>
                <a:off x="1219200" y="2286000"/>
                <a:ext cx="1447800" cy="1905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ysClr val="windowText" lastClr="000000"/>
                    </a:solidFill>
                  </a:rPr>
                  <a:t>FF</a:t>
                </a:r>
                <a:r>
                  <a:rPr lang="en-US" sz="2400" baseline="-25000" dirty="0">
                    <a:solidFill>
                      <a:sysClr val="windowText" lastClr="000000"/>
                    </a:solidFill>
                  </a:rPr>
                  <a:t>1</a:t>
                </a:r>
                <a:endParaRPr lang="en-US" sz="1600" baseline="-25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2BB59F0-6CBC-4378-AFB7-3F4000090A74}"/>
                  </a:ext>
                </a:extLst>
              </p:cNvPr>
              <p:cNvSpPr txBox="1"/>
              <p:nvPr/>
            </p:nvSpPr>
            <p:spPr>
              <a:xfrm>
                <a:off x="1219200" y="2357735"/>
                <a:ext cx="451614" cy="42740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ysClr val="windowText" lastClr="000000"/>
                    </a:solidFill>
                  </a:rPr>
                  <a:t>J</a:t>
                </a:r>
                <a:r>
                  <a:rPr lang="en-US" sz="2000" baseline="-25000" dirty="0">
                    <a:solidFill>
                      <a:sysClr val="windowText" lastClr="000000"/>
                    </a:solidFill>
                  </a:rPr>
                  <a:t>1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9EFA539-7E6F-4E97-B9CB-ED278A77B5D2}"/>
                  </a:ext>
                </a:extLst>
              </p:cNvPr>
              <p:cNvSpPr txBox="1"/>
              <p:nvPr/>
            </p:nvSpPr>
            <p:spPr>
              <a:xfrm>
                <a:off x="2145931" y="2347912"/>
                <a:ext cx="568516" cy="42740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ysClr val="windowText" lastClr="000000"/>
                    </a:solidFill>
                  </a:rPr>
                  <a:t>Q</a:t>
                </a:r>
                <a:r>
                  <a:rPr lang="en-US" sz="2000" baseline="-25000" dirty="0">
                    <a:solidFill>
                      <a:sysClr val="windowText" lastClr="000000"/>
                    </a:solidFill>
                  </a:rPr>
                  <a:t>1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74B100E-00ED-4BFC-9A10-CB8C8047EFB6}"/>
                  </a:ext>
                </a:extLst>
              </p:cNvPr>
              <p:cNvSpPr txBox="1"/>
              <p:nvPr/>
            </p:nvSpPr>
            <p:spPr>
              <a:xfrm>
                <a:off x="1101425" y="3015212"/>
                <a:ext cx="400340" cy="42740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ysClr val="windowText" lastClr="000000"/>
                    </a:solidFill>
                  </a:rPr>
                  <a:t>&gt;</a:t>
                </a:r>
                <a:endParaRPr lang="en-US" sz="2000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B09B8D0-BB58-4C9E-A62E-CBB5296F395B}"/>
                </a:ext>
              </a:extLst>
            </p:cNvPr>
            <p:cNvSpPr txBox="1"/>
            <p:nvPr/>
          </p:nvSpPr>
          <p:spPr>
            <a:xfrm>
              <a:off x="1157288" y="3729335"/>
              <a:ext cx="427474" cy="42740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ysClr val="windowText" lastClr="000000"/>
                  </a:solidFill>
                </a:rPr>
                <a:t>K</a:t>
              </a:r>
              <a:r>
                <a:rPr lang="en-US" sz="2000" baseline="-25000" dirty="0">
                  <a:solidFill>
                    <a:sysClr val="windowText" lastClr="000000"/>
                  </a:solidFill>
                </a:rPr>
                <a:t>1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48F37A9-7806-4B81-B2D1-F57333F6CD59}"/>
                </a:ext>
              </a:extLst>
            </p:cNvPr>
            <p:cNvSpPr txBox="1"/>
            <p:nvPr/>
          </p:nvSpPr>
          <p:spPr>
            <a:xfrm>
              <a:off x="1828800" y="3729335"/>
              <a:ext cx="537647" cy="42740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000" baseline="-25000" dirty="0">
                  <a:solidFill>
                    <a:sysClr val="windowText" lastClr="000000"/>
                  </a:solidFill>
                </a:rPr>
                <a:t>1</a:t>
              </a:r>
              <a:r>
                <a:rPr lang="en-US" sz="2000" dirty="0">
                  <a:solidFill>
                    <a:sysClr val="windowText" lastClr="000000"/>
                  </a:solidFill>
                </a:rPr>
                <a:t>’</a:t>
              </a:r>
              <a:endParaRPr lang="en-US" sz="2000" baseline="-250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E620BEE-BE2A-4D8E-A3A1-9FA14CEA942A}"/>
              </a:ext>
            </a:extLst>
          </p:cNvPr>
          <p:cNvGrpSpPr/>
          <p:nvPr/>
        </p:nvGrpSpPr>
        <p:grpSpPr>
          <a:xfrm>
            <a:off x="3147614" y="2133600"/>
            <a:ext cx="1260738" cy="1783364"/>
            <a:chOff x="1056057" y="2286000"/>
            <a:chExt cx="1333075" cy="1905000"/>
          </a:xfrm>
          <a:noFill/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F54A4C11-5BA0-41AC-A583-EF1907DA95EA}"/>
                </a:ext>
              </a:extLst>
            </p:cNvPr>
            <p:cNvGrpSpPr/>
            <p:nvPr/>
          </p:nvGrpSpPr>
          <p:grpSpPr>
            <a:xfrm>
              <a:off x="1056057" y="2286000"/>
              <a:ext cx="1333075" cy="1905000"/>
              <a:chOff x="1101425" y="2286000"/>
              <a:chExt cx="1613022" cy="1905000"/>
            </a:xfrm>
            <a:grpFill/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5191BBC-1D41-4798-A5D4-5712CE583249}"/>
                  </a:ext>
                </a:extLst>
              </p:cNvPr>
              <p:cNvSpPr/>
              <p:nvPr/>
            </p:nvSpPr>
            <p:spPr>
              <a:xfrm>
                <a:off x="1219200" y="2286000"/>
                <a:ext cx="1447800" cy="1905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ysClr val="windowText" lastClr="000000"/>
                    </a:solidFill>
                  </a:rPr>
                  <a:t>FF</a:t>
                </a:r>
                <a:r>
                  <a:rPr lang="en-US" sz="2400" baseline="-25000" dirty="0">
                    <a:solidFill>
                      <a:sysClr val="windowText" lastClr="000000"/>
                    </a:solidFill>
                  </a:rPr>
                  <a:t>2</a:t>
                </a:r>
                <a:endParaRPr lang="en-US" sz="1600" baseline="-25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C4B69B2-B141-4943-A27B-BF27019AEF8B}"/>
                  </a:ext>
                </a:extLst>
              </p:cNvPr>
              <p:cNvSpPr txBox="1"/>
              <p:nvPr/>
            </p:nvSpPr>
            <p:spPr>
              <a:xfrm>
                <a:off x="1219200" y="2357735"/>
                <a:ext cx="451614" cy="42740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ysClr val="windowText" lastClr="000000"/>
                    </a:solidFill>
                  </a:rPr>
                  <a:t>J</a:t>
                </a:r>
                <a:r>
                  <a:rPr lang="en-US" sz="2000" baseline="-25000" dirty="0">
                    <a:solidFill>
                      <a:sysClr val="windowText" lastClr="000000"/>
                    </a:solidFill>
                  </a:rPr>
                  <a:t>2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57F6FE7-DE2E-47BC-B1EF-830902D624B9}"/>
                  </a:ext>
                </a:extLst>
              </p:cNvPr>
              <p:cNvSpPr txBox="1"/>
              <p:nvPr/>
            </p:nvSpPr>
            <p:spPr>
              <a:xfrm>
                <a:off x="2145931" y="2347912"/>
                <a:ext cx="568516" cy="42740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ysClr val="windowText" lastClr="000000"/>
                    </a:solidFill>
                  </a:rPr>
                  <a:t>Q</a:t>
                </a:r>
                <a:r>
                  <a:rPr lang="en-US" sz="2000" baseline="-25000" dirty="0">
                    <a:solidFill>
                      <a:sysClr val="windowText" lastClr="000000"/>
                    </a:solidFill>
                  </a:rPr>
                  <a:t>2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7F69A0C-FED6-489B-AE21-1CDEA9ABD4BA}"/>
                  </a:ext>
                </a:extLst>
              </p:cNvPr>
              <p:cNvSpPr txBox="1"/>
              <p:nvPr/>
            </p:nvSpPr>
            <p:spPr>
              <a:xfrm>
                <a:off x="1101425" y="3009319"/>
                <a:ext cx="400340" cy="42740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ysClr val="windowText" lastClr="000000"/>
                    </a:solidFill>
                  </a:rPr>
                  <a:t>&gt;</a:t>
                </a:r>
                <a:endParaRPr lang="en-US" sz="2000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7EA6429-3DF0-412B-9395-E419EEF2C982}"/>
                </a:ext>
              </a:extLst>
            </p:cNvPr>
            <p:cNvSpPr txBox="1"/>
            <p:nvPr/>
          </p:nvSpPr>
          <p:spPr>
            <a:xfrm>
              <a:off x="1157288" y="3729335"/>
              <a:ext cx="427474" cy="42740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ysClr val="windowText" lastClr="000000"/>
                  </a:solidFill>
                </a:rPr>
                <a:t>K</a:t>
              </a:r>
              <a:r>
                <a:rPr lang="en-US" sz="2000" baseline="-25000" dirty="0">
                  <a:solidFill>
                    <a:sysClr val="windowText" lastClr="000000"/>
                  </a:solidFill>
                </a:rPr>
                <a:t>2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D64734F-3650-43D0-9F09-9503347AF538}"/>
                </a:ext>
              </a:extLst>
            </p:cNvPr>
            <p:cNvSpPr txBox="1"/>
            <p:nvPr/>
          </p:nvSpPr>
          <p:spPr>
            <a:xfrm>
              <a:off x="1828800" y="3729335"/>
              <a:ext cx="537647" cy="42740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000" baseline="-25000" dirty="0">
                  <a:solidFill>
                    <a:sysClr val="windowText" lastClr="000000"/>
                  </a:solidFill>
                </a:rPr>
                <a:t>2</a:t>
              </a:r>
              <a:r>
                <a:rPr lang="en-US" sz="2000" dirty="0">
                  <a:solidFill>
                    <a:sysClr val="windowText" lastClr="000000"/>
                  </a:solidFill>
                </a:rPr>
                <a:t>’</a:t>
              </a:r>
              <a:endParaRPr lang="en-US" sz="2000" baseline="-250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031EBD7-0C8E-42EE-A1B7-B3D6145E62A1}"/>
              </a:ext>
            </a:extLst>
          </p:cNvPr>
          <p:cNvGrpSpPr/>
          <p:nvPr/>
        </p:nvGrpSpPr>
        <p:grpSpPr>
          <a:xfrm>
            <a:off x="5657633" y="2133600"/>
            <a:ext cx="1260738" cy="1783364"/>
            <a:chOff x="1056057" y="2286000"/>
            <a:chExt cx="1333075" cy="1905000"/>
          </a:xfrm>
          <a:noFill/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6070FBC3-2C21-4637-892D-EFF14BCFDD92}"/>
                </a:ext>
              </a:extLst>
            </p:cNvPr>
            <p:cNvGrpSpPr/>
            <p:nvPr/>
          </p:nvGrpSpPr>
          <p:grpSpPr>
            <a:xfrm>
              <a:off x="1056057" y="2286000"/>
              <a:ext cx="1333075" cy="1905000"/>
              <a:chOff x="1101425" y="2286000"/>
              <a:chExt cx="1613022" cy="1905000"/>
            </a:xfrm>
            <a:grpFill/>
          </p:grpSpPr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40F12F79-7CE5-4CC7-BB57-5E734465F252}"/>
                  </a:ext>
                </a:extLst>
              </p:cNvPr>
              <p:cNvSpPr/>
              <p:nvPr/>
            </p:nvSpPr>
            <p:spPr>
              <a:xfrm>
                <a:off x="1219200" y="2286000"/>
                <a:ext cx="1447800" cy="1905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ysClr val="windowText" lastClr="000000"/>
                    </a:solidFill>
                  </a:rPr>
                  <a:t>FF</a:t>
                </a:r>
                <a:r>
                  <a:rPr lang="en-US" sz="2400" baseline="-25000" dirty="0">
                    <a:solidFill>
                      <a:sysClr val="windowText" lastClr="000000"/>
                    </a:solidFill>
                  </a:rPr>
                  <a:t>2</a:t>
                </a:r>
                <a:endParaRPr lang="en-US" sz="1600" baseline="-25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D595426-C65D-4022-9842-AC158BABB782}"/>
                  </a:ext>
                </a:extLst>
              </p:cNvPr>
              <p:cNvSpPr txBox="1"/>
              <p:nvPr/>
            </p:nvSpPr>
            <p:spPr>
              <a:xfrm>
                <a:off x="1219200" y="2357735"/>
                <a:ext cx="451614" cy="42740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ysClr val="windowText" lastClr="000000"/>
                    </a:solidFill>
                  </a:rPr>
                  <a:t>J</a:t>
                </a:r>
                <a:r>
                  <a:rPr lang="en-US" sz="2000" baseline="-25000" dirty="0">
                    <a:solidFill>
                      <a:sysClr val="windowText" lastClr="000000"/>
                    </a:solidFill>
                  </a:rPr>
                  <a:t>3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33B1913-ABC3-4F54-BC03-73CCD5057CCE}"/>
                  </a:ext>
                </a:extLst>
              </p:cNvPr>
              <p:cNvSpPr txBox="1"/>
              <p:nvPr/>
            </p:nvSpPr>
            <p:spPr>
              <a:xfrm>
                <a:off x="2145931" y="2347912"/>
                <a:ext cx="568516" cy="42740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ysClr val="windowText" lastClr="000000"/>
                    </a:solidFill>
                  </a:rPr>
                  <a:t>Q</a:t>
                </a:r>
                <a:r>
                  <a:rPr lang="en-US" sz="2000" baseline="-25000" dirty="0">
                    <a:solidFill>
                      <a:sysClr val="windowText" lastClr="000000"/>
                    </a:solidFill>
                  </a:rPr>
                  <a:t>3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BA6A30A-3057-4B53-AB34-471578730CE3}"/>
                  </a:ext>
                </a:extLst>
              </p:cNvPr>
              <p:cNvSpPr txBox="1"/>
              <p:nvPr/>
            </p:nvSpPr>
            <p:spPr>
              <a:xfrm>
                <a:off x="1101425" y="3009319"/>
                <a:ext cx="400340" cy="42740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ysClr val="windowText" lastClr="000000"/>
                    </a:solidFill>
                  </a:rPr>
                  <a:t>&gt;</a:t>
                </a:r>
                <a:endParaRPr lang="en-US" sz="2000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A998A0-129D-4BE5-85D8-96BB9F8F7898}"/>
                </a:ext>
              </a:extLst>
            </p:cNvPr>
            <p:cNvSpPr txBox="1"/>
            <p:nvPr/>
          </p:nvSpPr>
          <p:spPr>
            <a:xfrm>
              <a:off x="1157288" y="3729335"/>
              <a:ext cx="427474" cy="42740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ysClr val="windowText" lastClr="000000"/>
                  </a:solidFill>
                </a:rPr>
                <a:t>K</a:t>
              </a:r>
              <a:r>
                <a:rPr lang="en-US" sz="2000" baseline="-25000" dirty="0">
                  <a:solidFill>
                    <a:sysClr val="windowText" lastClr="000000"/>
                  </a:solidFill>
                </a:rPr>
                <a:t>3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B52D1AA-2F70-49C7-8BC3-FC788BCE063B}"/>
                </a:ext>
              </a:extLst>
            </p:cNvPr>
            <p:cNvSpPr txBox="1"/>
            <p:nvPr/>
          </p:nvSpPr>
          <p:spPr>
            <a:xfrm>
              <a:off x="1828800" y="3729335"/>
              <a:ext cx="537647" cy="42740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ysClr val="windowText" lastClr="000000"/>
                  </a:solidFill>
                </a:rPr>
                <a:t>Q</a:t>
              </a:r>
              <a:r>
                <a:rPr lang="en-US" sz="2000" baseline="-25000" dirty="0">
                  <a:solidFill>
                    <a:sysClr val="windowText" lastClr="000000"/>
                  </a:solidFill>
                </a:rPr>
                <a:t>3</a:t>
              </a:r>
              <a:r>
                <a:rPr lang="en-US" sz="2000" dirty="0">
                  <a:solidFill>
                    <a:sysClr val="windowText" lastClr="000000"/>
                  </a:solidFill>
                </a:rPr>
                <a:t>’</a:t>
              </a:r>
              <a:endParaRPr lang="en-US" sz="2000" baseline="-250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DC5223B-9E6B-4A1B-B4A9-378B2481AB5A}"/>
              </a:ext>
            </a:extLst>
          </p:cNvPr>
          <p:cNvGrpSpPr/>
          <p:nvPr/>
        </p:nvGrpSpPr>
        <p:grpSpPr>
          <a:xfrm>
            <a:off x="177600" y="2971282"/>
            <a:ext cx="519305" cy="108000"/>
            <a:chOff x="593899" y="3000376"/>
            <a:chExt cx="549101" cy="117594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110D5B32-1AC6-45D3-B9E2-09C7813A74F9}"/>
                </a:ext>
              </a:extLst>
            </p:cNvPr>
            <p:cNvCxnSpPr/>
            <p:nvPr/>
          </p:nvCxnSpPr>
          <p:spPr>
            <a:xfrm>
              <a:off x="593899" y="3059063"/>
              <a:ext cx="456787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A8BF3306-54DF-4BCF-8380-5ABEB7174E29}"/>
                </a:ext>
              </a:extLst>
            </p:cNvPr>
            <p:cNvSpPr/>
            <p:nvPr/>
          </p:nvSpPr>
          <p:spPr>
            <a:xfrm>
              <a:off x="1025406" y="3000376"/>
              <a:ext cx="117594" cy="11759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96A665F2-68F3-4859-A9B6-2E7929FCDAD1}"/>
              </a:ext>
            </a:extLst>
          </p:cNvPr>
          <p:cNvGrpSpPr/>
          <p:nvPr/>
        </p:nvGrpSpPr>
        <p:grpSpPr>
          <a:xfrm>
            <a:off x="2843090" y="2956789"/>
            <a:ext cx="375231" cy="108000"/>
            <a:chOff x="746239" y="3000376"/>
            <a:chExt cx="396761" cy="117594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EDE3D7D-2F07-41B1-B090-5CFCD78A664C}"/>
                </a:ext>
              </a:extLst>
            </p:cNvPr>
            <p:cNvCxnSpPr/>
            <p:nvPr/>
          </p:nvCxnSpPr>
          <p:spPr>
            <a:xfrm>
              <a:off x="746239" y="3059063"/>
              <a:ext cx="266459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CA024041-BFFB-460A-84A5-35FBB829204E}"/>
                </a:ext>
              </a:extLst>
            </p:cNvPr>
            <p:cNvSpPr/>
            <p:nvPr/>
          </p:nvSpPr>
          <p:spPr>
            <a:xfrm>
              <a:off x="1025406" y="3000376"/>
              <a:ext cx="117594" cy="11759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0CB57059-448D-4EA3-897F-B2D4D9D04F51}"/>
              </a:ext>
            </a:extLst>
          </p:cNvPr>
          <p:cNvGrpSpPr/>
          <p:nvPr/>
        </p:nvGrpSpPr>
        <p:grpSpPr>
          <a:xfrm>
            <a:off x="5357019" y="2956789"/>
            <a:ext cx="375231" cy="108000"/>
            <a:chOff x="746239" y="3000376"/>
            <a:chExt cx="396761" cy="117594"/>
          </a:xfrm>
        </p:grpSpPr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8EC5B839-6FC5-4D54-B4F3-CED37D6E0194}"/>
                </a:ext>
              </a:extLst>
            </p:cNvPr>
            <p:cNvCxnSpPr/>
            <p:nvPr/>
          </p:nvCxnSpPr>
          <p:spPr>
            <a:xfrm>
              <a:off x="746239" y="3059063"/>
              <a:ext cx="266459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BD4161BF-9370-418F-8EAE-8BDFBD475CE2}"/>
                </a:ext>
              </a:extLst>
            </p:cNvPr>
            <p:cNvSpPr/>
            <p:nvPr/>
          </p:nvSpPr>
          <p:spPr>
            <a:xfrm>
              <a:off x="1025406" y="3000376"/>
              <a:ext cx="117594" cy="11759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B7FD40A-4EF9-4A3A-BF88-EB7A38C06CBD}"/>
              </a:ext>
            </a:extLst>
          </p:cNvPr>
          <p:cNvCxnSpPr/>
          <p:nvPr/>
        </p:nvCxnSpPr>
        <p:spPr>
          <a:xfrm>
            <a:off x="136453" y="2391614"/>
            <a:ext cx="576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EE9E0E5-5E77-4586-91DE-67981F507CB5}"/>
              </a:ext>
            </a:extLst>
          </p:cNvPr>
          <p:cNvCxnSpPr/>
          <p:nvPr/>
        </p:nvCxnSpPr>
        <p:spPr>
          <a:xfrm>
            <a:off x="392920" y="3684832"/>
            <a:ext cx="32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B7DD3DAA-958F-43E5-A7D7-8F305E85AB03}"/>
              </a:ext>
            </a:extLst>
          </p:cNvPr>
          <p:cNvCxnSpPr>
            <a:cxnSpLocks/>
          </p:cNvCxnSpPr>
          <p:nvPr/>
        </p:nvCxnSpPr>
        <p:spPr>
          <a:xfrm rot="5400000">
            <a:off x="-264080" y="3039520"/>
            <a:ext cx="1314000" cy="0"/>
          </a:xfrm>
          <a:prstGeom prst="line">
            <a:avLst/>
          </a:prstGeom>
          <a:ln w="25400"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FA7D5126-6B70-4D6A-B27C-9444EB6D580D}"/>
              </a:ext>
            </a:extLst>
          </p:cNvPr>
          <p:cNvSpPr txBox="1"/>
          <p:nvPr/>
        </p:nvSpPr>
        <p:spPr>
          <a:xfrm>
            <a:off x="15630" y="205326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1</a:t>
            </a:r>
            <a:endParaRPr lang="en-US" baseline="-25000" dirty="0">
              <a:solidFill>
                <a:schemeClr val="tx2"/>
              </a:solidFill>
            </a:endParaRP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98EFAAB-4CCA-4AE2-983A-C89BB61EDEA7}"/>
              </a:ext>
            </a:extLst>
          </p:cNvPr>
          <p:cNvCxnSpPr/>
          <p:nvPr/>
        </p:nvCxnSpPr>
        <p:spPr>
          <a:xfrm>
            <a:off x="2646682" y="2416883"/>
            <a:ext cx="576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DC0BDC2-09FA-4385-A646-5878F0D49C70}"/>
              </a:ext>
            </a:extLst>
          </p:cNvPr>
          <p:cNvCxnSpPr/>
          <p:nvPr/>
        </p:nvCxnSpPr>
        <p:spPr>
          <a:xfrm>
            <a:off x="2903149" y="3710101"/>
            <a:ext cx="32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5997E419-807E-4A10-90D1-629B63A48505}"/>
              </a:ext>
            </a:extLst>
          </p:cNvPr>
          <p:cNvCxnSpPr>
            <a:cxnSpLocks/>
          </p:cNvCxnSpPr>
          <p:nvPr/>
        </p:nvCxnSpPr>
        <p:spPr>
          <a:xfrm rot="5400000">
            <a:off x="2246149" y="3064789"/>
            <a:ext cx="1314000" cy="0"/>
          </a:xfrm>
          <a:prstGeom prst="line">
            <a:avLst/>
          </a:prstGeom>
          <a:ln w="25400"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3299FBD7-4ACB-461C-BA82-6D54E9317F76}"/>
              </a:ext>
            </a:extLst>
          </p:cNvPr>
          <p:cNvSpPr txBox="1"/>
          <p:nvPr/>
        </p:nvSpPr>
        <p:spPr>
          <a:xfrm>
            <a:off x="2415480" y="22220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1</a:t>
            </a:r>
            <a:endParaRPr lang="en-US" baseline="-25000" dirty="0">
              <a:solidFill>
                <a:schemeClr val="tx2"/>
              </a:solidFill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1CAC122F-1699-4244-9A82-0F8CBDB47F12}"/>
              </a:ext>
            </a:extLst>
          </p:cNvPr>
          <p:cNvCxnSpPr/>
          <p:nvPr/>
        </p:nvCxnSpPr>
        <p:spPr>
          <a:xfrm>
            <a:off x="5156701" y="2425977"/>
            <a:ext cx="576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443071B2-69E6-47D0-A70A-6B3DD676BDD1}"/>
              </a:ext>
            </a:extLst>
          </p:cNvPr>
          <p:cNvCxnSpPr/>
          <p:nvPr/>
        </p:nvCxnSpPr>
        <p:spPr>
          <a:xfrm>
            <a:off x="5413168" y="3719195"/>
            <a:ext cx="32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B8BB7B4B-BBA6-4417-A0E8-3961B6B8B51A}"/>
              </a:ext>
            </a:extLst>
          </p:cNvPr>
          <p:cNvCxnSpPr>
            <a:cxnSpLocks/>
          </p:cNvCxnSpPr>
          <p:nvPr/>
        </p:nvCxnSpPr>
        <p:spPr>
          <a:xfrm rot="5400000">
            <a:off x="4756168" y="3073883"/>
            <a:ext cx="1314000" cy="0"/>
          </a:xfrm>
          <a:prstGeom prst="line">
            <a:avLst/>
          </a:prstGeom>
          <a:ln w="25400"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F2D2465C-8080-4A78-BF92-F8B12CA88D49}"/>
              </a:ext>
            </a:extLst>
          </p:cNvPr>
          <p:cNvSpPr txBox="1"/>
          <p:nvPr/>
        </p:nvSpPr>
        <p:spPr>
          <a:xfrm>
            <a:off x="4925499" y="22311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1</a:t>
            </a:r>
            <a:endParaRPr lang="en-US" baseline="-25000" dirty="0">
              <a:solidFill>
                <a:schemeClr val="tx2"/>
              </a:solidFill>
            </a:endParaRP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D485B88-8439-4BB4-AA87-4082B015C3D7}"/>
              </a:ext>
            </a:extLst>
          </p:cNvPr>
          <p:cNvCxnSpPr/>
          <p:nvPr/>
        </p:nvCxnSpPr>
        <p:spPr>
          <a:xfrm>
            <a:off x="1844053" y="2392249"/>
            <a:ext cx="324000" cy="0"/>
          </a:xfrm>
          <a:prstGeom prst="line">
            <a:avLst/>
          </a:prstGeom>
          <a:ln w="25400"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92667097-89F9-4A89-930A-2CF8AFC420E5}"/>
              </a:ext>
            </a:extLst>
          </p:cNvPr>
          <p:cNvCxnSpPr>
            <a:cxnSpLocks/>
          </p:cNvCxnSpPr>
          <p:nvPr/>
        </p:nvCxnSpPr>
        <p:spPr>
          <a:xfrm rot="5400000">
            <a:off x="1621333" y="2454844"/>
            <a:ext cx="1116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BAE5AAE-EB82-4237-854E-D3275D513764}"/>
              </a:ext>
            </a:extLst>
          </p:cNvPr>
          <p:cNvCxnSpPr>
            <a:cxnSpLocks/>
          </p:cNvCxnSpPr>
          <p:nvPr/>
        </p:nvCxnSpPr>
        <p:spPr>
          <a:xfrm rot="10800000">
            <a:off x="2179333" y="3003541"/>
            <a:ext cx="756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14C16FE-23F5-4713-B94F-B756B33395A0}"/>
              </a:ext>
            </a:extLst>
          </p:cNvPr>
          <p:cNvCxnSpPr/>
          <p:nvPr/>
        </p:nvCxnSpPr>
        <p:spPr>
          <a:xfrm>
            <a:off x="4386898" y="2422598"/>
            <a:ext cx="32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9C7E97B1-CC1B-4DAA-9D80-3185341104B7}"/>
              </a:ext>
            </a:extLst>
          </p:cNvPr>
          <p:cNvCxnSpPr/>
          <p:nvPr/>
        </p:nvCxnSpPr>
        <p:spPr>
          <a:xfrm>
            <a:off x="6896917" y="2406292"/>
            <a:ext cx="32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33C22B82-1209-449A-9093-26D2DF1C542B}"/>
              </a:ext>
            </a:extLst>
          </p:cNvPr>
          <p:cNvCxnSpPr>
            <a:cxnSpLocks/>
          </p:cNvCxnSpPr>
          <p:nvPr/>
        </p:nvCxnSpPr>
        <p:spPr>
          <a:xfrm rot="5400000">
            <a:off x="3566392" y="3543520"/>
            <a:ext cx="2268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90A8980B-CF6A-4972-824D-F06D016C6664}"/>
              </a:ext>
            </a:extLst>
          </p:cNvPr>
          <p:cNvCxnSpPr>
            <a:cxnSpLocks/>
          </p:cNvCxnSpPr>
          <p:nvPr/>
        </p:nvCxnSpPr>
        <p:spPr>
          <a:xfrm rot="10800000">
            <a:off x="4700392" y="3003541"/>
            <a:ext cx="756000" cy="0"/>
          </a:xfrm>
          <a:prstGeom prst="line">
            <a:avLst/>
          </a:prstGeom>
          <a:ln w="25400"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B15F971D-141C-4CD5-BE03-0C475FB5AB19}"/>
              </a:ext>
            </a:extLst>
          </p:cNvPr>
          <p:cNvCxnSpPr>
            <a:cxnSpLocks/>
          </p:cNvCxnSpPr>
          <p:nvPr/>
        </p:nvCxnSpPr>
        <p:spPr>
          <a:xfrm rot="10800000">
            <a:off x="2169160" y="1897489"/>
            <a:ext cx="5040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elay 68">
            <a:extLst>
              <a:ext uri="{FF2B5EF4-FFF2-40B4-BE49-F238E27FC236}">
                <a16:creationId xmlns:a16="http://schemas.microsoft.com/office/drawing/2014/main" id="{B3DF5636-1B6B-4F39-B3EF-EE64C79C22D0}"/>
              </a:ext>
            </a:extLst>
          </p:cNvPr>
          <p:cNvSpPr/>
          <p:nvPr/>
        </p:nvSpPr>
        <p:spPr>
          <a:xfrm>
            <a:off x="7215984" y="1756920"/>
            <a:ext cx="633255" cy="758397"/>
          </a:xfrm>
          <a:prstGeom prst="flowChartDelay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3353ACB1-26F6-48F9-BEF6-0A433D282913}"/>
              </a:ext>
            </a:extLst>
          </p:cNvPr>
          <p:cNvSpPr/>
          <p:nvPr/>
        </p:nvSpPr>
        <p:spPr>
          <a:xfrm>
            <a:off x="7838204" y="2069702"/>
            <a:ext cx="144000" cy="144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AFABB5C6-4E06-4BA0-B009-30B4A236DBD0}"/>
              </a:ext>
            </a:extLst>
          </p:cNvPr>
          <p:cNvSpPr/>
          <p:nvPr/>
        </p:nvSpPr>
        <p:spPr>
          <a:xfrm>
            <a:off x="1202551" y="3937568"/>
            <a:ext cx="108000" cy="10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83FA0EAB-91E0-4088-B078-15CD1D024F14}"/>
              </a:ext>
            </a:extLst>
          </p:cNvPr>
          <p:cNvSpPr/>
          <p:nvPr/>
        </p:nvSpPr>
        <p:spPr>
          <a:xfrm>
            <a:off x="3710462" y="3927124"/>
            <a:ext cx="108000" cy="10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B3FDE44E-1E18-4D94-B85F-BFA8A3E7E766}"/>
              </a:ext>
            </a:extLst>
          </p:cNvPr>
          <p:cNvSpPr/>
          <p:nvPr/>
        </p:nvSpPr>
        <p:spPr>
          <a:xfrm>
            <a:off x="6232883" y="3927124"/>
            <a:ext cx="108000" cy="10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E24B929-C656-49CE-AA3A-A15D2EF87205}"/>
              </a:ext>
            </a:extLst>
          </p:cNvPr>
          <p:cNvCxnSpPr>
            <a:cxnSpLocks/>
          </p:cNvCxnSpPr>
          <p:nvPr/>
        </p:nvCxnSpPr>
        <p:spPr>
          <a:xfrm rot="10800000">
            <a:off x="1244401" y="4277360"/>
            <a:ext cx="5976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DCB72334-384C-494D-B1D4-7A8ED942454E}"/>
              </a:ext>
            </a:extLst>
          </p:cNvPr>
          <p:cNvCxnSpPr>
            <a:cxnSpLocks/>
          </p:cNvCxnSpPr>
          <p:nvPr/>
        </p:nvCxnSpPr>
        <p:spPr>
          <a:xfrm rot="5400000">
            <a:off x="1120391" y="4161124"/>
            <a:ext cx="25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4565FA2D-80B0-4BF3-860A-3B53FAF54A6D}"/>
              </a:ext>
            </a:extLst>
          </p:cNvPr>
          <p:cNvCxnSpPr>
            <a:cxnSpLocks/>
          </p:cNvCxnSpPr>
          <p:nvPr/>
        </p:nvCxnSpPr>
        <p:spPr>
          <a:xfrm rot="5400000">
            <a:off x="3638462" y="4161124"/>
            <a:ext cx="252000" cy="0"/>
          </a:xfrm>
          <a:prstGeom prst="line">
            <a:avLst/>
          </a:prstGeom>
          <a:ln w="25400"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36262486-2F1C-41B6-B535-EA270FDA450B}"/>
              </a:ext>
            </a:extLst>
          </p:cNvPr>
          <p:cNvCxnSpPr>
            <a:cxnSpLocks/>
          </p:cNvCxnSpPr>
          <p:nvPr/>
        </p:nvCxnSpPr>
        <p:spPr>
          <a:xfrm rot="5400000">
            <a:off x="6160391" y="4151360"/>
            <a:ext cx="252000" cy="0"/>
          </a:xfrm>
          <a:prstGeom prst="line">
            <a:avLst/>
          </a:prstGeom>
          <a:ln w="2540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AB76BEE8-FE4E-4298-BE08-78E114386E2C}"/>
              </a:ext>
            </a:extLst>
          </p:cNvPr>
          <p:cNvCxnSpPr>
            <a:cxnSpLocks/>
          </p:cNvCxnSpPr>
          <p:nvPr/>
        </p:nvCxnSpPr>
        <p:spPr>
          <a:xfrm rot="5400000">
            <a:off x="6552160" y="3620803"/>
            <a:ext cx="131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6CE7B8DF-9D88-4FE4-8449-CD6F5BCDF3B3}"/>
              </a:ext>
            </a:extLst>
          </p:cNvPr>
          <p:cNvCxnSpPr>
            <a:cxnSpLocks/>
          </p:cNvCxnSpPr>
          <p:nvPr/>
        </p:nvCxnSpPr>
        <p:spPr>
          <a:xfrm rot="10800000">
            <a:off x="7195960" y="2960879"/>
            <a:ext cx="1080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BD4C70A5-AEA0-45F6-B52D-777EAFE16A69}"/>
              </a:ext>
            </a:extLst>
          </p:cNvPr>
          <p:cNvCxnSpPr/>
          <p:nvPr/>
        </p:nvCxnSpPr>
        <p:spPr>
          <a:xfrm>
            <a:off x="7967546" y="2139836"/>
            <a:ext cx="306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D0323BF7-A1AB-4EBA-B945-4A8500E33581}"/>
              </a:ext>
            </a:extLst>
          </p:cNvPr>
          <p:cNvCxnSpPr>
            <a:cxnSpLocks/>
          </p:cNvCxnSpPr>
          <p:nvPr/>
        </p:nvCxnSpPr>
        <p:spPr>
          <a:xfrm rot="5400000">
            <a:off x="7856880" y="2550918"/>
            <a:ext cx="828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56D409BD-BFFD-4AEC-8F59-D747637A003F}"/>
              </a:ext>
            </a:extLst>
          </p:cNvPr>
          <p:cNvCxnSpPr/>
          <p:nvPr/>
        </p:nvCxnSpPr>
        <p:spPr>
          <a:xfrm>
            <a:off x="1846270" y="3694486"/>
            <a:ext cx="32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5E748229-B9B5-4DDA-A957-D76400CE060F}"/>
              </a:ext>
            </a:extLst>
          </p:cNvPr>
          <p:cNvCxnSpPr>
            <a:cxnSpLocks/>
          </p:cNvCxnSpPr>
          <p:nvPr/>
        </p:nvCxnSpPr>
        <p:spPr>
          <a:xfrm rot="5400000">
            <a:off x="1763764" y="4087568"/>
            <a:ext cx="79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3F65AAD-2B70-456B-9E43-09D1BFDB263D}"/>
              </a:ext>
            </a:extLst>
          </p:cNvPr>
          <p:cNvCxnSpPr>
            <a:cxnSpLocks/>
          </p:cNvCxnSpPr>
          <p:nvPr/>
        </p:nvCxnSpPr>
        <p:spPr>
          <a:xfrm rot="10800000">
            <a:off x="2163601" y="4470400"/>
            <a:ext cx="529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227A4416-3068-4A90-B4D6-BC93B3BC2624}"/>
              </a:ext>
            </a:extLst>
          </p:cNvPr>
          <p:cNvCxnSpPr>
            <a:cxnSpLocks/>
          </p:cNvCxnSpPr>
          <p:nvPr/>
        </p:nvCxnSpPr>
        <p:spPr>
          <a:xfrm rot="5400000">
            <a:off x="7175565" y="4215640"/>
            <a:ext cx="540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86447000-B4E4-4940-BCF2-141365573260}"/>
              </a:ext>
            </a:extLst>
          </p:cNvPr>
          <p:cNvCxnSpPr/>
          <p:nvPr/>
        </p:nvCxnSpPr>
        <p:spPr>
          <a:xfrm>
            <a:off x="6896917" y="3696187"/>
            <a:ext cx="756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C563C256-1F3D-42AB-9C66-A18FC673E2A0}"/>
              </a:ext>
            </a:extLst>
          </p:cNvPr>
          <p:cNvCxnSpPr>
            <a:cxnSpLocks/>
          </p:cNvCxnSpPr>
          <p:nvPr/>
        </p:nvCxnSpPr>
        <p:spPr>
          <a:xfrm>
            <a:off x="7435405" y="3947341"/>
            <a:ext cx="216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Delay 68">
            <a:extLst>
              <a:ext uri="{FF2B5EF4-FFF2-40B4-BE49-F238E27FC236}">
                <a16:creationId xmlns:a16="http://schemas.microsoft.com/office/drawing/2014/main" id="{8A4033D2-F66C-4352-B48D-A22C93AEE629}"/>
              </a:ext>
            </a:extLst>
          </p:cNvPr>
          <p:cNvSpPr/>
          <p:nvPr/>
        </p:nvSpPr>
        <p:spPr>
          <a:xfrm>
            <a:off x="7651405" y="3596653"/>
            <a:ext cx="439530" cy="450788"/>
          </a:xfrm>
          <a:prstGeom prst="flowChartDelay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A946BC53-B84E-43D5-AB79-C46A8F814A48}"/>
              </a:ext>
            </a:extLst>
          </p:cNvPr>
          <p:cNvCxnSpPr>
            <a:cxnSpLocks/>
          </p:cNvCxnSpPr>
          <p:nvPr/>
        </p:nvCxnSpPr>
        <p:spPr>
          <a:xfrm rot="10800000">
            <a:off x="4681332" y="4669834"/>
            <a:ext cx="3420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0792964A-721A-4B6A-B3B6-93E133C4EE45}"/>
              </a:ext>
            </a:extLst>
          </p:cNvPr>
          <p:cNvCxnSpPr>
            <a:cxnSpLocks/>
          </p:cNvCxnSpPr>
          <p:nvPr/>
        </p:nvCxnSpPr>
        <p:spPr>
          <a:xfrm>
            <a:off x="8081411" y="3820160"/>
            <a:ext cx="216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A40DD08-BAF3-426A-9346-D9C17AAE8A05}"/>
              </a:ext>
            </a:extLst>
          </p:cNvPr>
          <p:cNvCxnSpPr>
            <a:cxnSpLocks/>
          </p:cNvCxnSpPr>
          <p:nvPr/>
        </p:nvCxnSpPr>
        <p:spPr>
          <a:xfrm rot="5400000">
            <a:off x="7818678" y="4407520"/>
            <a:ext cx="540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4C465DBF-6D87-4CAA-9534-1D4BF3578606}"/>
              </a:ext>
            </a:extLst>
          </p:cNvPr>
          <p:cNvCxnSpPr>
            <a:cxnSpLocks/>
          </p:cNvCxnSpPr>
          <p:nvPr/>
        </p:nvCxnSpPr>
        <p:spPr>
          <a:xfrm>
            <a:off x="8078518" y="4139221"/>
            <a:ext cx="216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6" name="Group 85">
            <a:extLst>
              <a:ext uri="{FF2B5EF4-FFF2-40B4-BE49-F238E27FC236}">
                <a16:creationId xmlns:a16="http://schemas.microsoft.com/office/drawing/2014/main" id="{BA4EAFFA-C432-4469-9C3C-765D624FFCD8}"/>
              </a:ext>
            </a:extLst>
          </p:cNvPr>
          <p:cNvGrpSpPr/>
          <p:nvPr/>
        </p:nvGrpSpPr>
        <p:grpSpPr>
          <a:xfrm rot="16200000">
            <a:off x="8275315" y="3740121"/>
            <a:ext cx="450786" cy="482006"/>
            <a:chOff x="5510962" y="5285868"/>
            <a:chExt cx="341710" cy="360244"/>
          </a:xfrm>
        </p:grpSpPr>
        <p:sp>
          <p:nvSpPr>
            <p:cNvPr id="84" name="Stored Data 71">
              <a:extLst>
                <a:ext uri="{FF2B5EF4-FFF2-40B4-BE49-F238E27FC236}">
                  <a16:creationId xmlns:a16="http://schemas.microsoft.com/office/drawing/2014/main" id="{4CCB9406-3BDB-4809-82EB-6CB02052DDAE}"/>
                </a:ext>
              </a:extLst>
            </p:cNvPr>
            <p:cNvSpPr/>
            <p:nvPr/>
          </p:nvSpPr>
          <p:spPr>
            <a:xfrm rot="16200000">
              <a:off x="5506953" y="5300392"/>
              <a:ext cx="353884" cy="337555"/>
            </a:xfrm>
            <a:custGeom>
              <a:avLst/>
              <a:gdLst>
                <a:gd name="connsiteX0" fmla="*/ 1667 w 10000"/>
                <a:gd name="connsiteY0" fmla="*/ 0 h 10000"/>
                <a:gd name="connsiteX1" fmla="*/ 10000 w 10000"/>
                <a:gd name="connsiteY1" fmla="*/ 0 h 10000"/>
                <a:gd name="connsiteX2" fmla="*/ 8333 w 10000"/>
                <a:gd name="connsiteY2" fmla="*/ 5000 h 10000"/>
                <a:gd name="connsiteX3" fmla="*/ 10000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4932 w 13265"/>
                <a:gd name="connsiteY0" fmla="*/ 0 h 10000"/>
                <a:gd name="connsiteX1" fmla="*/ 13265 w 13265"/>
                <a:gd name="connsiteY1" fmla="*/ 0 h 10000"/>
                <a:gd name="connsiteX2" fmla="*/ 11598 w 13265"/>
                <a:gd name="connsiteY2" fmla="*/ 5000 h 10000"/>
                <a:gd name="connsiteX3" fmla="*/ 13265 w 13265"/>
                <a:gd name="connsiteY3" fmla="*/ 10000 h 10000"/>
                <a:gd name="connsiteX4" fmla="*/ 4932 w 13265"/>
                <a:gd name="connsiteY4" fmla="*/ 10000 h 10000"/>
                <a:gd name="connsiteX5" fmla="*/ 0 w 13265"/>
                <a:gd name="connsiteY5" fmla="*/ 5084 h 10000"/>
                <a:gd name="connsiteX6" fmla="*/ 4932 w 13265"/>
                <a:gd name="connsiteY6" fmla="*/ 0 h 10000"/>
                <a:gd name="connsiteX0" fmla="*/ 5226 w 13559"/>
                <a:gd name="connsiteY0" fmla="*/ 0 h 10000"/>
                <a:gd name="connsiteX1" fmla="*/ 13559 w 13559"/>
                <a:gd name="connsiteY1" fmla="*/ 0 h 10000"/>
                <a:gd name="connsiteX2" fmla="*/ 11892 w 13559"/>
                <a:gd name="connsiteY2" fmla="*/ 5000 h 10000"/>
                <a:gd name="connsiteX3" fmla="*/ 13559 w 13559"/>
                <a:gd name="connsiteY3" fmla="*/ 10000 h 10000"/>
                <a:gd name="connsiteX4" fmla="*/ 5226 w 13559"/>
                <a:gd name="connsiteY4" fmla="*/ 10000 h 10000"/>
                <a:gd name="connsiteX5" fmla="*/ 294 w 13559"/>
                <a:gd name="connsiteY5" fmla="*/ 5084 h 10000"/>
                <a:gd name="connsiteX6" fmla="*/ 5226 w 13559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4933 w 13266"/>
                <a:gd name="connsiteY4" fmla="*/ 10000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4933 w 13266"/>
                <a:gd name="connsiteY4" fmla="*/ 10000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4966 w 13299"/>
                <a:gd name="connsiteY0" fmla="*/ 0 h 10000"/>
                <a:gd name="connsiteX1" fmla="*/ 13299 w 13299"/>
                <a:gd name="connsiteY1" fmla="*/ 0 h 10000"/>
                <a:gd name="connsiteX2" fmla="*/ 11632 w 13299"/>
                <a:gd name="connsiteY2" fmla="*/ 5000 h 10000"/>
                <a:gd name="connsiteX3" fmla="*/ 13299 w 13299"/>
                <a:gd name="connsiteY3" fmla="*/ 10000 h 10000"/>
                <a:gd name="connsiteX4" fmla="*/ 7782 w 13299"/>
                <a:gd name="connsiteY4" fmla="*/ 10000 h 10000"/>
                <a:gd name="connsiteX5" fmla="*/ 34 w 13299"/>
                <a:gd name="connsiteY5" fmla="*/ 5084 h 10000"/>
                <a:gd name="connsiteX6" fmla="*/ 4966 w 13299"/>
                <a:gd name="connsiteY6" fmla="*/ 0 h 10000"/>
                <a:gd name="connsiteX0" fmla="*/ 4947 w 13280"/>
                <a:gd name="connsiteY0" fmla="*/ 0 h 10000"/>
                <a:gd name="connsiteX1" fmla="*/ 13280 w 13280"/>
                <a:gd name="connsiteY1" fmla="*/ 0 h 10000"/>
                <a:gd name="connsiteX2" fmla="*/ 11613 w 13280"/>
                <a:gd name="connsiteY2" fmla="*/ 5000 h 10000"/>
                <a:gd name="connsiteX3" fmla="*/ 13280 w 13280"/>
                <a:gd name="connsiteY3" fmla="*/ 10000 h 10000"/>
                <a:gd name="connsiteX4" fmla="*/ 6702 w 13280"/>
                <a:gd name="connsiteY4" fmla="*/ 9832 h 10000"/>
                <a:gd name="connsiteX5" fmla="*/ 15 w 13280"/>
                <a:gd name="connsiteY5" fmla="*/ 5084 h 10000"/>
                <a:gd name="connsiteX6" fmla="*/ 4947 w 13280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5711 w 13268"/>
                <a:gd name="connsiteY0" fmla="*/ 126 h 10000"/>
                <a:gd name="connsiteX1" fmla="*/ 13268 w 13268"/>
                <a:gd name="connsiteY1" fmla="*/ 0 h 10000"/>
                <a:gd name="connsiteX2" fmla="*/ 11601 w 13268"/>
                <a:gd name="connsiteY2" fmla="*/ 5000 h 10000"/>
                <a:gd name="connsiteX3" fmla="*/ 13268 w 13268"/>
                <a:gd name="connsiteY3" fmla="*/ 10000 h 10000"/>
                <a:gd name="connsiteX4" fmla="*/ 6690 w 13268"/>
                <a:gd name="connsiteY4" fmla="*/ 9832 h 10000"/>
                <a:gd name="connsiteX5" fmla="*/ 3 w 13268"/>
                <a:gd name="connsiteY5" fmla="*/ 5084 h 10000"/>
                <a:gd name="connsiteX6" fmla="*/ 5711 w 13268"/>
                <a:gd name="connsiteY6" fmla="*/ 126 h 10000"/>
                <a:gd name="connsiteX0" fmla="*/ 5709 w 13266"/>
                <a:gd name="connsiteY0" fmla="*/ 126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5709 w 13266"/>
                <a:gd name="connsiteY6" fmla="*/ 126 h 10000"/>
                <a:gd name="connsiteX0" fmla="*/ 5709 w 13266"/>
                <a:gd name="connsiteY0" fmla="*/ 126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5709 w 13266"/>
                <a:gd name="connsiteY6" fmla="*/ 126 h 10000"/>
                <a:gd name="connsiteX0" fmla="*/ 6688 w 13265"/>
                <a:gd name="connsiteY0" fmla="*/ 42 h 10000"/>
                <a:gd name="connsiteX1" fmla="*/ 13265 w 13265"/>
                <a:gd name="connsiteY1" fmla="*/ 0 h 10000"/>
                <a:gd name="connsiteX2" fmla="*/ 11598 w 13265"/>
                <a:gd name="connsiteY2" fmla="*/ 5000 h 10000"/>
                <a:gd name="connsiteX3" fmla="*/ 13265 w 13265"/>
                <a:gd name="connsiteY3" fmla="*/ 10000 h 10000"/>
                <a:gd name="connsiteX4" fmla="*/ 6687 w 13265"/>
                <a:gd name="connsiteY4" fmla="*/ 9832 h 10000"/>
                <a:gd name="connsiteX5" fmla="*/ 0 w 13265"/>
                <a:gd name="connsiteY5" fmla="*/ 5084 h 10000"/>
                <a:gd name="connsiteX6" fmla="*/ 6688 w 13265"/>
                <a:gd name="connsiteY6" fmla="*/ 42 h 10000"/>
                <a:gd name="connsiteX0" fmla="*/ 6688 w 13265"/>
                <a:gd name="connsiteY0" fmla="*/ 42 h 9832"/>
                <a:gd name="connsiteX1" fmla="*/ 13265 w 13265"/>
                <a:gd name="connsiteY1" fmla="*/ 0 h 9832"/>
                <a:gd name="connsiteX2" fmla="*/ 11598 w 13265"/>
                <a:gd name="connsiteY2" fmla="*/ 5000 h 9832"/>
                <a:gd name="connsiteX3" fmla="*/ 11387 w 13265"/>
                <a:gd name="connsiteY3" fmla="*/ 9790 h 9832"/>
                <a:gd name="connsiteX4" fmla="*/ 6687 w 13265"/>
                <a:gd name="connsiteY4" fmla="*/ 9832 h 9832"/>
                <a:gd name="connsiteX5" fmla="*/ 0 w 13265"/>
                <a:gd name="connsiteY5" fmla="*/ 5084 h 9832"/>
                <a:gd name="connsiteX6" fmla="*/ 6688 w 13265"/>
                <a:gd name="connsiteY6" fmla="*/ 42 h 9832"/>
                <a:gd name="connsiteX0" fmla="*/ 5042 w 10000"/>
                <a:gd name="connsiteY0" fmla="*/ 43 h 10000"/>
                <a:gd name="connsiteX1" fmla="*/ 10000 w 10000"/>
                <a:gd name="connsiteY1" fmla="*/ 0 h 10000"/>
                <a:gd name="connsiteX2" fmla="*/ 8743 w 10000"/>
                <a:gd name="connsiteY2" fmla="*/ 5085 h 10000"/>
                <a:gd name="connsiteX3" fmla="*/ 9692 w 10000"/>
                <a:gd name="connsiteY3" fmla="*/ 10000 h 10000"/>
                <a:gd name="connsiteX4" fmla="*/ 5041 w 10000"/>
                <a:gd name="connsiteY4" fmla="*/ 10000 h 10000"/>
                <a:gd name="connsiteX5" fmla="*/ 0 w 10000"/>
                <a:gd name="connsiteY5" fmla="*/ 5171 h 10000"/>
                <a:gd name="connsiteX6" fmla="*/ 5042 w 10000"/>
                <a:gd name="connsiteY6" fmla="*/ 43 h 10000"/>
                <a:gd name="connsiteX0" fmla="*/ 5042 w 10000"/>
                <a:gd name="connsiteY0" fmla="*/ 43 h 10000"/>
                <a:gd name="connsiteX1" fmla="*/ 10000 w 10000"/>
                <a:gd name="connsiteY1" fmla="*/ 0 h 10000"/>
                <a:gd name="connsiteX2" fmla="*/ 8743 w 10000"/>
                <a:gd name="connsiteY2" fmla="*/ 5085 h 10000"/>
                <a:gd name="connsiteX3" fmla="*/ 9784 w 10000"/>
                <a:gd name="connsiteY3" fmla="*/ 10000 h 10000"/>
                <a:gd name="connsiteX4" fmla="*/ 5041 w 10000"/>
                <a:gd name="connsiteY4" fmla="*/ 10000 h 10000"/>
                <a:gd name="connsiteX5" fmla="*/ 0 w 10000"/>
                <a:gd name="connsiteY5" fmla="*/ 5171 h 10000"/>
                <a:gd name="connsiteX6" fmla="*/ 5042 w 10000"/>
                <a:gd name="connsiteY6" fmla="*/ 43 h 10000"/>
                <a:gd name="connsiteX0" fmla="*/ 5042 w 9784"/>
                <a:gd name="connsiteY0" fmla="*/ 0 h 9957"/>
                <a:gd name="connsiteX1" fmla="*/ 9415 w 9784"/>
                <a:gd name="connsiteY1" fmla="*/ 171 h 9957"/>
                <a:gd name="connsiteX2" fmla="*/ 8743 w 9784"/>
                <a:gd name="connsiteY2" fmla="*/ 5042 h 9957"/>
                <a:gd name="connsiteX3" fmla="*/ 9784 w 9784"/>
                <a:gd name="connsiteY3" fmla="*/ 9957 h 9957"/>
                <a:gd name="connsiteX4" fmla="*/ 5041 w 9784"/>
                <a:gd name="connsiteY4" fmla="*/ 9957 h 9957"/>
                <a:gd name="connsiteX5" fmla="*/ 0 w 9784"/>
                <a:gd name="connsiteY5" fmla="*/ 5128 h 9957"/>
                <a:gd name="connsiteX6" fmla="*/ 5042 w 9784"/>
                <a:gd name="connsiteY6" fmla="*/ 0 h 9957"/>
                <a:gd name="connsiteX0" fmla="*/ 5153 w 10000"/>
                <a:gd name="connsiteY0" fmla="*/ 0 h 10000"/>
                <a:gd name="connsiteX1" fmla="*/ 9875 w 10000"/>
                <a:gd name="connsiteY1" fmla="*/ 172 h 10000"/>
                <a:gd name="connsiteX2" fmla="*/ 8936 w 10000"/>
                <a:gd name="connsiteY2" fmla="*/ 5064 h 10000"/>
                <a:gd name="connsiteX3" fmla="*/ 10000 w 10000"/>
                <a:gd name="connsiteY3" fmla="*/ 10000 h 10000"/>
                <a:gd name="connsiteX4" fmla="*/ 5152 w 10000"/>
                <a:gd name="connsiteY4" fmla="*/ 10000 h 10000"/>
                <a:gd name="connsiteX5" fmla="*/ 0 w 10000"/>
                <a:gd name="connsiteY5" fmla="*/ 5150 h 10000"/>
                <a:gd name="connsiteX6" fmla="*/ 5153 w 10000"/>
                <a:gd name="connsiteY6" fmla="*/ 0 h 10000"/>
                <a:gd name="connsiteX0" fmla="*/ 5153 w 10001"/>
                <a:gd name="connsiteY0" fmla="*/ 0 h 10000"/>
                <a:gd name="connsiteX1" fmla="*/ 10001 w 10001"/>
                <a:gd name="connsiteY1" fmla="*/ 215 h 10000"/>
                <a:gd name="connsiteX2" fmla="*/ 8936 w 10001"/>
                <a:gd name="connsiteY2" fmla="*/ 5064 h 10000"/>
                <a:gd name="connsiteX3" fmla="*/ 10000 w 10001"/>
                <a:gd name="connsiteY3" fmla="*/ 10000 h 10000"/>
                <a:gd name="connsiteX4" fmla="*/ 5152 w 10001"/>
                <a:gd name="connsiteY4" fmla="*/ 10000 h 10000"/>
                <a:gd name="connsiteX5" fmla="*/ 0 w 10001"/>
                <a:gd name="connsiteY5" fmla="*/ 5150 h 10000"/>
                <a:gd name="connsiteX6" fmla="*/ 5153 w 10001"/>
                <a:gd name="connsiteY6" fmla="*/ 0 h 10000"/>
                <a:gd name="connsiteX0" fmla="*/ 5184 w 10001"/>
                <a:gd name="connsiteY0" fmla="*/ 43 h 9785"/>
                <a:gd name="connsiteX1" fmla="*/ 10001 w 10001"/>
                <a:gd name="connsiteY1" fmla="*/ 0 h 9785"/>
                <a:gd name="connsiteX2" fmla="*/ 8936 w 10001"/>
                <a:gd name="connsiteY2" fmla="*/ 4849 h 9785"/>
                <a:gd name="connsiteX3" fmla="*/ 10000 w 10001"/>
                <a:gd name="connsiteY3" fmla="*/ 9785 h 9785"/>
                <a:gd name="connsiteX4" fmla="*/ 5152 w 10001"/>
                <a:gd name="connsiteY4" fmla="*/ 9785 h 9785"/>
                <a:gd name="connsiteX5" fmla="*/ 0 w 10001"/>
                <a:gd name="connsiteY5" fmla="*/ 4935 h 9785"/>
                <a:gd name="connsiteX6" fmla="*/ 5184 w 10001"/>
                <a:gd name="connsiteY6" fmla="*/ 43 h 9785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340 w 10000"/>
                <a:gd name="connsiteY4" fmla="*/ 9956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340 w 10000"/>
                <a:gd name="connsiteY4" fmla="*/ 9956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83 w 10000"/>
                <a:gd name="connsiteY4" fmla="*/ 9912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83 w 10000"/>
                <a:gd name="connsiteY4" fmla="*/ 9912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83 w 10000"/>
                <a:gd name="connsiteY4" fmla="*/ 9912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8935 w 10000"/>
                <a:gd name="connsiteY0" fmla="*/ 4956 h 10000"/>
                <a:gd name="connsiteX1" fmla="*/ 9999 w 10000"/>
                <a:gd name="connsiteY1" fmla="*/ 10000 h 10000"/>
                <a:gd name="connsiteX2" fmla="*/ 5183 w 10000"/>
                <a:gd name="connsiteY2" fmla="*/ 9912 h 10000"/>
                <a:gd name="connsiteX3" fmla="*/ 0 w 10000"/>
                <a:gd name="connsiteY3" fmla="*/ 5043 h 10000"/>
                <a:gd name="connsiteX4" fmla="*/ 5183 w 10000"/>
                <a:gd name="connsiteY4" fmla="*/ 44 h 10000"/>
                <a:gd name="connsiteX5" fmla="*/ 10000 w 10000"/>
                <a:gd name="connsiteY5" fmla="*/ 0 h 10000"/>
                <a:gd name="connsiteX6" fmla="*/ 9841 w 10000"/>
                <a:gd name="connsiteY6" fmla="*/ 6220 h 10000"/>
                <a:gd name="connsiteX0" fmla="*/ 8935 w 10000"/>
                <a:gd name="connsiteY0" fmla="*/ 4956 h 10000"/>
                <a:gd name="connsiteX1" fmla="*/ 9999 w 10000"/>
                <a:gd name="connsiteY1" fmla="*/ 10000 h 10000"/>
                <a:gd name="connsiteX2" fmla="*/ 5183 w 10000"/>
                <a:gd name="connsiteY2" fmla="*/ 9912 h 10000"/>
                <a:gd name="connsiteX3" fmla="*/ 0 w 10000"/>
                <a:gd name="connsiteY3" fmla="*/ 5043 h 10000"/>
                <a:gd name="connsiteX4" fmla="*/ 5183 w 10000"/>
                <a:gd name="connsiteY4" fmla="*/ 44 h 10000"/>
                <a:gd name="connsiteX5" fmla="*/ 10000 w 10000"/>
                <a:gd name="connsiteY5" fmla="*/ 0 h 10000"/>
                <a:gd name="connsiteX0" fmla="*/ 9999 w 10000"/>
                <a:gd name="connsiteY0" fmla="*/ 10000 h 10000"/>
                <a:gd name="connsiteX1" fmla="*/ 5183 w 10000"/>
                <a:gd name="connsiteY1" fmla="*/ 9912 h 10000"/>
                <a:gd name="connsiteX2" fmla="*/ 0 w 10000"/>
                <a:gd name="connsiteY2" fmla="*/ 5043 h 10000"/>
                <a:gd name="connsiteX3" fmla="*/ 5183 w 10000"/>
                <a:gd name="connsiteY3" fmla="*/ 44 h 10000"/>
                <a:gd name="connsiteX4" fmla="*/ 1000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9999" y="10000"/>
                  </a:moveTo>
                  <a:lnTo>
                    <a:pt x="5183" y="9912"/>
                  </a:lnTo>
                  <a:cubicBezTo>
                    <a:pt x="3060" y="9824"/>
                    <a:pt x="0" y="6688"/>
                    <a:pt x="0" y="5043"/>
                  </a:cubicBezTo>
                  <a:cubicBezTo>
                    <a:pt x="0" y="3398"/>
                    <a:pt x="2965" y="220"/>
                    <a:pt x="5183" y="44"/>
                  </a:cubicBezTo>
                  <a:lnTo>
                    <a:pt x="10000" y="0"/>
                  </a:lnTo>
                </a:path>
              </a:pathLst>
            </a:custGeom>
            <a:noFill/>
            <a:ln w="2857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5" name="Stored Data 71">
              <a:extLst>
                <a:ext uri="{FF2B5EF4-FFF2-40B4-BE49-F238E27FC236}">
                  <a16:creationId xmlns:a16="http://schemas.microsoft.com/office/drawing/2014/main" id="{5D811B64-4D3B-479B-BFE6-2D44890E5920}"/>
                </a:ext>
              </a:extLst>
            </p:cNvPr>
            <p:cNvSpPr/>
            <p:nvPr/>
          </p:nvSpPr>
          <p:spPr>
            <a:xfrm rot="16200000">
              <a:off x="5660900" y="5135930"/>
              <a:ext cx="37689" cy="337565"/>
            </a:xfrm>
            <a:custGeom>
              <a:avLst/>
              <a:gdLst>
                <a:gd name="connsiteX0" fmla="*/ 1667 w 10000"/>
                <a:gd name="connsiteY0" fmla="*/ 0 h 10000"/>
                <a:gd name="connsiteX1" fmla="*/ 10000 w 10000"/>
                <a:gd name="connsiteY1" fmla="*/ 0 h 10000"/>
                <a:gd name="connsiteX2" fmla="*/ 8333 w 10000"/>
                <a:gd name="connsiteY2" fmla="*/ 5000 h 10000"/>
                <a:gd name="connsiteX3" fmla="*/ 10000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4932 w 13265"/>
                <a:gd name="connsiteY0" fmla="*/ 0 h 10000"/>
                <a:gd name="connsiteX1" fmla="*/ 13265 w 13265"/>
                <a:gd name="connsiteY1" fmla="*/ 0 h 10000"/>
                <a:gd name="connsiteX2" fmla="*/ 11598 w 13265"/>
                <a:gd name="connsiteY2" fmla="*/ 5000 h 10000"/>
                <a:gd name="connsiteX3" fmla="*/ 13265 w 13265"/>
                <a:gd name="connsiteY3" fmla="*/ 10000 h 10000"/>
                <a:gd name="connsiteX4" fmla="*/ 4932 w 13265"/>
                <a:gd name="connsiteY4" fmla="*/ 10000 h 10000"/>
                <a:gd name="connsiteX5" fmla="*/ 0 w 13265"/>
                <a:gd name="connsiteY5" fmla="*/ 5084 h 10000"/>
                <a:gd name="connsiteX6" fmla="*/ 4932 w 13265"/>
                <a:gd name="connsiteY6" fmla="*/ 0 h 10000"/>
                <a:gd name="connsiteX0" fmla="*/ 5226 w 13559"/>
                <a:gd name="connsiteY0" fmla="*/ 0 h 10000"/>
                <a:gd name="connsiteX1" fmla="*/ 13559 w 13559"/>
                <a:gd name="connsiteY1" fmla="*/ 0 h 10000"/>
                <a:gd name="connsiteX2" fmla="*/ 11892 w 13559"/>
                <a:gd name="connsiteY2" fmla="*/ 5000 h 10000"/>
                <a:gd name="connsiteX3" fmla="*/ 13559 w 13559"/>
                <a:gd name="connsiteY3" fmla="*/ 10000 h 10000"/>
                <a:gd name="connsiteX4" fmla="*/ 5226 w 13559"/>
                <a:gd name="connsiteY4" fmla="*/ 10000 h 10000"/>
                <a:gd name="connsiteX5" fmla="*/ 294 w 13559"/>
                <a:gd name="connsiteY5" fmla="*/ 5084 h 10000"/>
                <a:gd name="connsiteX6" fmla="*/ 5226 w 13559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4933 w 13266"/>
                <a:gd name="connsiteY4" fmla="*/ 10000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4933 w 13266"/>
                <a:gd name="connsiteY4" fmla="*/ 10000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4966 w 13299"/>
                <a:gd name="connsiteY0" fmla="*/ 0 h 10000"/>
                <a:gd name="connsiteX1" fmla="*/ 13299 w 13299"/>
                <a:gd name="connsiteY1" fmla="*/ 0 h 10000"/>
                <a:gd name="connsiteX2" fmla="*/ 11632 w 13299"/>
                <a:gd name="connsiteY2" fmla="*/ 5000 h 10000"/>
                <a:gd name="connsiteX3" fmla="*/ 13299 w 13299"/>
                <a:gd name="connsiteY3" fmla="*/ 10000 h 10000"/>
                <a:gd name="connsiteX4" fmla="*/ 7782 w 13299"/>
                <a:gd name="connsiteY4" fmla="*/ 10000 h 10000"/>
                <a:gd name="connsiteX5" fmla="*/ 34 w 13299"/>
                <a:gd name="connsiteY5" fmla="*/ 5084 h 10000"/>
                <a:gd name="connsiteX6" fmla="*/ 4966 w 13299"/>
                <a:gd name="connsiteY6" fmla="*/ 0 h 10000"/>
                <a:gd name="connsiteX0" fmla="*/ 4947 w 13280"/>
                <a:gd name="connsiteY0" fmla="*/ 0 h 10000"/>
                <a:gd name="connsiteX1" fmla="*/ 13280 w 13280"/>
                <a:gd name="connsiteY1" fmla="*/ 0 h 10000"/>
                <a:gd name="connsiteX2" fmla="*/ 11613 w 13280"/>
                <a:gd name="connsiteY2" fmla="*/ 5000 h 10000"/>
                <a:gd name="connsiteX3" fmla="*/ 13280 w 13280"/>
                <a:gd name="connsiteY3" fmla="*/ 10000 h 10000"/>
                <a:gd name="connsiteX4" fmla="*/ 6702 w 13280"/>
                <a:gd name="connsiteY4" fmla="*/ 9832 h 10000"/>
                <a:gd name="connsiteX5" fmla="*/ 15 w 13280"/>
                <a:gd name="connsiteY5" fmla="*/ 5084 h 10000"/>
                <a:gd name="connsiteX6" fmla="*/ 4947 w 13280"/>
                <a:gd name="connsiteY6" fmla="*/ 0 h 10000"/>
                <a:gd name="connsiteX0" fmla="*/ 4933 w 13266"/>
                <a:gd name="connsiteY0" fmla="*/ 0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4933 w 13266"/>
                <a:gd name="connsiteY6" fmla="*/ 0 h 10000"/>
                <a:gd name="connsiteX0" fmla="*/ 5711 w 13268"/>
                <a:gd name="connsiteY0" fmla="*/ 126 h 10000"/>
                <a:gd name="connsiteX1" fmla="*/ 13268 w 13268"/>
                <a:gd name="connsiteY1" fmla="*/ 0 h 10000"/>
                <a:gd name="connsiteX2" fmla="*/ 11601 w 13268"/>
                <a:gd name="connsiteY2" fmla="*/ 5000 h 10000"/>
                <a:gd name="connsiteX3" fmla="*/ 13268 w 13268"/>
                <a:gd name="connsiteY3" fmla="*/ 10000 h 10000"/>
                <a:gd name="connsiteX4" fmla="*/ 6690 w 13268"/>
                <a:gd name="connsiteY4" fmla="*/ 9832 h 10000"/>
                <a:gd name="connsiteX5" fmla="*/ 3 w 13268"/>
                <a:gd name="connsiteY5" fmla="*/ 5084 h 10000"/>
                <a:gd name="connsiteX6" fmla="*/ 5711 w 13268"/>
                <a:gd name="connsiteY6" fmla="*/ 126 h 10000"/>
                <a:gd name="connsiteX0" fmla="*/ 5709 w 13266"/>
                <a:gd name="connsiteY0" fmla="*/ 126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5709 w 13266"/>
                <a:gd name="connsiteY6" fmla="*/ 126 h 10000"/>
                <a:gd name="connsiteX0" fmla="*/ 5709 w 13266"/>
                <a:gd name="connsiteY0" fmla="*/ 126 h 10000"/>
                <a:gd name="connsiteX1" fmla="*/ 13266 w 13266"/>
                <a:gd name="connsiteY1" fmla="*/ 0 h 10000"/>
                <a:gd name="connsiteX2" fmla="*/ 11599 w 13266"/>
                <a:gd name="connsiteY2" fmla="*/ 5000 h 10000"/>
                <a:gd name="connsiteX3" fmla="*/ 13266 w 13266"/>
                <a:gd name="connsiteY3" fmla="*/ 10000 h 10000"/>
                <a:gd name="connsiteX4" fmla="*/ 6688 w 13266"/>
                <a:gd name="connsiteY4" fmla="*/ 9832 h 10000"/>
                <a:gd name="connsiteX5" fmla="*/ 1 w 13266"/>
                <a:gd name="connsiteY5" fmla="*/ 5084 h 10000"/>
                <a:gd name="connsiteX6" fmla="*/ 5709 w 13266"/>
                <a:gd name="connsiteY6" fmla="*/ 126 h 10000"/>
                <a:gd name="connsiteX0" fmla="*/ 6688 w 13265"/>
                <a:gd name="connsiteY0" fmla="*/ 42 h 10000"/>
                <a:gd name="connsiteX1" fmla="*/ 13265 w 13265"/>
                <a:gd name="connsiteY1" fmla="*/ 0 h 10000"/>
                <a:gd name="connsiteX2" fmla="*/ 11598 w 13265"/>
                <a:gd name="connsiteY2" fmla="*/ 5000 h 10000"/>
                <a:gd name="connsiteX3" fmla="*/ 13265 w 13265"/>
                <a:gd name="connsiteY3" fmla="*/ 10000 h 10000"/>
                <a:gd name="connsiteX4" fmla="*/ 6687 w 13265"/>
                <a:gd name="connsiteY4" fmla="*/ 9832 h 10000"/>
                <a:gd name="connsiteX5" fmla="*/ 0 w 13265"/>
                <a:gd name="connsiteY5" fmla="*/ 5084 h 10000"/>
                <a:gd name="connsiteX6" fmla="*/ 6688 w 13265"/>
                <a:gd name="connsiteY6" fmla="*/ 42 h 10000"/>
                <a:gd name="connsiteX0" fmla="*/ 6688 w 13265"/>
                <a:gd name="connsiteY0" fmla="*/ 42 h 9832"/>
                <a:gd name="connsiteX1" fmla="*/ 13265 w 13265"/>
                <a:gd name="connsiteY1" fmla="*/ 0 h 9832"/>
                <a:gd name="connsiteX2" fmla="*/ 11598 w 13265"/>
                <a:gd name="connsiteY2" fmla="*/ 5000 h 9832"/>
                <a:gd name="connsiteX3" fmla="*/ 11387 w 13265"/>
                <a:gd name="connsiteY3" fmla="*/ 9790 h 9832"/>
                <a:gd name="connsiteX4" fmla="*/ 6687 w 13265"/>
                <a:gd name="connsiteY4" fmla="*/ 9832 h 9832"/>
                <a:gd name="connsiteX5" fmla="*/ 0 w 13265"/>
                <a:gd name="connsiteY5" fmla="*/ 5084 h 9832"/>
                <a:gd name="connsiteX6" fmla="*/ 6688 w 13265"/>
                <a:gd name="connsiteY6" fmla="*/ 42 h 9832"/>
                <a:gd name="connsiteX0" fmla="*/ 5042 w 10000"/>
                <a:gd name="connsiteY0" fmla="*/ 43 h 10000"/>
                <a:gd name="connsiteX1" fmla="*/ 10000 w 10000"/>
                <a:gd name="connsiteY1" fmla="*/ 0 h 10000"/>
                <a:gd name="connsiteX2" fmla="*/ 8743 w 10000"/>
                <a:gd name="connsiteY2" fmla="*/ 5085 h 10000"/>
                <a:gd name="connsiteX3" fmla="*/ 9692 w 10000"/>
                <a:gd name="connsiteY3" fmla="*/ 10000 h 10000"/>
                <a:gd name="connsiteX4" fmla="*/ 5041 w 10000"/>
                <a:gd name="connsiteY4" fmla="*/ 10000 h 10000"/>
                <a:gd name="connsiteX5" fmla="*/ 0 w 10000"/>
                <a:gd name="connsiteY5" fmla="*/ 5171 h 10000"/>
                <a:gd name="connsiteX6" fmla="*/ 5042 w 10000"/>
                <a:gd name="connsiteY6" fmla="*/ 43 h 10000"/>
                <a:gd name="connsiteX0" fmla="*/ 5042 w 10000"/>
                <a:gd name="connsiteY0" fmla="*/ 43 h 10000"/>
                <a:gd name="connsiteX1" fmla="*/ 10000 w 10000"/>
                <a:gd name="connsiteY1" fmla="*/ 0 h 10000"/>
                <a:gd name="connsiteX2" fmla="*/ 8743 w 10000"/>
                <a:gd name="connsiteY2" fmla="*/ 5085 h 10000"/>
                <a:gd name="connsiteX3" fmla="*/ 9784 w 10000"/>
                <a:gd name="connsiteY3" fmla="*/ 10000 h 10000"/>
                <a:gd name="connsiteX4" fmla="*/ 5041 w 10000"/>
                <a:gd name="connsiteY4" fmla="*/ 10000 h 10000"/>
                <a:gd name="connsiteX5" fmla="*/ 0 w 10000"/>
                <a:gd name="connsiteY5" fmla="*/ 5171 h 10000"/>
                <a:gd name="connsiteX6" fmla="*/ 5042 w 10000"/>
                <a:gd name="connsiteY6" fmla="*/ 43 h 10000"/>
                <a:gd name="connsiteX0" fmla="*/ 5042 w 9784"/>
                <a:gd name="connsiteY0" fmla="*/ 0 h 9957"/>
                <a:gd name="connsiteX1" fmla="*/ 9415 w 9784"/>
                <a:gd name="connsiteY1" fmla="*/ 171 h 9957"/>
                <a:gd name="connsiteX2" fmla="*/ 8743 w 9784"/>
                <a:gd name="connsiteY2" fmla="*/ 5042 h 9957"/>
                <a:gd name="connsiteX3" fmla="*/ 9784 w 9784"/>
                <a:gd name="connsiteY3" fmla="*/ 9957 h 9957"/>
                <a:gd name="connsiteX4" fmla="*/ 5041 w 9784"/>
                <a:gd name="connsiteY4" fmla="*/ 9957 h 9957"/>
                <a:gd name="connsiteX5" fmla="*/ 0 w 9784"/>
                <a:gd name="connsiteY5" fmla="*/ 5128 h 9957"/>
                <a:gd name="connsiteX6" fmla="*/ 5042 w 9784"/>
                <a:gd name="connsiteY6" fmla="*/ 0 h 9957"/>
                <a:gd name="connsiteX0" fmla="*/ 5153 w 10000"/>
                <a:gd name="connsiteY0" fmla="*/ 0 h 10000"/>
                <a:gd name="connsiteX1" fmla="*/ 9875 w 10000"/>
                <a:gd name="connsiteY1" fmla="*/ 172 h 10000"/>
                <a:gd name="connsiteX2" fmla="*/ 8936 w 10000"/>
                <a:gd name="connsiteY2" fmla="*/ 5064 h 10000"/>
                <a:gd name="connsiteX3" fmla="*/ 10000 w 10000"/>
                <a:gd name="connsiteY3" fmla="*/ 10000 h 10000"/>
                <a:gd name="connsiteX4" fmla="*/ 5152 w 10000"/>
                <a:gd name="connsiteY4" fmla="*/ 10000 h 10000"/>
                <a:gd name="connsiteX5" fmla="*/ 0 w 10000"/>
                <a:gd name="connsiteY5" fmla="*/ 5150 h 10000"/>
                <a:gd name="connsiteX6" fmla="*/ 5153 w 10000"/>
                <a:gd name="connsiteY6" fmla="*/ 0 h 10000"/>
                <a:gd name="connsiteX0" fmla="*/ 5153 w 10001"/>
                <a:gd name="connsiteY0" fmla="*/ 0 h 10000"/>
                <a:gd name="connsiteX1" fmla="*/ 10001 w 10001"/>
                <a:gd name="connsiteY1" fmla="*/ 215 h 10000"/>
                <a:gd name="connsiteX2" fmla="*/ 8936 w 10001"/>
                <a:gd name="connsiteY2" fmla="*/ 5064 h 10000"/>
                <a:gd name="connsiteX3" fmla="*/ 10000 w 10001"/>
                <a:gd name="connsiteY3" fmla="*/ 10000 h 10000"/>
                <a:gd name="connsiteX4" fmla="*/ 5152 w 10001"/>
                <a:gd name="connsiteY4" fmla="*/ 10000 h 10000"/>
                <a:gd name="connsiteX5" fmla="*/ 0 w 10001"/>
                <a:gd name="connsiteY5" fmla="*/ 5150 h 10000"/>
                <a:gd name="connsiteX6" fmla="*/ 5153 w 10001"/>
                <a:gd name="connsiteY6" fmla="*/ 0 h 10000"/>
                <a:gd name="connsiteX0" fmla="*/ 5184 w 10001"/>
                <a:gd name="connsiteY0" fmla="*/ 43 h 9785"/>
                <a:gd name="connsiteX1" fmla="*/ 10001 w 10001"/>
                <a:gd name="connsiteY1" fmla="*/ 0 h 9785"/>
                <a:gd name="connsiteX2" fmla="*/ 8936 w 10001"/>
                <a:gd name="connsiteY2" fmla="*/ 4849 h 9785"/>
                <a:gd name="connsiteX3" fmla="*/ 10000 w 10001"/>
                <a:gd name="connsiteY3" fmla="*/ 9785 h 9785"/>
                <a:gd name="connsiteX4" fmla="*/ 5152 w 10001"/>
                <a:gd name="connsiteY4" fmla="*/ 9785 h 9785"/>
                <a:gd name="connsiteX5" fmla="*/ 0 w 10001"/>
                <a:gd name="connsiteY5" fmla="*/ 4935 h 9785"/>
                <a:gd name="connsiteX6" fmla="*/ 5184 w 10001"/>
                <a:gd name="connsiteY6" fmla="*/ 43 h 9785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51 w 10000"/>
                <a:gd name="connsiteY4" fmla="*/ 10000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340 w 10000"/>
                <a:gd name="connsiteY4" fmla="*/ 9956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340 w 10000"/>
                <a:gd name="connsiteY4" fmla="*/ 9956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5183 w 10000"/>
                <a:gd name="connsiteY0" fmla="*/ 44 h 10000"/>
                <a:gd name="connsiteX1" fmla="*/ 10000 w 10000"/>
                <a:gd name="connsiteY1" fmla="*/ 0 h 10000"/>
                <a:gd name="connsiteX2" fmla="*/ 8935 w 10000"/>
                <a:gd name="connsiteY2" fmla="*/ 4956 h 10000"/>
                <a:gd name="connsiteX3" fmla="*/ 9999 w 10000"/>
                <a:gd name="connsiteY3" fmla="*/ 10000 h 10000"/>
                <a:gd name="connsiteX4" fmla="*/ 5183 w 10000"/>
                <a:gd name="connsiteY4" fmla="*/ 9912 h 10000"/>
                <a:gd name="connsiteX5" fmla="*/ 0 w 10000"/>
                <a:gd name="connsiteY5" fmla="*/ 5043 h 10000"/>
                <a:gd name="connsiteX6" fmla="*/ 5183 w 10000"/>
                <a:gd name="connsiteY6" fmla="*/ 44 h 10000"/>
                <a:gd name="connsiteX0" fmla="*/ 603 w 5420"/>
                <a:gd name="connsiteY0" fmla="*/ 44 h 10000"/>
                <a:gd name="connsiteX1" fmla="*/ 5420 w 5420"/>
                <a:gd name="connsiteY1" fmla="*/ 0 h 10000"/>
                <a:gd name="connsiteX2" fmla="*/ 4355 w 5420"/>
                <a:gd name="connsiteY2" fmla="*/ 4956 h 10000"/>
                <a:gd name="connsiteX3" fmla="*/ 5419 w 5420"/>
                <a:gd name="connsiteY3" fmla="*/ 10000 h 10000"/>
                <a:gd name="connsiteX4" fmla="*/ 603 w 5420"/>
                <a:gd name="connsiteY4" fmla="*/ 9912 h 10000"/>
                <a:gd name="connsiteX5" fmla="*/ 603 w 5420"/>
                <a:gd name="connsiteY5" fmla="*/ 44 h 10000"/>
                <a:gd name="connsiteX0" fmla="*/ 1112 w 9999"/>
                <a:gd name="connsiteY0" fmla="*/ 9912 h 11176"/>
                <a:gd name="connsiteX1" fmla="*/ 1112 w 9999"/>
                <a:gd name="connsiteY1" fmla="*/ 44 h 11176"/>
                <a:gd name="connsiteX2" fmla="*/ 9999 w 9999"/>
                <a:gd name="connsiteY2" fmla="*/ 0 h 11176"/>
                <a:gd name="connsiteX3" fmla="*/ 8034 w 9999"/>
                <a:gd name="connsiteY3" fmla="*/ 4956 h 11176"/>
                <a:gd name="connsiteX4" fmla="*/ 9997 w 9999"/>
                <a:gd name="connsiteY4" fmla="*/ 10000 h 11176"/>
                <a:gd name="connsiteX5" fmla="*/ 2783 w 9999"/>
                <a:gd name="connsiteY5" fmla="*/ 11176 h 11176"/>
                <a:gd name="connsiteX0" fmla="*/ 1112 w 10000"/>
                <a:gd name="connsiteY0" fmla="*/ 8869 h 8948"/>
                <a:gd name="connsiteX1" fmla="*/ 1112 w 10000"/>
                <a:gd name="connsiteY1" fmla="*/ 39 h 8948"/>
                <a:gd name="connsiteX2" fmla="*/ 10000 w 10000"/>
                <a:gd name="connsiteY2" fmla="*/ 0 h 8948"/>
                <a:gd name="connsiteX3" fmla="*/ 8035 w 10000"/>
                <a:gd name="connsiteY3" fmla="*/ 4435 h 8948"/>
                <a:gd name="connsiteX4" fmla="*/ 9998 w 10000"/>
                <a:gd name="connsiteY4" fmla="*/ 8948 h 8948"/>
                <a:gd name="connsiteX0" fmla="*/ 0 w 8888"/>
                <a:gd name="connsiteY0" fmla="*/ 44 h 10000"/>
                <a:gd name="connsiteX1" fmla="*/ 8888 w 8888"/>
                <a:gd name="connsiteY1" fmla="*/ 0 h 10000"/>
                <a:gd name="connsiteX2" fmla="*/ 6923 w 8888"/>
                <a:gd name="connsiteY2" fmla="*/ 4956 h 10000"/>
                <a:gd name="connsiteX3" fmla="*/ 8886 w 8888"/>
                <a:gd name="connsiteY3" fmla="*/ 10000 h 10000"/>
                <a:gd name="connsiteX0" fmla="*/ 2211 w 2211"/>
                <a:gd name="connsiteY0" fmla="*/ 0 h 10000"/>
                <a:gd name="connsiteX1" fmla="*/ 0 w 2211"/>
                <a:gd name="connsiteY1" fmla="*/ 4956 h 10000"/>
                <a:gd name="connsiteX2" fmla="*/ 2209 w 2211"/>
                <a:gd name="connsiteY2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11" h="10000">
                  <a:moveTo>
                    <a:pt x="2211" y="0"/>
                  </a:moveTo>
                  <a:cubicBezTo>
                    <a:pt x="739" y="0"/>
                    <a:pt x="0" y="3289"/>
                    <a:pt x="0" y="4956"/>
                  </a:cubicBezTo>
                  <a:cubicBezTo>
                    <a:pt x="0" y="6622"/>
                    <a:pt x="737" y="10000"/>
                    <a:pt x="2209" y="10000"/>
                  </a:cubicBezTo>
                </a:path>
              </a:pathLst>
            </a:custGeom>
            <a:noFill/>
            <a:ln w="2857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3A1A239B-DD0F-485C-83B7-9CD2981023FD}"/>
              </a:ext>
            </a:extLst>
          </p:cNvPr>
          <p:cNvCxnSpPr>
            <a:cxnSpLocks/>
          </p:cNvCxnSpPr>
          <p:nvPr/>
        </p:nvCxnSpPr>
        <p:spPr>
          <a:xfrm>
            <a:off x="8746891" y="3982720"/>
            <a:ext cx="216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BB1D3704-4566-48B2-98AA-E4996EFB4EE1}"/>
              </a:ext>
            </a:extLst>
          </p:cNvPr>
          <p:cNvSpPr txBox="1"/>
          <p:nvPr/>
        </p:nvSpPr>
        <p:spPr>
          <a:xfrm>
            <a:off x="-76200" y="2971800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CLK</a:t>
            </a:r>
            <a:endParaRPr lang="en-US" baseline="-25000" dirty="0">
              <a:solidFill>
                <a:schemeClr val="tx2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97090CBC-356E-46AC-B996-46A8460F7FDC}"/>
              </a:ext>
            </a:extLst>
          </p:cNvPr>
          <p:cNvSpPr txBox="1"/>
          <p:nvPr/>
        </p:nvSpPr>
        <p:spPr>
          <a:xfrm>
            <a:off x="8721756" y="4016369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f</a:t>
            </a:r>
            <a:endParaRPr lang="en-US" baseline="-25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83663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Flip-flop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 flip-flop, known formally as </a:t>
            </a:r>
            <a:r>
              <a:rPr lang="en-US" dirty="0" err="1"/>
              <a:t>bistable</a:t>
            </a:r>
            <a:r>
              <a:rPr lang="en-US" dirty="0"/>
              <a:t> </a:t>
            </a:r>
            <a:r>
              <a:rPr lang="en-US" dirty="0" err="1"/>
              <a:t>multivibrator</a:t>
            </a:r>
            <a:r>
              <a:rPr lang="en-US" dirty="0"/>
              <a:t>, has </a:t>
            </a:r>
            <a:r>
              <a:rPr lang="en-US" dirty="0">
                <a:solidFill>
                  <a:schemeClr val="tx2"/>
                </a:solidFill>
              </a:rPr>
              <a:t>two stable states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It can remain in either of the states indefinitely.</a:t>
            </a:r>
          </a:p>
          <a:p>
            <a:pPr algn="just"/>
            <a:r>
              <a:rPr lang="en-US" dirty="0"/>
              <a:t>Its state can be changed by applying the proper triggering signal.</a:t>
            </a:r>
          </a:p>
        </p:txBody>
      </p:sp>
    </p:spTree>
    <p:extLst>
      <p:ext uri="{BB962C8B-B14F-4D97-AF65-F5344CB8AC3E}">
        <p14:creationId xmlns:p14="http://schemas.microsoft.com/office/powerpoint/2010/main" val="1238009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Latch is used for certain flip-flop which are </a:t>
            </a:r>
            <a:r>
              <a:rPr lang="en-US" i="1" dirty="0">
                <a:solidFill>
                  <a:schemeClr val="tx2"/>
                </a:solidFill>
              </a:rPr>
              <a:t>non-clocked.</a:t>
            </a:r>
          </a:p>
          <a:p>
            <a:pPr algn="just"/>
            <a:r>
              <a:rPr lang="en-US" dirty="0"/>
              <a:t>These flip-flops ‘latch on’ to a 1 or a 0 immediately upon receiving the input pulse called SET or RESET.</a:t>
            </a:r>
          </a:p>
        </p:txBody>
      </p:sp>
    </p:spTree>
    <p:extLst>
      <p:ext uri="{BB962C8B-B14F-4D97-AF65-F5344CB8AC3E}">
        <p14:creationId xmlns:p14="http://schemas.microsoft.com/office/powerpoint/2010/main" val="3003472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S-R Flip-Flop (Latch)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The simplest type of flip-flop is called an S-R latch. </a:t>
            </a:r>
          </a:p>
          <a:p>
            <a:pPr algn="just"/>
            <a:r>
              <a:rPr lang="en-US" dirty="0"/>
              <a:t>It has two </a:t>
            </a:r>
            <a:r>
              <a:rPr lang="en-US" dirty="0">
                <a:solidFill>
                  <a:schemeClr val="tx2"/>
                </a:solidFill>
              </a:rPr>
              <a:t>outputs</a:t>
            </a:r>
            <a:r>
              <a:rPr lang="en-US" dirty="0"/>
              <a:t> labelled </a:t>
            </a:r>
            <a:r>
              <a:rPr lang="en-US" dirty="0">
                <a:solidFill>
                  <a:schemeClr val="tx2"/>
                </a:solidFill>
              </a:rPr>
              <a:t>Q</a:t>
            </a:r>
            <a:r>
              <a:rPr lang="en-US" dirty="0"/>
              <a:t> and </a:t>
            </a:r>
            <a:r>
              <a:rPr lang="en-US" dirty="0">
                <a:solidFill>
                  <a:schemeClr val="tx2"/>
                </a:solidFill>
              </a:rPr>
              <a:t>Q’</a:t>
            </a:r>
            <a:r>
              <a:rPr lang="en-US" dirty="0"/>
              <a:t> and two </a:t>
            </a:r>
            <a:r>
              <a:rPr lang="en-US" dirty="0">
                <a:solidFill>
                  <a:schemeClr val="tx2"/>
                </a:solidFill>
              </a:rPr>
              <a:t>inputs</a:t>
            </a:r>
            <a:r>
              <a:rPr lang="en-US" dirty="0"/>
              <a:t> labelled </a:t>
            </a:r>
            <a:r>
              <a:rPr lang="en-US" dirty="0">
                <a:solidFill>
                  <a:schemeClr val="tx2"/>
                </a:solidFill>
              </a:rPr>
              <a:t>S</a:t>
            </a:r>
            <a:r>
              <a:rPr lang="en-US" dirty="0"/>
              <a:t> and </a:t>
            </a:r>
            <a:r>
              <a:rPr lang="en-US" dirty="0">
                <a:solidFill>
                  <a:schemeClr val="tx2"/>
                </a:solidFill>
              </a:rPr>
              <a:t>R</a:t>
            </a:r>
            <a:r>
              <a:rPr lang="en-US" dirty="0"/>
              <a:t>. The state of the latch corresponds to the level of Q (HIGH or LOW, 1 or 0) and Q’ is the complement of that state. </a:t>
            </a:r>
          </a:p>
          <a:p>
            <a:pPr algn="just"/>
            <a:r>
              <a:rPr lang="en-US" dirty="0"/>
              <a:t>It can be constructed using either two cross-coupled NAND gates or two-cross coupled NOR gates. </a:t>
            </a:r>
          </a:p>
          <a:p>
            <a:pPr algn="just"/>
            <a:r>
              <a:rPr lang="en-US" dirty="0"/>
              <a:t>Using two </a:t>
            </a:r>
            <a:r>
              <a:rPr lang="en-US" dirty="0">
                <a:solidFill>
                  <a:schemeClr val="tx2"/>
                </a:solidFill>
              </a:rPr>
              <a:t>NOR gates</a:t>
            </a:r>
            <a:r>
              <a:rPr lang="en-US" dirty="0"/>
              <a:t>, an </a:t>
            </a:r>
            <a:r>
              <a:rPr lang="en-US" dirty="0">
                <a:solidFill>
                  <a:schemeClr val="tx2"/>
                </a:solidFill>
              </a:rPr>
              <a:t>active-HIGH S-R latch</a:t>
            </a:r>
            <a:r>
              <a:rPr lang="en-US" dirty="0"/>
              <a:t> can be constructed and using two </a:t>
            </a:r>
            <a:r>
              <a:rPr lang="en-US" dirty="0">
                <a:solidFill>
                  <a:schemeClr val="tx2"/>
                </a:solidFill>
              </a:rPr>
              <a:t>NAND gates</a:t>
            </a:r>
            <a:r>
              <a:rPr lang="en-US" dirty="0"/>
              <a:t> an </a:t>
            </a:r>
            <a:r>
              <a:rPr lang="en-US" dirty="0">
                <a:solidFill>
                  <a:schemeClr val="tx2"/>
                </a:solidFill>
              </a:rPr>
              <a:t>active-LOW S-R latch</a:t>
            </a:r>
            <a:r>
              <a:rPr lang="en-US" dirty="0"/>
              <a:t> can be constructed. </a:t>
            </a:r>
          </a:p>
          <a:p>
            <a:pPr algn="just"/>
            <a:r>
              <a:rPr lang="en-US" dirty="0"/>
              <a:t>The name of the latch, S-R or SET-RESET, is derived from the names of its inputs. </a:t>
            </a:r>
          </a:p>
        </p:txBody>
      </p:sp>
    </p:spTree>
    <p:extLst>
      <p:ext uri="{BB962C8B-B14F-4D97-AF65-F5344CB8AC3E}">
        <p14:creationId xmlns:p14="http://schemas.microsoft.com/office/powerpoint/2010/main" val="20220122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NOR Gate S-R latch (Active High)</a:t>
            </a:r>
          </a:p>
        </p:txBody>
      </p:sp>
      <p:sp>
        <p:nvSpPr>
          <p:cNvPr id="4" name="Rectangle 3"/>
          <p:cNvSpPr/>
          <p:nvPr/>
        </p:nvSpPr>
        <p:spPr>
          <a:xfrm>
            <a:off x="1447800" y="1219200"/>
            <a:ext cx="2203968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863366" y="1447800"/>
            <a:ext cx="580565" cy="0"/>
          </a:xfrm>
          <a:prstGeom prst="line">
            <a:avLst/>
          </a:prstGeom>
          <a:ln w="25400"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657600" y="1447800"/>
            <a:ext cx="643395" cy="0"/>
          </a:xfrm>
          <a:prstGeom prst="line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47800" y="1219200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ysClr val="windowText" lastClr="000000"/>
                </a:solidFill>
              </a:rPr>
              <a:t>S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880050" y="2281535"/>
            <a:ext cx="580565" cy="0"/>
          </a:xfrm>
          <a:prstGeom prst="line">
            <a:avLst/>
          </a:prstGeom>
          <a:ln w="25400"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466710" y="2052935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ysClr val="windowText" lastClr="000000"/>
                </a:solidFill>
              </a:rPr>
              <a:t>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00400" y="1219200"/>
            <a:ext cx="391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ysClr val="windowText" lastClr="000000"/>
                </a:solidFill>
              </a:rPr>
              <a:t>Q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17636" y="2052935"/>
            <a:ext cx="4696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ysClr val="windowText" lastClr="000000"/>
                </a:solidFill>
              </a:rPr>
              <a:t>Q’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657600" y="2319336"/>
            <a:ext cx="643395" cy="0"/>
          </a:xfrm>
          <a:prstGeom prst="line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Left Brace 12"/>
          <p:cNvSpPr/>
          <p:nvPr/>
        </p:nvSpPr>
        <p:spPr>
          <a:xfrm>
            <a:off x="540740" y="1322070"/>
            <a:ext cx="251901" cy="1087754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Brace 13"/>
          <p:cNvSpPr/>
          <p:nvPr/>
        </p:nvSpPr>
        <p:spPr>
          <a:xfrm>
            <a:off x="4393569" y="1339246"/>
            <a:ext cx="238257" cy="1070578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 rot="16200000">
            <a:off x="-123420" y="1665476"/>
            <a:ext cx="6944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Inputs</a:t>
            </a:r>
          </a:p>
        </p:txBody>
      </p:sp>
      <p:sp>
        <p:nvSpPr>
          <p:cNvPr id="16" name="TextBox 15"/>
          <p:cNvSpPr txBox="1"/>
          <p:nvPr/>
        </p:nvSpPr>
        <p:spPr>
          <a:xfrm rot="16200000">
            <a:off x="4506381" y="1667893"/>
            <a:ext cx="853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Outputs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4267200" y="2667000"/>
          <a:ext cx="4724407" cy="3362960"/>
        </p:xfrm>
        <a:graphic>
          <a:graphicData uri="http://schemas.openxmlformats.org/drawingml/2006/table">
            <a:tbl>
              <a:tblPr firstRow="1" bandRow="1"/>
              <a:tblGrid>
                <a:gridCol w="665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5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92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31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13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2"/>
                          </a:solidFill>
                        </a:rPr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2"/>
                          </a:solidFill>
                        </a:rPr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tx2"/>
                          </a:solidFill>
                        </a:rPr>
                        <a:t>Q</a:t>
                      </a:r>
                      <a:r>
                        <a:rPr lang="en-US" sz="2000" b="1" baseline="-25000" dirty="0" err="1">
                          <a:solidFill>
                            <a:schemeClr val="tx2"/>
                          </a:solidFill>
                        </a:rPr>
                        <a:t>n</a:t>
                      </a:r>
                      <a:endParaRPr lang="en-US" sz="2000" b="1" baseline="-250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2"/>
                          </a:solidFill>
                        </a:rPr>
                        <a:t>Q</a:t>
                      </a:r>
                      <a:r>
                        <a:rPr lang="en-US" sz="2000" b="1" baseline="-25000" dirty="0">
                          <a:solidFill>
                            <a:schemeClr val="tx2"/>
                          </a:solidFill>
                        </a:rPr>
                        <a:t>n+1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2"/>
                          </a:solidFill>
                        </a:rPr>
                        <a:t>State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 Change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Reset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x</a:t>
                      </a:r>
                    </a:p>
                    <a:p>
                      <a:pPr algn="ctr"/>
                      <a:r>
                        <a:rPr lang="en-US" sz="20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Indeterminate</a:t>
                      </a:r>
                      <a:r>
                        <a:rPr lang="en-US" sz="2000" baseline="0" dirty="0"/>
                        <a:t> (invalid)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792640" y="3562290"/>
            <a:ext cx="2179159" cy="657819"/>
            <a:chOff x="6719808" y="5434727"/>
            <a:chExt cx="2900464" cy="723601"/>
          </a:xfrm>
        </p:grpSpPr>
        <p:grpSp>
          <p:nvGrpSpPr>
            <p:cNvPr id="19" name="Group 18"/>
            <p:cNvGrpSpPr/>
            <p:nvPr/>
          </p:nvGrpSpPr>
          <p:grpSpPr>
            <a:xfrm>
              <a:off x="6719808" y="5434727"/>
              <a:ext cx="1798463" cy="723601"/>
              <a:chOff x="3208798" y="5435921"/>
              <a:chExt cx="1798463" cy="723601"/>
            </a:xfrm>
          </p:grpSpPr>
          <p:cxnSp>
            <p:nvCxnSpPr>
              <p:cNvPr id="23" name="Straight Connector 22"/>
              <p:cNvCxnSpPr/>
              <p:nvPr/>
            </p:nvCxnSpPr>
            <p:spPr>
              <a:xfrm flipV="1">
                <a:off x="3675121" y="5984024"/>
                <a:ext cx="415107" cy="1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3208798" y="5620676"/>
                <a:ext cx="881430" cy="1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Stored Data 71"/>
              <p:cNvSpPr/>
              <p:nvPr/>
            </p:nvSpPr>
            <p:spPr>
              <a:xfrm rot="10800000">
                <a:off x="3997592" y="5435941"/>
                <a:ext cx="1009669" cy="723580"/>
              </a:xfrm>
              <a:custGeom>
                <a:avLst/>
                <a:gdLst>
                  <a:gd name="connsiteX0" fmla="*/ 1667 w 10000"/>
                  <a:gd name="connsiteY0" fmla="*/ 0 h 10000"/>
                  <a:gd name="connsiteX1" fmla="*/ 10000 w 10000"/>
                  <a:gd name="connsiteY1" fmla="*/ 0 h 10000"/>
                  <a:gd name="connsiteX2" fmla="*/ 8333 w 10000"/>
                  <a:gd name="connsiteY2" fmla="*/ 5000 h 10000"/>
                  <a:gd name="connsiteX3" fmla="*/ 10000 w 10000"/>
                  <a:gd name="connsiteY3" fmla="*/ 10000 h 10000"/>
                  <a:gd name="connsiteX4" fmla="*/ 1667 w 10000"/>
                  <a:gd name="connsiteY4" fmla="*/ 10000 h 10000"/>
                  <a:gd name="connsiteX5" fmla="*/ 0 w 10000"/>
                  <a:gd name="connsiteY5" fmla="*/ 5000 h 10000"/>
                  <a:gd name="connsiteX6" fmla="*/ 1667 w 10000"/>
                  <a:gd name="connsiteY6" fmla="*/ 0 h 10000"/>
                  <a:gd name="connsiteX0" fmla="*/ 4932 w 13265"/>
                  <a:gd name="connsiteY0" fmla="*/ 0 h 10000"/>
                  <a:gd name="connsiteX1" fmla="*/ 13265 w 13265"/>
                  <a:gd name="connsiteY1" fmla="*/ 0 h 10000"/>
                  <a:gd name="connsiteX2" fmla="*/ 11598 w 13265"/>
                  <a:gd name="connsiteY2" fmla="*/ 5000 h 10000"/>
                  <a:gd name="connsiteX3" fmla="*/ 13265 w 13265"/>
                  <a:gd name="connsiteY3" fmla="*/ 10000 h 10000"/>
                  <a:gd name="connsiteX4" fmla="*/ 4932 w 13265"/>
                  <a:gd name="connsiteY4" fmla="*/ 10000 h 10000"/>
                  <a:gd name="connsiteX5" fmla="*/ 0 w 13265"/>
                  <a:gd name="connsiteY5" fmla="*/ 5084 h 10000"/>
                  <a:gd name="connsiteX6" fmla="*/ 4932 w 13265"/>
                  <a:gd name="connsiteY6" fmla="*/ 0 h 10000"/>
                  <a:gd name="connsiteX0" fmla="*/ 5226 w 13559"/>
                  <a:gd name="connsiteY0" fmla="*/ 0 h 10000"/>
                  <a:gd name="connsiteX1" fmla="*/ 13559 w 13559"/>
                  <a:gd name="connsiteY1" fmla="*/ 0 h 10000"/>
                  <a:gd name="connsiteX2" fmla="*/ 11892 w 13559"/>
                  <a:gd name="connsiteY2" fmla="*/ 5000 h 10000"/>
                  <a:gd name="connsiteX3" fmla="*/ 13559 w 13559"/>
                  <a:gd name="connsiteY3" fmla="*/ 10000 h 10000"/>
                  <a:gd name="connsiteX4" fmla="*/ 5226 w 13559"/>
                  <a:gd name="connsiteY4" fmla="*/ 10000 h 10000"/>
                  <a:gd name="connsiteX5" fmla="*/ 294 w 13559"/>
                  <a:gd name="connsiteY5" fmla="*/ 5084 h 10000"/>
                  <a:gd name="connsiteX6" fmla="*/ 5226 w 13559"/>
                  <a:gd name="connsiteY6" fmla="*/ 0 h 10000"/>
                  <a:gd name="connsiteX0" fmla="*/ 4933 w 13266"/>
                  <a:gd name="connsiteY0" fmla="*/ 0 h 10000"/>
                  <a:gd name="connsiteX1" fmla="*/ 13266 w 13266"/>
                  <a:gd name="connsiteY1" fmla="*/ 0 h 10000"/>
                  <a:gd name="connsiteX2" fmla="*/ 11599 w 13266"/>
                  <a:gd name="connsiteY2" fmla="*/ 5000 h 10000"/>
                  <a:gd name="connsiteX3" fmla="*/ 13266 w 13266"/>
                  <a:gd name="connsiteY3" fmla="*/ 10000 h 10000"/>
                  <a:gd name="connsiteX4" fmla="*/ 4933 w 13266"/>
                  <a:gd name="connsiteY4" fmla="*/ 10000 h 10000"/>
                  <a:gd name="connsiteX5" fmla="*/ 1 w 13266"/>
                  <a:gd name="connsiteY5" fmla="*/ 5084 h 10000"/>
                  <a:gd name="connsiteX6" fmla="*/ 4933 w 13266"/>
                  <a:gd name="connsiteY6" fmla="*/ 0 h 10000"/>
                  <a:gd name="connsiteX0" fmla="*/ 4933 w 13266"/>
                  <a:gd name="connsiteY0" fmla="*/ 0 h 10000"/>
                  <a:gd name="connsiteX1" fmla="*/ 13266 w 13266"/>
                  <a:gd name="connsiteY1" fmla="*/ 0 h 10000"/>
                  <a:gd name="connsiteX2" fmla="*/ 11599 w 13266"/>
                  <a:gd name="connsiteY2" fmla="*/ 5000 h 10000"/>
                  <a:gd name="connsiteX3" fmla="*/ 13266 w 13266"/>
                  <a:gd name="connsiteY3" fmla="*/ 10000 h 10000"/>
                  <a:gd name="connsiteX4" fmla="*/ 4933 w 13266"/>
                  <a:gd name="connsiteY4" fmla="*/ 10000 h 10000"/>
                  <a:gd name="connsiteX5" fmla="*/ 1 w 13266"/>
                  <a:gd name="connsiteY5" fmla="*/ 5084 h 10000"/>
                  <a:gd name="connsiteX6" fmla="*/ 4933 w 13266"/>
                  <a:gd name="connsiteY6" fmla="*/ 0 h 10000"/>
                  <a:gd name="connsiteX0" fmla="*/ 4966 w 13299"/>
                  <a:gd name="connsiteY0" fmla="*/ 0 h 10000"/>
                  <a:gd name="connsiteX1" fmla="*/ 13299 w 13299"/>
                  <a:gd name="connsiteY1" fmla="*/ 0 h 10000"/>
                  <a:gd name="connsiteX2" fmla="*/ 11632 w 13299"/>
                  <a:gd name="connsiteY2" fmla="*/ 5000 h 10000"/>
                  <a:gd name="connsiteX3" fmla="*/ 13299 w 13299"/>
                  <a:gd name="connsiteY3" fmla="*/ 10000 h 10000"/>
                  <a:gd name="connsiteX4" fmla="*/ 7782 w 13299"/>
                  <a:gd name="connsiteY4" fmla="*/ 10000 h 10000"/>
                  <a:gd name="connsiteX5" fmla="*/ 34 w 13299"/>
                  <a:gd name="connsiteY5" fmla="*/ 5084 h 10000"/>
                  <a:gd name="connsiteX6" fmla="*/ 4966 w 13299"/>
                  <a:gd name="connsiteY6" fmla="*/ 0 h 10000"/>
                  <a:gd name="connsiteX0" fmla="*/ 4947 w 13280"/>
                  <a:gd name="connsiteY0" fmla="*/ 0 h 10000"/>
                  <a:gd name="connsiteX1" fmla="*/ 13280 w 13280"/>
                  <a:gd name="connsiteY1" fmla="*/ 0 h 10000"/>
                  <a:gd name="connsiteX2" fmla="*/ 11613 w 13280"/>
                  <a:gd name="connsiteY2" fmla="*/ 5000 h 10000"/>
                  <a:gd name="connsiteX3" fmla="*/ 13280 w 13280"/>
                  <a:gd name="connsiteY3" fmla="*/ 10000 h 10000"/>
                  <a:gd name="connsiteX4" fmla="*/ 6702 w 13280"/>
                  <a:gd name="connsiteY4" fmla="*/ 9832 h 10000"/>
                  <a:gd name="connsiteX5" fmla="*/ 15 w 13280"/>
                  <a:gd name="connsiteY5" fmla="*/ 5084 h 10000"/>
                  <a:gd name="connsiteX6" fmla="*/ 4947 w 13280"/>
                  <a:gd name="connsiteY6" fmla="*/ 0 h 10000"/>
                  <a:gd name="connsiteX0" fmla="*/ 4933 w 13266"/>
                  <a:gd name="connsiteY0" fmla="*/ 0 h 10000"/>
                  <a:gd name="connsiteX1" fmla="*/ 13266 w 13266"/>
                  <a:gd name="connsiteY1" fmla="*/ 0 h 10000"/>
                  <a:gd name="connsiteX2" fmla="*/ 11599 w 13266"/>
                  <a:gd name="connsiteY2" fmla="*/ 5000 h 10000"/>
                  <a:gd name="connsiteX3" fmla="*/ 13266 w 13266"/>
                  <a:gd name="connsiteY3" fmla="*/ 10000 h 10000"/>
                  <a:gd name="connsiteX4" fmla="*/ 6688 w 13266"/>
                  <a:gd name="connsiteY4" fmla="*/ 9832 h 10000"/>
                  <a:gd name="connsiteX5" fmla="*/ 1 w 13266"/>
                  <a:gd name="connsiteY5" fmla="*/ 5084 h 10000"/>
                  <a:gd name="connsiteX6" fmla="*/ 4933 w 13266"/>
                  <a:gd name="connsiteY6" fmla="*/ 0 h 10000"/>
                  <a:gd name="connsiteX0" fmla="*/ 5711 w 13268"/>
                  <a:gd name="connsiteY0" fmla="*/ 126 h 10000"/>
                  <a:gd name="connsiteX1" fmla="*/ 13268 w 13268"/>
                  <a:gd name="connsiteY1" fmla="*/ 0 h 10000"/>
                  <a:gd name="connsiteX2" fmla="*/ 11601 w 13268"/>
                  <a:gd name="connsiteY2" fmla="*/ 5000 h 10000"/>
                  <a:gd name="connsiteX3" fmla="*/ 13268 w 13268"/>
                  <a:gd name="connsiteY3" fmla="*/ 10000 h 10000"/>
                  <a:gd name="connsiteX4" fmla="*/ 6690 w 13268"/>
                  <a:gd name="connsiteY4" fmla="*/ 9832 h 10000"/>
                  <a:gd name="connsiteX5" fmla="*/ 3 w 13268"/>
                  <a:gd name="connsiteY5" fmla="*/ 5084 h 10000"/>
                  <a:gd name="connsiteX6" fmla="*/ 5711 w 13268"/>
                  <a:gd name="connsiteY6" fmla="*/ 126 h 10000"/>
                  <a:gd name="connsiteX0" fmla="*/ 5709 w 13266"/>
                  <a:gd name="connsiteY0" fmla="*/ 126 h 10000"/>
                  <a:gd name="connsiteX1" fmla="*/ 13266 w 13266"/>
                  <a:gd name="connsiteY1" fmla="*/ 0 h 10000"/>
                  <a:gd name="connsiteX2" fmla="*/ 11599 w 13266"/>
                  <a:gd name="connsiteY2" fmla="*/ 5000 h 10000"/>
                  <a:gd name="connsiteX3" fmla="*/ 13266 w 13266"/>
                  <a:gd name="connsiteY3" fmla="*/ 10000 h 10000"/>
                  <a:gd name="connsiteX4" fmla="*/ 6688 w 13266"/>
                  <a:gd name="connsiteY4" fmla="*/ 9832 h 10000"/>
                  <a:gd name="connsiteX5" fmla="*/ 1 w 13266"/>
                  <a:gd name="connsiteY5" fmla="*/ 5084 h 10000"/>
                  <a:gd name="connsiteX6" fmla="*/ 5709 w 13266"/>
                  <a:gd name="connsiteY6" fmla="*/ 126 h 10000"/>
                  <a:gd name="connsiteX0" fmla="*/ 5709 w 13266"/>
                  <a:gd name="connsiteY0" fmla="*/ 126 h 10000"/>
                  <a:gd name="connsiteX1" fmla="*/ 13266 w 13266"/>
                  <a:gd name="connsiteY1" fmla="*/ 0 h 10000"/>
                  <a:gd name="connsiteX2" fmla="*/ 11599 w 13266"/>
                  <a:gd name="connsiteY2" fmla="*/ 5000 h 10000"/>
                  <a:gd name="connsiteX3" fmla="*/ 13266 w 13266"/>
                  <a:gd name="connsiteY3" fmla="*/ 10000 h 10000"/>
                  <a:gd name="connsiteX4" fmla="*/ 6688 w 13266"/>
                  <a:gd name="connsiteY4" fmla="*/ 9832 h 10000"/>
                  <a:gd name="connsiteX5" fmla="*/ 1 w 13266"/>
                  <a:gd name="connsiteY5" fmla="*/ 5084 h 10000"/>
                  <a:gd name="connsiteX6" fmla="*/ 5709 w 13266"/>
                  <a:gd name="connsiteY6" fmla="*/ 126 h 10000"/>
                  <a:gd name="connsiteX0" fmla="*/ 6688 w 13265"/>
                  <a:gd name="connsiteY0" fmla="*/ 42 h 10000"/>
                  <a:gd name="connsiteX1" fmla="*/ 13265 w 13265"/>
                  <a:gd name="connsiteY1" fmla="*/ 0 h 10000"/>
                  <a:gd name="connsiteX2" fmla="*/ 11598 w 13265"/>
                  <a:gd name="connsiteY2" fmla="*/ 5000 h 10000"/>
                  <a:gd name="connsiteX3" fmla="*/ 13265 w 13265"/>
                  <a:gd name="connsiteY3" fmla="*/ 10000 h 10000"/>
                  <a:gd name="connsiteX4" fmla="*/ 6687 w 13265"/>
                  <a:gd name="connsiteY4" fmla="*/ 9832 h 10000"/>
                  <a:gd name="connsiteX5" fmla="*/ 0 w 13265"/>
                  <a:gd name="connsiteY5" fmla="*/ 5084 h 10000"/>
                  <a:gd name="connsiteX6" fmla="*/ 6688 w 13265"/>
                  <a:gd name="connsiteY6" fmla="*/ 42 h 10000"/>
                  <a:gd name="connsiteX0" fmla="*/ 6688 w 13265"/>
                  <a:gd name="connsiteY0" fmla="*/ 42 h 9832"/>
                  <a:gd name="connsiteX1" fmla="*/ 13265 w 13265"/>
                  <a:gd name="connsiteY1" fmla="*/ 0 h 9832"/>
                  <a:gd name="connsiteX2" fmla="*/ 11598 w 13265"/>
                  <a:gd name="connsiteY2" fmla="*/ 5000 h 9832"/>
                  <a:gd name="connsiteX3" fmla="*/ 11387 w 13265"/>
                  <a:gd name="connsiteY3" fmla="*/ 9790 h 9832"/>
                  <a:gd name="connsiteX4" fmla="*/ 6687 w 13265"/>
                  <a:gd name="connsiteY4" fmla="*/ 9832 h 9832"/>
                  <a:gd name="connsiteX5" fmla="*/ 0 w 13265"/>
                  <a:gd name="connsiteY5" fmla="*/ 5084 h 9832"/>
                  <a:gd name="connsiteX6" fmla="*/ 6688 w 13265"/>
                  <a:gd name="connsiteY6" fmla="*/ 42 h 9832"/>
                  <a:gd name="connsiteX0" fmla="*/ 5042 w 10000"/>
                  <a:gd name="connsiteY0" fmla="*/ 43 h 10000"/>
                  <a:gd name="connsiteX1" fmla="*/ 10000 w 10000"/>
                  <a:gd name="connsiteY1" fmla="*/ 0 h 10000"/>
                  <a:gd name="connsiteX2" fmla="*/ 8743 w 10000"/>
                  <a:gd name="connsiteY2" fmla="*/ 5085 h 10000"/>
                  <a:gd name="connsiteX3" fmla="*/ 9692 w 10000"/>
                  <a:gd name="connsiteY3" fmla="*/ 10000 h 10000"/>
                  <a:gd name="connsiteX4" fmla="*/ 5041 w 10000"/>
                  <a:gd name="connsiteY4" fmla="*/ 10000 h 10000"/>
                  <a:gd name="connsiteX5" fmla="*/ 0 w 10000"/>
                  <a:gd name="connsiteY5" fmla="*/ 5171 h 10000"/>
                  <a:gd name="connsiteX6" fmla="*/ 5042 w 10000"/>
                  <a:gd name="connsiteY6" fmla="*/ 43 h 10000"/>
                  <a:gd name="connsiteX0" fmla="*/ 5042 w 10000"/>
                  <a:gd name="connsiteY0" fmla="*/ 43 h 10000"/>
                  <a:gd name="connsiteX1" fmla="*/ 10000 w 10000"/>
                  <a:gd name="connsiteY1" fmla="*/ 0 h 10000"/>
                  <a:gd name="connsiteX2" fmla="*/ 8743 w 10000"/>
                  <a:gd name="connsiteY2" fmla="*/ 5085 h 10000"/>
                  <a:gd name="connsiteX3" fmla="*/ 9784 w 10000"/>
                  <a:gd name="connsiteY3" fmla="*/ 10000 h 10000"/>
                  <a:gd name="connsiteX4" fmla="*/ 5041 w 10000"/>
                  <a:gd name="connsiteY4" fmla="*/ 10000 h 10000"/>
                  <a:gd name="connsiteX5" fmla="*/ 0 w 10000"/>
                  <a:gd name="connsiteY5" fmla="*/ 5171 h 10000"/>
                  <a:gd name="connsiteX6" fmla="*/ 5042 w 10000"/>
                  <a:gd name="connsiteY6" fmla="*/ 43 h 10000"/>
                  <a:gd name="connsiteX0" fmla="*/ 5042 w 9784"/>
                  <a:gd name="connsiteY0" fmla="*/ 0 h 9957"/>
                  <a:gd name="connsiteX1" fmla="*/ 9415 w 9784"/>
                  <a:gd name="connsiteY1" fmla="*/ 171 h 9957"/>
                  <a:gd name="connsiteX2" fmla="*/ 8743 w 9784"/>
                  <a:gd name="connsiteY2" fmla="*/ 5042 h 9957"/>
                  <a:gd name="connsiteX3" fmla="*/ 9784 w 9784"/>
                  <a:gd name="connsiteY3" fmla="*/ 9957 h 9957"/>
                  <a:gd name="connsiteX4" fmla="*/ 5041 w 9784"/>
                  <a:gd name="connsiteY4" fmla="*/ 9957 h 9957"/>
                  <a:gd name="connsiteX5" fmla="*/ 0 w 9784"/>
                  <a:gd name="connsiteY5" fmla="*/ 5128 h 9957"/>
                  <a:gd name="connsiteX6" fmla="*/ 5042 w 9784"/>
                  <a:gd name="connsiteY6" fmla="*/ 0 h 9957"/>
                  <a:gd name="connsiteX0" fmla="*/ 5153 w 10000"/>
                  <a:gd name="connsiteY0" fmla="*/ 0 h 10000"/>
                  <a:gd name="connsiteX1" fmla="*/ 9875 w 10000"/>
                  <a:gd name="connsiteY1" fmla="*/ 172 h 10000"/>
                  <a:gd name="connsiteX2" fmla="*/ 8936 w 10000"/>
                  <a:gd name="connsiteY2" fmla="*/ 5064 h 10000"/>
                  <a:gd name="connsiteX3" fmla="*/ 10000 w 10000"/>
                  <a:gd name="connsiteY3" fmla="*/ 10000 h 10000"/>
                  <a:gd name="connsiteX4" fmla="*/ 5152 w 10000"/>
                  <a:gd name="connsiteY4" fmla="*/ 10000 h 10000"/>
                  <a:gd name="connsiteX5" fmla="*/ 0 w 10000"/>
                  <a:gd name="connsiteY5" fmla="*/ 5150 h 10000"/>
                  <a:gd name="connsiteX6" fmla="*/ 5153 w 10000"/>
                  <a:gd name="connsiteY6" fmla="*/ 0 h 10000"/>
                  <a:gd name="connsiteX0" fmla="*/ 5153 w 10001"/>
                  <a:gd name="connsiteY0" fmla="*/ 0 h 10000"/>
                  <a:gd name="connsiteX1" fmla="*/ 10001 w 10001"/>
                  <a:gd name="connsiteY1" fmla="*/ 215 h 10000"/>
                  <a:gd name="connsiteX2" fmla="*/ 8936 w 10001"/>
                  <a:gd name="connsiteY2" fmla="*/ 5064 h 10000"/>
                  <a:gd name="connsiteX3" fmla="*/ 10000 w 10001"/>
                  <a:gd name="connsiteY3" fmla="*/ 10000 h 10000"/>
                  <a:gd name="connsiteX4" fmla="*/ 5152 w 10001"/>
                  <a:gd name="connsiteY4" fmla="*/ 10000 h 10000"/>
                  <a:gd name="connsiteX5" fmla="*/ 0 w 10001"/>
                  <a:gd name="connsiteY5" fmla="*/ 5150 h 10000"/>
                  <a:gd name="connsiteX6" fmla="*/ 5153 w 10001"/>
                  <a:gd name="connsiteY6" fmla="*/ 0 h 10000"/>
                  <a:gd name="connsiteX0" fmla="*/ 5184 w 10001"/>
                  <a:gd name="connsiteY0" fmla="*/ 43 h 9785"/>
                  <a:gd name="connsiteX1" fmla="*/ 10001 w 10001"/>
                  <a:gd name="connsiteY1" fmla="*/ 0 h 9785"/>
                  <a:gd name="connsiteX2" fmla="*/ 8936 w 10001"/>
                  <a:gd name="connsiteY2" fmla="*/ 4849 h 9785"/>
                  <a:gd name="connsiteX3" fmla="*/ 10000 w 10001"/>
                  <a:gd name="connsiteY3" fmla="*/ 9785 h 9785"/>
                  <a:gd name="connsiteX4" fmla="*/ 5152 w 10001"/>
                  <a:gd name="connsiteY4" fmla="*/ 9785 h 9785"/>
                  <a:gd name="connsiteX5" fmla="*/ 0 w 10001"/>
                  <a:gd name="connsiteY5" fmla="*/ 4935 h 9785"/>
                  <a:gd name="connsiteX6" fmla="*/ 5184 w 10001"/>
                  <a:gd name="connsiteY6" fmla="*/ 43 h 9785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51 w 10000"/>
                  <a:gd name="connsiteY4" fmla="*/ 10000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51 w 10000"/>
                  <a:gd name="connsiteY4" fmla="*/ 10000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51 w 10000"/>
                  <a:gd name="connsiteY4" fmla="*/ 10000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51 w 10000"/>
                  <a:gd name="connsiteY4" fmla="*/ 10000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51 w 10000"/>
                  <a:gd name="connsiteY4" fmla="*/ 10000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340 w 10000"/>
                  <a:gd name="connsiteY4" fmla="*/ 9956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340 w 10000"/>
                  <a:gd name="connsiteY4" fmla="*/ 9956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83 w 10000"/>
                  <a:gd name="connsiteY4" fmla="*/ 9912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83 w 10000"/>
                  <a:gd name="connsiteY4" fmla="*/ 9912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83 w 10000"/>
                  <a:gd name="connsiteY4" fmla="*/ 9912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8935 w 10000"/>
                  <a:gd name="connsiteY0" fmla="*/ 4956 h 10000"/>
                  <a:gd name="connsiteX1" fmla="*/ 9999 w 10000"/>
                  <a:gd name="connsiteY1" fmla="*/ 10000 h 10000"/>
                  <a:gd name="connsiteX2" fmla="*/ 5183 w 10000"/>
                  <a:gd name="connsiteY2" fmla="*/ 9912 h 10000"/>
                  <a:gd name="connsiteX3" fmla="*/ 0 w 10000"/>
                  <a:gd name="connsiteY3" fmla="*/ 5043 h 10000"/>
                  <a:gd name="connsiteX4" fmla="*/ 5183 w 10000"/>
                  <a:gd name="connsiteY4" fmla="*/ 44 h 10000"/>
                  <a:gd name="connsiteX5" fmla="*/ 10000 w 10000"/>
                  <a:gd name="connsiteY5" fmla="*/ 0 h 10000"/>
                  <a:gd name="connsiteX6" fmla="*/ 9841 w 10000"/>
                  <a:gd name="connsiteY6" fmla="*/ 6220 h 10000"/>
                  <a:gd name="connsiteX0" fmla="*/ 8935 w 10000"/>
                  <a:gd name="connsiteY0" fmla="*/ 4956 h 10000"/>
                  <a:gd name="connsiteX1" fmla="*/ 9999 w 10000"/>
                  <a:gd name="connsiteY1" fmla="*/ 10000 h 10000"/>
                  <a:gd name="connsiteX2" fmla="*/ 5183 w 10000"/>
                  <a:gd name="connsiteY2" fmla="*/ 9912 h 10000"/>
                  <a:gd name="connsiteX3" fmla="*/ 0 w 10000"/>
                  <a:gd name="connsiteY3" fmla="*/ 5043 h 10000"/>
                  <a:gd name="connsiteX4" fmla="*/ 5183 w 10000"/>
                  <a:gd name="connsiteY4" fmla="*/ 44 h 10000"/>
                  <a:gd name="connsiteX5" fmla="*/ 10000 w 10000"/>
                  <a:gd name="connsiteY5" fmla="*/ 0 h 10000"/>
                  <a:gd name="connsiteX0" fmla="*/ 9999 w 10000"/>
                  <a:gd name="connsiteY0" fmla="*/ 10000 h 10000"/>
                  <a:gd name="connsiteX1" fmla="*/ 5183 w 10000"/>
                  <a:gd name="connsiteY1" fmla="*/ 9912 h 10000"/>
                  <a:gd name="connsiteX2" fmla="*/ 0 w 10000"/>
                  <a:gd name="connsiteY2" fmla="*/ 5043 h 10000"/>
                  <a:gd name="connsiteX3" fmla="*/ 5183 w 10000"/>
                  <a:gd name="connsiteY3" fmla="*/ 44 h 10000"/>
                  <a:gd name="connsiteX4" fmla="*/ 10000 w 10000"/>
                  <a:gd name="connsiteY4" fmla="*/ 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10000">
                    <a:moveTo>
                      <a:pt x="9999" y="10000"/>
                    </a:moveTo>
                    <a:lnTo>
                      <a:pt x="5183" y="9912"/>
                    </a:lnTo>
                    <a:cubicBezTo>
                      <a:pt x="3060" y="9824"/>
                      <a:pt x="0" y="6688"/>
                      <a:pt x="0" y="5043"/>
                    </a:cubicBezTo>
                    <a:cubicBezTo>
                      <a:pt x="0" y="3398"/>
                      <a:pt x="2965" y="220"/>
                      <a:pt x="5183" y="44"/>
                    </a:cubicBezTo>
                    <a:lnTo>
                      <a:pt x="10000" y="0"/>
                    </a:lnTo>
                  </a:path>
                </a:pathLst>
              </a:custGeom>
              <a:noFill/>
              <a:ln w="28575">
                <a:solidFill>
                  <a:schemeClr val="accent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" name="Stored Data 71"/>
              <p:cNvSpPr/>
              <p:nvPr/>
            </p:nvSpPr>
            <p:spPr>
              <a:xfrm rot="10800000">
                <a:off x="3990333" y="5435921"/>
                <a:ext cx="107530" cy="723601"/>
              </a:xfrm>
              <a:custGeom>
                <a:avLst/>
                <a:gdLst>
                  <a:gd name="connsiteX0" fmla="*/ 1667 w 10000"/>
                  <a:gd name="connsiteY0" fmla="*/ 0 h 10000"/>
                  <a:gd name="connsiteX1" fmla="*/ 10000 w 10000"/>
                  <a:gd name="connsiteY1" fmla="*/ 0 h 10000"/>
                  <a:gd name="connsiteX2" fmla="*/ 8333 w 10000"/>
                  <a:gd name="connsiteY2" fmla="*/ 5000 h 10000"/>
                  <a:gd name="connsiteX3" fmla="*/ 10000 w 10000"/>
                  <a:gd name="connsiteY3" fmla="*/ 10000 h 10000"/>
                  <a:gd name="connsiteX4" fmla="*/ 1667 w 10000"/>
                  <a:gd name="connsiteY4" fmla="*/ 10000 h 10000"/>
                  <a:gd name="connsiteX5" fmla="*/ 0 w 10000"/>
                  <a:gd name="connsiteY5" fmla="*/ 5000 h 10000"/>
                  <a:gd name="connsiteX6" fmla="*/ 1667 w 10000"/>
                  <a:gd name="connsiteY6" fmla="*/ 0 h 10000"/>
                  <a:gd name="connsiteX0" fmla="*/ 4932 w 13265"/>
                  <a:gd name="connsiteY0" fmla="*/ 0 h 10000"/>
                  <a:gd name="connsiteX1" fmla="*/ 13265 w 13265"/>
                  <a:gd name="connsiteY1" fmla="*/ 0 h 10000"/>
                  <a:gd name="connsiteX2" fmla="*/ 11598 w 13265"/>
                  <a:gd name="connsiteY2" fmla="*/ 5000 h 10000"/>
                  <a:gd name="connsiteX3" fmla="*/ 13265 w 13265"/>
                  <a:gd name="connsiteY3" fmla="*/ 10000 h 10000"/>
                  <a:gd name="connsiteX4" fmla="*/ 4932 w 13265"/>
                  <a:gd name="connsiteY4" fmla="*/ 10000 h 10000"/>
                  <a:gd name="connsiteX5" fmla="*/ 0 w 13265"/>
                  <a:gd name="connsiteY5" fmla="*/ 5084 h 10000"/>
                  <a:gd name="connsiteX6" fmla="*/ 4932 w 13265"/>
                  <a:gd name="connsiteY6" fmla="*/ 0 h 10000"/>
                  <a:gd name="connsiteX0" fmla="*/ 5226 w 13559"/>
                  <a:gd name="connsiteY0" fmla="*/ 0 h 10000"/>
                  <a:gd name="connsiteX1" fmla="*/ 13559 w 13559"/>
                  <a:gd name="connsiteY1" fmla="*/ 0 h 10000"/>
                  <a:gd name="connsiteX2" fmla="*/ 11892 w 13559"/>
                  <a:gd name="connsiteY2" fmla="*/ 5000 h 10000"/>
                  <a:gd name="connsiteX3" fmla="*/ 13559 w 13559"/>
                  <a:gd name="connsiteY3" fmla="*/ 10000 h 10000"/>
                  <a:gd name="connsiteX4" fmla="*/ 5226 w 13559"/>
                  <a:gd name="connsiteY4" fmla="*/ 10000 h 10000"/>
                  <a:gd name="connsiteX5" fmla="*/ 294 w 13559"/>
                  <a:gd name="connsiteY5" fmla="*/ 5084 h 10000"/>
                  <a:gd name="connsiteX6" fmla="*/ 5226 w 13559"/>
                  <a:gd name="connsiteY6" fmla="*/ 0 h 10000"/>
                  <a:gd name="connsiteX0" fmla="*/ 4933 w 13266"/>
                  <a:gd name="connsiteY0" fmla="*/ 0 h 10000"/>
                  <a:gd name="connsiteX1" fmla="*/ 13266 w 13266"/>
                  <a:gd name="connsiteY1" fmla="*/ 0 h 10000"/>
                  <a:gd name="connsiteX2" fmla="*/ 11599 w 13266"/>
                  <a:gd name="connsiteY2" fmla="*/ 5000 h 10000"/>
                  <a:gd name="connsiteX3" fmla="*/ 13266 w 13266"/>
                  <a:gd name="connsiteY3" fmla="*/ 10000 h 10000"/>
                  <a:gd name="connsiteX4" fmla="*/ 4933 w 13266"/>
                  <a:gd name="connsiteY4" fmla="*/ 10000 h 10000"/>
                  <a:gd name="connsiteX5" fmla="*/ 1 w 13266"/>
                  <a:gd name="connsiteY5" fmla="*/ 5084 h 10000"/>
                  <a:gd name="connsiteX6" fmla="*/ 4933 w 13266"/>
                  <a:gd name="connsiteY6" fmla="*/ 0 h 10000"/>
                  <a:gd name="connsiteX0" fmla="*/ 4933 w 13266"/>
                  <a:gd name="connsiteY0" fmla="*/ 0 h 10000"/>
                  <a:gd name="connsiteX1" fmla="*/ 13266 w 13266"/>
                  <a:gd name="connsiteY1" fmla="*/ 0 h 10000"/>
                  <a:gd name="connsiteX2" fmla="*/ 11599 w 13266"/>
                  <a:gd name="connsiteY2" fmla="*/ 5000 h 10000"/>
                  <a:gd name="connsiteX3" fmla="*/ 13266 w 13266"/>
                  <a:gd name="connsiteY3" fmla="*/ 10000 h 10000"/>
                  <a:gd name="connsiteX4" fmla="*/ 4933 w 13266"/>
                  <a:gd name="connsiteY4" fmla="*/ 10000 h 10000"/>
                  <a:gd name="connsiteX5" fmla="*/ 1 w 13266"/>
                  <a:gd name="connsiteY5" fmla="*/ 5084 h 10000"/>
                  <a:gd name="connsiteX6" fmla="*/ 4933 w 13266"/>
                  <a:gd name="connsiteY6" fmla="*/ 0 h 10000"/>
                  <a:gd name="connsiteX0" fmla="*/ 4966 w 13299"/>
                  <a:gd name="connsiteY0" fmla="*/ 0 h 10000"/>
                  <a:gd name="connsiteX1" fmla="*/ 13299 w 13299"/>
                  <a:gd name="connsiteY1" fmla="*/ 0 h 10000"/>
                  <a:gd name="connsiteX2" fmla="*/ 11632 w 13299"/>
                  <a:gd name="connsiteY2" fmla="*/ 5000 h 10000"/>
                  <a:gd name="connsiteX3" fmla="*/ 13299 w 13299"/>
                  <a:gd name="connsiteY3" fmla="*/ 10000 h 10000"/>
                  <a:gd name="connsiteX4" fmla="*/ 7782 w 13299"/>
                  <a:gd name="connsiteY4" fmla="*/ 10000 h 10000"/>
                  <a:gd name="connsiteX5" fmla="*/ 34 w 13299"/>
                  <a:gd name="connsiteY5" fmla="*/ 5084 h 10000"/>
                  <a:gd name="connsiteX6" fmla="*/ 4966 w 13299"/>
                  <a:gd name="connsiteY6" fmla="*/ 0 h 10000"/>
                  <a:gd name="connsiteX0" fmla="*/ 4947 w 13280"/>
                  <a:gd name="connsiteY0" fmla="*/ 0 h 10000"/>
                  <a:gd name="connsiteX1" fmla="*/ 13280 w 13280"/>
                  <a:gd name="connsiteY1" fmla="*/ 0 h 10000"/>
                  <a:gd name="connsiteX2" fmla="*/ 11613 w 13280"/>
                  <a:gd name="connsiteY2" fmla="*/ 5000 h 10000"/>
                  <a:gd name="connsiteX3" fmla="*/ 13280 w 13280"/>
                  <a:gd name="connsiteY3" fmla="*/ 10000 h 10000"/>
                  <a:gd name="connsiteX4" fmla="*/ 6702 w 13280"/>
                  <a:gd name="connsiteY4" fmla="*/ 9832 h 10000"/>
                  <a:gd name="connsiteX5" fmla="*/ 15 w 13280"/>
                  <a:gd name="connsiteY5" fmla="*/ 5084 h 10000"/>
                  <a:gd name="connsiteX6" fmla="*/ 4947 w 13280"/>
                  <a:gd name="connsiteY6" fmla="*/ 0 h 10000"/>
                  <a:gd name="connsiteX0" fmla="*/ 4933 w 13266"/>
                  <a:gd name="connsiteY0" fmla="*/ 0 h 10000"/>
                  <a:gd name="connsiteX1" fmla="*/ 13266 w 13266"/>
                  <a:gd name="connsiteY1" fmla="*/ 0 h 10000"/>
                  <a:gd name="connsiteX2" fmla="*/ 11599 w 13266"/>
                  <a:gd name="connsiteY2" fmla="*/ 5000 h 10000"/>
                  <a:gd name="connsiteX3" fmla="*/ 13266 w 13266"/>
                  <a:gd name="connsiteY3" fmla="*/ 10000 h 10000"/>
                  <a:gd name="connsiteX4" fmla="*/ 6688 w 13266"/>
                  <a:gd name="connsiteY4" fmla="*/ 9832 h 10000"/>
                  <a:gd name="connsiteX5" fmla="*/ 1 w 13266"/>
                  <a:gd name="connsiteY5" fmla="*/ 5084 h 10000"/>
                  <a:gd name="connsiteX6" fmla="*/ 4933 w 13266"/>
                  <a:gd name="connsiteY6" fmla="*/ 0 h 10000"/>
                  <a:gd name="connsiteX0" fmla="*/ 5711 w 13268"/>
                  <a:gd name="connsiteY0" fmla="*/ 126 h 10000"/>
                  <a:gd name="connsiteX1" fmla="*/ 13268 w 13268"/>
                  <a:gd name="connsiteY1" fmla="*/ 0 h 10000"/>
                  <a:gd name="connsiteX2" fmla="*/ 11601 w 13268"/>
                  <a:gd name="connsiteY2" fmla="*/ 5000 h 10000"/>
                  <a:gd name="connsiteX3" fmla="*/ 13268 w 13268"/>
                  <a:gd name="connsiteY3" fmla="*/ 10000 h 10000"/>
                  <a:gd name="connsiteX4" fmla="*/ 6690 w 13268"/>
                  <a:gd name="connsiteY4" fmla="*/ 9832 h 10000"/>
                  <a:gd name="connsiteX5" fmla="*/ 3 w 13268"/>
                  <a:gd name="connsiteY5" fmla="*/ 5084 h 10000"/>
                  <a:gd name="connsiteX6" fmla="*/ 5711 w 13268"/>
                  <a:gd name="connsiteY6" fmla="*/ 126 h 10000"/>
                  <a:gd name="connsiteX0" fmla="*/ 5709 w 13266"/>
                  <a:gd name="connsiteY0" fmla="*/ 126 h 10000"/>
                  <a:gd name="connsiteX1" fmla="*/ 13266 w 13266"/>
                  <a:gd name="connsiteY1" fmla="*/ 0 h 10000"/>
                  <a:gd name="connsiteX2" fmla="*/ 11599 w 13266"/>
                  <a:gd name="connsiteY2" fmla="*/ 5000 h 10000"/>
                  <a:gd name="connsiteX3" fmla="*/ 13266 w 13266"/>
                  <a:gd name="connsiteY3" fmla="*/ 10000 h 10000"/>
                  <a:gd name="connsiteX4" fmla="*/ 6688 w 13266"/>
                  <a:gd name="connsiteY4" fmla="*/ 9832 h 10000"/>
                  <a:gd name="connsiteX5" fmla="*/ 1 w 13266"/>
                  <a:gd name="connsiteY5" fmla="*/ 5084 h 10000"/>
                  <a:gd name="connsiteX6" fmla="*/ 5709 w 13266"/>
                  <a:gd name="connsiteY6" fmla="*/ 126 h 10000"/>
                  <a:gd name="connsiteX0" fmla="*/ 5709 w 13266"/>
                  <a:gd name="connsiteY0" fmla="*/ 126 h 10000"/>
                  <a:gd name="connsiteX1" fmla="*/ 13266 w 13266"/>
                  <a:gd name="connsiteY1" fmla="*/ 0 h 10000"/>
                  <a:gd name="connsiteX2" fmla="*/ 11599 w 13266"/>
                  <a:gd name="connsiteY2" fmla="*/ 5000 h 10000"/>
                  <a:gd name="connsiteX3" fmla="*/ 13266 w 13266"/>
                  <a:gd name="connsiteY3" fmla="*/ 10000 h 10000"/>
                  <a:gd name="connsiteX4" fmla="*/ 6688 w 13266"/>
                  <a:gd name="connsiteY4" fmla="*/ 9832 h 10000"/>
                  <a:gd name="connsiteX5" fmla="*/ 1 w 13266"/>
                  <a:gd name="connsiteY5" fmla="*/ 5084 h 10000"/>
                  <a:gd name="connsiteX6" fmla="*/ 5709 w 13266"/>
                  <a:gd name="connsiteY6" fmla="*/ 126 h 10000"/>
                  <a:gd name="connsiteX0" fmla="*/ 6688 w 13265"/>
                  <a:gd name="connsiteY0" fmla="*/ 42 h 10000"/>
                  <a:gd name="connsiteX1" fmla="*/ 13265 w 13265"/>
                  <a:gd name="connsiteY1" fmla="*/ 0 h 10000"/>
                  <a:gd name="connsiteX2" fmla="*/ 11598 w 13265"/>
                  <a:gd name="connsiteY2" fmla="*/ 5000 h 10000"/>
                  <a:gd name="connsiteX3" fmla="*/ 13265 w 13265"/>
                  <a:gd name="connsiteY3" fmla="*/ 10000 h 10000"/>
                  <a:gd name="connsiteX4" fmla="*/ 6687 w 13265"/>
                  <a:gd name="connsiteY4" fmla="*/ 9832 h 10000"/>
                  <a:gd name="connsiteX5" fmla="*/ 0 w 13265"/>
                  <a:gd name="connsiteY5" fmla="*/ 5084 h 10000"/>
                  <a:gd name="connsiteX6" fmla="*/ 6688 w 13265"/>
                  <a:gd name="connsiteY6" fmla="*/ 42 h 10000"/>
                  <a:gd name="connsiteX0" fmla="*/ 6688 w 13265"/>
                  <a:gd name="connsiteY0" fmla="*/ 42 h 9832"/>
                  <a:gd name="connsiteX1" fmla="*/ 13265 w 13265"/>
                  <a:gd name="connsiteY1" fmla="*/ 0 h 9832"/>
                  <a:gd name="connsiteX2" fmla="*/ 11598 w 13265"/>
                  <a:gd name="connsiteY2" fmla="*/ 5000 h 9832"/>
                  <a:gd name="connsiteX3" fmla="*/ 11387 w 13265"/>
                  <a:gd name="connsiteY3" fmla="*/ 9790 h 9832"/>
                  <a:gd name="connsiteX4" fmla="*/ 6687 w 13265"/>
                  <a:gd name="connsiteY4" fmla="*/ 9832 h 9832"/>
                  <a:gd name="connsiteX5" fmla="*/ 0 w 13265"/>
                  <a:gd name="connsiteY5" fmla="*/ 5084 h 9832"/>
                  <a:gd name="connsiteX6" fmla="*/ 6688 w 13265"/>
                  <a:gd name="connsiteY6" fmla="*/ 42 h 9832"/>
                  <a:gd name="connsiteX0" fmla="*/ 5042 w 10000"/>
                  <a:gd name="connsiteY0" fmla="*/ 43 h 10000"/>
                  <a:gd name="connsiteX1" fmla="*/ 10000 w 10000"/>
                  <a:gd name="connsiteY1" fmla="*/ 0 h 10000"/>
                  <a:gd name="connsiteX2" fmla="*/ 8743 w 10000"/>
                  <a:gd name="connsiteY2" fmla="*/ 5085 h 10000"/>
                  <a:gd name="connsiteX3" fmla="*/ 9692 w 10000"/>
                  <a:gd name="connsiteY3" fmla="*/ 10000 h 10000"/>
                  <a:gd name="connsiteX4" fmla="*/ 5041 w 10000"/>
                  <a:gd name="connsiteY4" fmla="*/ 10000 h 10000"/>
                  <a:gd name="connsiteX5" fmla="*/ 0 w 10000"/>
                  <a:gd name="connsiteY5" fmla="*/ 5171 h 10000"/>
                  <a:gd name="connsiteX6" fmla="*/ 5042 w 10000"/>
                  <a:gd name="connsiteY6" fmla="*/ 43 h 10000"/>
                  <a:gd name="connsiteX0" fmla="*/ 5042 w 10000"/>
                  <a:gd name="connsiteY0" fmla="*/ 43 h 10000"/>
                  <a:gd name="connsiteX1" fmla="*/ 10000 w 10000"/>
                  <a:gd name="connsiteY1" fmla="*/ 0 h 10000"/>
                  <a:gd name="connsiteX2" fmla="*/ 8743 w 10000"/>
                  <a:gd name="connsiteY2" fmla="*/ 5085 h 10000"/>
                  <a:gd name="connsiteX3" fmla="*/ 9784 w 10000"/>
                  <a:gd name="connsiteY3" fmla="*/ 10000 h 10000"/>
                  <a:gd name="connsiteX4" fmla="*/ 5041 w 10000"/>
                  <a:gd name="connsiteY4" fmla="*/ 10000 h 10000"/>
                  <a:gd name="connsiteX5" fmla="*/ 0 w 10000"/>
                  <a:gd name="connsiteY5" fmla="*/ 5171 h 10000"/>
                  <a:gd name="connsiteX6" fmla="*/ 5042 w 10000"/>
                  <a:gd name="connsiteY6" fmla="*/ 43 h 10000"/>
                  <a:gd name="connsiteX0" fmla="*/ 5042 w 9784"/>
                  <a:gd name="connsiteY0" fmla="*/ 0 h 9957"/>
                  <a:gd name="connsiteX1" fmla="*/ 9415 w 9784"/>
                  <a:gd name="connsiteY1" fmla="*/ 171 h 9957"/>
                  <a:gd name="connsiteX2" fmla="*/ 8743 w 9784"/>
                  <a:gd name="connsiteY2" fmla="*/ 5042 h 9957"/>
                  <a:gd name="connsiteX3" fmla="*/ 9784 w 9784"/>
                  <a:gd name="connsiteY3" fmla="*/ 9957 h 9957"/>
                  <a:gd name="connsiteX4" fmla="*/ 5041 w 9784"/>
                  <a:gd name="connsiteY4" fmla="*/ 9957 h 9957"/>
                  <a:gd name="connsiteX5" fmla="*/ 0 w 9784"/>
                  <a:gd name="connsiteY5" fmla="*/ 5128 h 9957"/>
                  <a:gd name="connsiteX6" fmla="*/ 5042 w 9784"/>
                  <a:gd name="connsiteY6" fmla="*/ 0 h 9957"/>
                  <a:gd name="connsiteX0" fmla="*/ 5153 w 10000"/>
                  <a:gd name="connsiteY0" fmla="*/ 0 h 10000"/>
                  <a:gd name="connsiteX1" fmla="*/ 9875 w 10000"/>
                  <a:gd name="connsiteY1" fmla="*/ 172 h 10000"/>
                  <a:gd name="connsiteX2" fmla="*/ 8936 w 10000"/>
                  <a:gd name="connsiteY2" fmla="*/ 5064 h 10000"/>
                  <a:gd name="connsiteX3" fmla="*/ 10000 w 10000"/>
                  <a:gd name="connsiteY3" fmla="*/ 10000 h 10000"/>
                  <a:gd name="connsiteX4" fmla="*/ 5152 w 10000"/>
                  <a:gd name="connsiteY4" fmla="*/ 10000 h 10000"/>
                  <a:gd name="connsiteX5" fmla="*/ 0 w 10000"/>
                  <a:gd name="connsiteY5" fmla="*/ 5150 h 10000"/>
                  <a:gd name="connsiteX6" fmla="*/ 5153 w 10000"/>
                  <a:gd name="connsiteY6" fmla="*/ 0 h 10000"/>
                  <a:gd name="connsiteX0" fmla="*/ 5153 w 10001"/>
                  <a:gd name="connsiteY0" fmla="*/ 0 h 10000"/>
                  <a:gd name="connsiteX1" fmla="*/ 10001 w 10001"/>
                  <a:gd name="connsiteY1" fmla="*/ 215 h 10000"/>
                  <a:gd name="connsiteX2" fmla="*/ 8936 w 10001"/>
                  <a:gd name="connsiteY2" fmla="*/ 5064 h 10000"/>
                  <a:gd name="connsiteX3" fmla="*/ 10000 w 10001"/>
                  <a:gd name="connsiteY3" fmla="*/ 10000 h 10000"/>
                  <a:gd name="connsiteX4" fmla="*/ 5152 w 10001"/>
                  <a:gd name="connsiteY4" fmla="*/ 10000 h 10000"/>
                  <a:gd name="connsiteX5" fmla="*/ 0 w 10001"/>
                  <a:gd name="connsiteY5" fmla="*/ 5150 h 10000"/>
                  <a:gd name="connsiteX6" fmla="*/ 5153 w 10001"/>
                  <a:gd name="connsiteY6" fmla="*/ 0 h 10000"/>
                  <a:gd name="connsiteX0" fmla="*/ 5184 w 10001"/>
                  <a:gd name="connsiteY0" fmla="*/ 43 h 9785"/>
                  <a:gd name="connsiteX1" fmla="*/ 10001 w 10001"/>
                  <a:gd name="connsiteY1" fmla="*/ 0 h 9785"/>
                  <a:gd name="connsiteX2" fmla="*/ 8936 w 10001"/>
                  <a:gd name="connsiteY2" fmla="*/ 4849 h 9785"/>
                  <a:gd name="connsiteX3" fmla="*/ 10000 w 10001"/>
                  <a:gd name="connsiteY3" fmla="*/ 9785 h 9785"/>
                  <a:gd name="connsiteX4" fmla="*/ 5152 w 10001"/>
                  <a:gd name="connsiteY4" fmla="*/ 9785 h 9785"/>
                  <a:gd name="connsiteX5" fmla="*/ 0 w 10001"/>
                  <a:gd name="connsiteY5" fmla="*/ 4935 h 9785"/>
                  <a:gd name="connsiteX6" fmla="*/ 5184 w 10001"/>
                  <a:gd name="connsiteY6" fmla="*/ 43 h 9785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51 w 10000"/>
                  <a:gd name="connsiteY4" fmla="*/ 10000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51 w 10000"/>
                  <a:gd name="connsiteY4" fmla="*/ 10000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51 w 10000"/>
                  <a:gd name="connsiteY4" fmla="*/ 10000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51 w 10000"/>
                  <a:gd name="connsiteY4" fmla="*/ 10000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51 w 10000"/>
                  <a:gd name="connsiteY4" fmla="*/ 10000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340 w 10000"/>
                  <a:gd name="connsiteY4" fmla="*/ 9956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340 w 10000"/>
                  <a:gd name="connsiteY4" fmla="*/ 9956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83 w 10000"/>
                  <a:gd name="connsiteY4" fmla="*/ 9912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603 w 5420"/>
                  <a:gd name="connsiteY0" fmla="*/ 44 h 10000"/>
                  <a:gd name="connsiteX1" fmla="*/ 5420 w 5420"/>
                  <a:gd name="connsiteY1" fmla="*/ 0 h 10000"/>
                  <a:gd name="connsiteX2" fmla="*/ 4355 w 5420"/>
                  <a:gd name="connsiteY2" fmla="*/ 4956 h 10000"/>
                  <a:gd name="connsiteX3" fmla="*/ 5419 w 5420"/>
                  <a:gd name="connsiteY3" fmla="*/ 10000 h 10000"/>
                  <a:gd name="connsiteX4" fmla="*/ 603 w 5420"/>
                  <a:gd name="connsiteY4" fmla="*/ 9912 h 10000"/>
                  <a:gd name="connsiteX5" fmla="*/ 603 w 5420"/>
                  <a:gd name="connsiteY5" fmla="*/ 44 h 10000"/>
                  <a:gd name="connsiteX0" fmla="*/ 1112 w 9999"/>
                  <a:gd name="connsiteY0" fmla="*/ 9912 h 11176"/>
                  <a:gd name="connsiteX1" fmla="*/ 1112 w 9999"/>
                  <a:gd name="connsiteY1" fmla="*/ 44 h 11176"/>
                  <a:gd name="connsiteX2" fmla="*/ 9999 w 9999"/>
                  <a:gd name="connsiteY2" fmla="*/ 0 h 11176"/>
                  <a:gd name="connsiteX3" fmla="*/ 8034 w 9999"/>
                  <a:gd name="connsiteY3" fmla="*/ 4956 h 11176"/>
                  <a:gd name="connsiteX4" fmla="*/ 9997 w 9999"/>
                  <a:gd name="connsiteY4" fmla="*/ 10000 h 11176"/>
                  <a:gd name="connsiteX5" fmla="*/ 2783 w 9999"/>
                  <a:gd name="connsiteY5" fmla="*/ 11176 h 11176"/>
                  <a:gd name="connsiteX0" fmla="*/ 1112 w 10000"/>
                  <a:gd name="connsiteY0" fmla="*/ 8869 h 8948"/>
                  <a:gd name="connsiteX1" fmla="*/ 1112 w 10000"/>
                  <a:gd name="connsiteY1" fmla="*/ 39 h 8948"/>
                  <a:gd name="connsiteX2" fmla="*/ 10000 w 10000"/>
                  <a:gd name="connsiteY2" fmla="*/ 0 h 8948"/>
                  <a:gd name="connsiteX3" fmla="*/ 8035 w 10000"/>
                  <a:gd name="connsiteY3" fmla="*/ 4435 h 8948"/>
                  <a:gd name="connsiteX4" fmla="*/ 9998 w 10000"/>
                  <a:gd name="connsiteY4" fmla="*/ 8948 h 8948"/>
                  <a:gd name="connsiteX0" fmla="*/ 0 w 8888"/>
                  <a:gd name="connsiteY0" fmla="*/ 44 h 10000"/>
                  <a:gd name="connsiteX1" fmla="*/ 8888 w 8888"/>
                  <a:gd name="connsiteY1" fmla="*/ 0 h 10000"/>
                  <a:gd name="connsiteX2" fmla="*/ 6923 w 8888"/>
                  <a:gd name="connsiteY2" fmla="*/ 4956 h 10000"/>
                  <a:gd name="connsiteX3" fmla="*/ 8886 w 8888"/>
                  <a:gd name="connsiteY3" fmla="*/ 10000 h 10000"/>
                  <a:gd name="connsiteX0" fmla="*/ 2211 w 2211"/>
                  <a:gd name="connsiteY0" fmla="*/ 0 h 10000"/>
                  <a:gd name="connsiteX1" fmla="*/ 0 w 2211"/>
                  <a:gd name="connsiteY1" fmla="*/ 4956 h 10000"/>
                  <a:gd name="connsiteX2" fmla="*/ 2209 w 2211"/>
                  <a:gd name="connsiteY2" fmla="*/ 1000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11" h="10000">
                    <a:moveTo>
                      <a:pt x="2211" y="0"/>
                    </a:moveTo>
                    <a:cubicBezTo>
                      <a:pt x="739" y="0"/>
                      <a:pt x="0" y="3289"/>
                      <a:pt x="0" y="4956"/>
                    </a:cubicBezTo>
                    <a:cubicBezTo>
                      <a:pt x="0" y="6622"/>
                      <a:pt x="737" y="10000"/>
                      <a:pt x="2209" y="10000"/>
                    </a:cubicBezTo>
                  </a:path>
                </a:pathLst>
              </a:custGeom>
              <a:noFill/>
              <a:ln w="28575">
                <a:solidFill>
                  <a:schemeClr val="accent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8524804" y="5740592"/>
              <a:ext cx="1095468" cy="117436"/>
              <a:chOff x="1486315" y="1289057"/>
              <a:chExt cx="1095468" cy="117436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 flipV="1">
                <a:off x="1603168" y="1348684"/>
                <a:ext cx="978615" cy="1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Oval 21"/>
              <p:cNvSpPr/>
              <p:nvPr/>
            </p:nvSpPr>
            <p:spPr>
              <a:xfrm>
                <a:off x="1486315" y="1289057"/>
                <a:ext cx="120028" cy="117436"/>
              </a:xfrm>
              <a:prstGeom prst="ellipse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27" name="Group 26"/>
          <p:cNvGrpSpPr/>
          <p:nvPr/>
        </p:nvGrpSpPr>
        <p:grpSpPr>
          <a:xfrm>
            <a:off x="792641" y="5114271"/>
            <a:ext cx="2179158" cy="657819"/>
            <a:chOff x="6719803" y="5434727"/>
            <a:chExt cx="2900460" cy="723601"/>
          </a:xfrm>
        </p:grpSpPr>
        <p:grpSp>
          <p:nvGrpSpPr>
            <p:cNvPr id="28" name="Group 27"/>
            <p:cNvGrpSpPr/>
            <p:nvPr/>
          </p:nvGrpSpPr>
          <p:grpSpPr>
            <a:xfrm>
              <a:off x="6719803" y="5434727"/>
              <a:ext cx="1798468" cy="723601"/>
              <a:chOff x="3208793" y="5435921"/>
              <a:chExt cx="1798468" cy="723601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>
                <a:off x="3208793" y="5984024"/>
                <a:ext cx="881435" cy="1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flipV="1">
                <a:off x="3675121" y="5620676"/>
                <a:ext cx="415107" cy="1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Stored Data 71"/>
              <p:cNvSpPr/>
              <p:nvPr/>
            </p:nvSpPr>
            <p:spPr>
              <a:xfrm rot="10800000">
                <a:off x="3997592" y="5435941"/>
                <a:ext cx="1009669" cy="723580"/>
              </a:xfrm>
              <a:custGeom>
                <a:avLst/>
                <a:gdLst>
                  <a:gd name="connsiteX0" fmla="*/ 1667 w 10000"/>
                  <a:gd name="connsiteY0" fmla="*/ 0 h 10000"/>
                  <a:gd name="connsiteX1" fmla="*/ 10000 w 10000"/>
                  <a:gd name="connsiteY1" fmla="*/ 0 h 10000"/>
                  <a:gd name="connsiteX2" fmla="*/ 8333 w 10000"/>
                  <a:gd name="connsiteY2" fmla="*/ 5000 h 10000"/>
                  <a:gd name="connsiteX3" fmla="*/ 10000 w 10000"/>
                  <a:gd name="connsiteY3" fmla="*/ 10000 h 10000"/>
                  <a:gd name="connsiteX4" fmla="*/ 1667 w 10000"/>
                  <a:gd name="connsiteY4" fmla="*/ 10000 h 10000"/>
                  <a:gd name="connsiteX5" fmla="*/ 0 w 10000"/>
                  <a:gd name="connsiteY5" fmla="*/ 5000 h 10000"/>
                  <a:gd name="connsiteX6" fmla="*/ 1667 w 10000"/>
                  <a:gd name="connsiteY6" fmla="*/ 0 h 10000"/>
                  <a:gd name="connsiteX0" fmla="*/ 4932 w 13265"/>
                  <a:gd name="connsiteY0" fmla="*/ 0 h 10000"/>
                  <a:gd name="connsiteX1" fmla="*/ 13265 w 13265"/>
                  <a:gd name="connsiteY1" fmla="*/ 0 h 10000"/>
                  <a:gd name="connsiteX2" fmla="*/ 11598 w 13265"/>
                  <a:gd name="connsiteY2" fmla="*/ 5000 h 10000"/>
                  <a:gd name="connsiteX3" fmla="*/ 13265 w 13265"/>
                  <a:gd name="connsiteY3" fmla="*/ 10000 h 10000"/>
                  <a:gd name="connsiteX4" fmla="*/ 4932 w 13265"/>
                  <a:gd name="connsiteY4" fmla="*/ 10000 h 10000"/>
                  <a:gd name="connsiteX5" fmla="*/ 0 w 13265"/>
                  <a:gd name="connsiteY5" fmla="*/ 5084 h 10000"/>
                  <a:gd name="connsiteX6" fmla="*/ 4932 w 13265"/>
                  <a:gd name="connsiteY6" fmla="*/ 0 h 10000"/>
                  <a:gd name="connsiteX0" fmla="*/ 5226 w 13559"/>
                  <a:gd name="connsiteY0" fmla="*/ 0 h 10000"/>
                  <a:gd name="connsiteX1" fmla="*/ 13559 w 13559"/>
                  <a:gd name="connsiteY1" fmla="*/ 0 h 10000"/>
                  <a:gd name="connsiteX2" fmla="*/ 11892 w 13559"/>
                  <a:gd name="connsiteY2" fmla="*/ 5000 h 10000"/>
                  <a:gd name="connsiteX3" fmla="*/ 13559 w 13559"/>
                  <a:gd name="connsiteY3" fmla="*/ 10000 h 10000"/>
                  <a:gd name="connsiteX4" fmla="*/ 5226 w 13559"/>
                  <a:gd name="connsiteY4" fmla="*/ 10000 h 10000"/>
                  <a:gd name="connsiteX5" fmla="*/ 294 w 13559"/>
                  <a:gd name="connsiteY5" fmla="*/ 5084 h 10000"/>
                  <a:gd name="connsiteX6" fmla="*/ 5226 w 13559"/>
                  <a:gd name="connsiteY6" fmla="*/ 0 h 10000"/>
                  <a:gd name="connsiteX0" fmla="*/ 4933 w 13266"/>
                  <a:gd name="connsiteY0" fmla="*/ 0 h 10000"/>
                  <a:gd name="connsiteX1" fmla="*/ 13266 w 13266"/>
                  <a:gd name="connsiteY1" fmla="*/ 0 h 10000"/>
                  <a:gd name="connsiteX2" fmla="*/ 11599 w 13266"/>
                  <a:gd name="connsiteY2" fmla="*/ 5000 h 10000"/>
                  <a:gd name="connsiteX3" fmla="*/ 13266 w 13266"/>
                  <a:gd name="connsiteY3" fmla="*/ 10000 h 10000"/>
                  <a:gd name="connsiteX4" fmla="*/ 4933 w 13266"/>
                  <a:gd name="connsiteY4" fmla="*/ 10000 h 10000"/>
                  <a:gd name="connsiteX5" fmla="*/ 1 w 13266"/>
                  <a:gd name="connsiteY5" fmla="*/ 5084 h 10000"/>
                  <a:gd name="connsiteX6" fmla="*/ 4933 w 13266"/>
                  <a:gd name="connsiteY6" fmla="*/ 0 h 10000"/>
                  <a:gd name="connsiteX0" fmla="*/ 4933 w 13266"/>
                  <a:gd name="connsiteY0" fmla="*/ 0 h 10000"/>
                  <a:gd name="connsiteX1" fmla="*/ 13266 w 13266"/>
                  <a:gd name="connsiteY1" fmla="*/ 0 h 10000"/>
                  <a:gd name="connsiteX2" fmla="*/ 11599 w 13266"/>
                  <a:gd name="connsiteY2" fmla="*/ 5000 h 10000"/>
                  <a:gd name="connsiteX3" fmla="*/ 13266 w 13266"/>
                  <a:gd name="connsiteY3" fmla="*/ 10000 h 10000"/>
                  <a:gd name="connsiteX4" fmla="*/ 4933 w 13266"/>
                  <a:gd name="connsiteY4" fmla="*/ 10000 h 10000"/>
                  <a:gd name="connsiteX5" fmla="*/ 1 w 13266"/>
                  <a:gd name="connsiteY5" fmla="*/ 5084 h 10000"/>
                  <a:gd name="connsiteX6" fmla="*/ 4933 w 13266"/>
                  <a:gd name="connsiteY6" fmla="*/ 0 h 10000"/>
                  <a:gd name="connsiteX0" fmla="*/ 4966 w 13299"/>
                  <a:gd name="connsiteY0" fmla="*/ 0 h 10000"/>
                  <a:gd name="connsiteX1" fmla="*/ 13299 w 13299"/>
                  <a:gd name="connsiteY1" fmla="*/ 0 h 10000"/>
                  <a:gd name="connsiteX2" fmla="*/ 11632 w 13299"/>
                  <a:gd name="connsiteY2" fmla="*/ 5000 h 10000"/>
                  <a:gd name="connsiteX3" fmla="*/ 13299 w 13299"/>
                  <a:gd name="connsiteY3" fmla="*/ 10000 h 10000"/>
                  <a:gd name="connsiteX4" fmla="*/ 7782 w 13299"/>
                  <a:gd name="connsiteY4" fmla="*/ 10000 h 10000"/>
                  <a:gd name="connsiteX5" fmla="*/ 34 w 13299"/>
                  <a:gd name="connsiteY5" fmla="*/ 5084 h 10000"/>
                  <a:gd name="connsiteX6" fmla="*/ 4966 w 13299"/>
                  <a:gd name="connsiteY6" fmla="*/ 0 h 10000"/>
                  <a:gd name="connsiteX0" fmla="*/ 4947 w 13280"/>
                  <a:gd name="connsiteY0" fmla="*/ 0 h 10000"/>
                  <a:gd name="connsiteX1" fmla="*/ 13280 w 13280"/>
                  <a:gd name="connsiteY1" fmla="*/ 0 h 10000"/>
                  <a:gd name="connsiteX2" fmla="*/ 11613 w 13280"/>
                  <a:gd name="connsiteY2" fmla="*/ 5000 h 10000"/>
                  <a:gd name="connsiteX3" fmla="*/ 13280 w 13280"/>
                  <a:gd name="connsiteY3" fmla="*/ 10000 h 10000"/>
                  <a:gd name="connsiteX4" fmla="*/ 6702 w 13280"/>
                  <a:gd name="connsiteY4" fmla="*/ 9832 h 10000"/>
                  <a:gd name="connsiteX5" fmla="*/ 15 w 13280"/>
                  <a:gd name="connsiteY5" fmla="*/ 5084 h 10000"/>
                  <a:gd name="connsiteX6" fmla="*/ 4947 w 13280"/>
                  <a:gd name="connsiteY6" fmla="*/ 0 h 10000"/>
                  <a:gd name="connsiteX0" fmla="*/ 4933 w 13266"/>
                  <a:gd name="connsiteY0" fmla="*/ 0 h 10000"/>
                  <a:gd name="connsiteX1" fmla="*/ 13266 w 13266"/>
                  <a:gd name="connsiteY1" fmla="*/ 0 h 10000"/>
                  <a:gd name="connsiteX2" fmla="*/ 11599 w 13266"/>
                  <a:gd name="connsiteY2" fmla="*/ 5000 h 10000"/>
                  <a:gd name="connsiteX3" fmla="*/ 13266 w 13266"/>
                  <a:gd name="connsiteY3" fmla="*/ 10000 h 10000"/>
                  <a:gd name="connsiteX4" fmla="*/ 6688 w 13266"/>
                  <a:gd name="connsiteY4" fmla="*/ 9832 h 10000"/>
                  <a:gd name="connsiteX5" fmla="*/ 1 w 13266"/>
                  <a:gd name="connsiteY5" fmla="*/ 5084 h 10000"/>
                  <a:gd name="connsiteX6" fmla="*/ 4933 w 13266"/>
                  <a:gd name="connsiteY6" fmla="*/ 0 h 10000"/>
                  <a:gd name="connsiteX0" fmla="*/ 5711 w 13268"/>
                  <a:gd name="connsiteY0" fmla="*/ 126 h 10000"/>
                  <a:gd name="connsiteX1" fmla="*/ 13268 w 13268"/>
                  <a:gd name="connsiteY1" fmla="*/ 0 h 10000"/>
                  <a:gd name="connsiteX2" fmla="*/ 11601 w 13268"/>
                  <a:gd name="connsiteY2" fmla="*/ 5000 h 10000"/>
                  <a:gd name="connsiteX3" fmla="*/ 13268 w 13268"/>
                  <a:gd name="connsiteY3" fmla="*/ 10000 h 10000"/>
                  <a:gd name="connsiteX4" fmla="*/ 6690 w 13268"/>
                  <a:gd name="connsiteY4" fmla="*/ 9832 h 10000"/>
                  <a:gd name="connsiteX5" fmla="*/ 3 w 13268"/>
                  <a:gd name="connsiteY5" fmla="*/ 5084 h 10000"/>
                  <a:gd name="connsiteX6" fmla="*/ 5711 w 13268"/>
                  <a:gd name="connsiteY6" fmla="*/ 126 h 10000"/>
                  <a:gd name="connsiteX0" fmla="*/ 5709 w 13266"/>
                  <a:gd name="connsiteY0" fmla="*/ 126 h 10000"/>
                  <a:gd name="connsiteX1" fmla="*/ 13266 w 13266"/>
                  <a:gd name="connsiteY1" fmla="*/ 0 h 10000"/>
                  <a:gd name="connsiteX2" fmla="*/ 11599 w 13266"/>
                  <a:gd name="connsiteY2" fmla="*/ 5000 h 10000"/>
                  <a:gd name="connsiteX3" fmla="*/ 13266 w 13266"/>
                  <a:gd name="connsiteY3" fmla="*/ 10000 h 10000"/>
                  <a:gd name="connsiteX4" fmla="*/ 6688 w 13266"/>
                  <a:gd name="connsiteY4" fmla="*/ 9832 h 10000"/>
                  <a:gd name="connsiteX5" fmla="*/ 1 w 13266"/>
                  <a:gd name="connsiteY5" fmla="*/ 5084 h 10000"/>
                  <a:gd name="connsiteX6" fmla="*/ 5709 w 13266"/>
                  <a:gd name="connsiteY6" fmla="*/ 126 h 10000"/>
                  <a:gd name="connsiteX0" fmla="*/ 5709 w 13266"/>
                  <a:gd name="connsiteY0" fmla="*/ 126 h 10000"/>
                  <a:gd name="connsiteX1" fmla="*/ 13266 w 13266"/>
                  <a:gd name="connsiteY1" fmla="*/ 0 h 10000"/>
                  <a:gd name="connsiteX2" fmla="*/ 11599 w 13266"/>
                  <a:gd name="connsiteY2" fmla="*/ 5000 h 10000"/>
                  <a:gd name="connsiteX3" fmla="*/ 13266 w 13266"/>
                  <a:gd name="connsiteY3" fmla="*/ 10000 h 10000"/>
                  <a:gd name="connsiteX4" fmla="*/ 6688 w 13266"/>
                  <a:gd name="connsiteY4" fmla="*/ 9832 h 10000"/>
                  <a:gd name="connsiteX5" fmla="*/ 1 w 13266"/>
                  <a:gd name="connsiteY5" fmla="*/ 5084 h 10000"/>
                  <a:gd name="connsiteX6" fmla="*/ 5709 w 13266"/>
                  <a:gd name="connsiteY6" fmla="*/ 126 h 10000"/>
                  <a:gd name="connsiteX0" fmla="*/ 6688 w 13265"/>
                  <a:gd name="connsiteY0" fmla="*/ 42 h 10000"/>
                  <a:gd name="connsiteX1" fmla="*/ 13265 w 13265"/>
                  <a:gd name="connsiteY1" fmla="*/ 0 h 10000"/>
                  <a:gd name="connsiteX2" fmla="*/ 11598 w 13265"/>
                  <a:gd name="connsiteY2" fmla="*/ 5000 h 10000"/>
                  <a:gd name="connsiteX3" fmla="*/ 13265 w 13265"/>
                  <a:gd name="connsiteY3" fmla="*/ 10000 h 10000"/>
                  <a:gd name="connsiteX4" fmla="*/ 6687 w 13265"/>
                  <a:gd name="connsiteY4" fmla="*/ 9832 h 10000"/>
                  <a:gd name="connsiteX5" fmla="*/ 0 w 13265"/>
                  <a:gd name="connsiteY5" fmla="*/ 5084 h 10000"/>
                  <a:gd name="connsiteX6" fmla="*/ 6688 w 13265"/>
                  <a:gd name="connsiteY6" fmla="*/ 42 h 10000"/>
                  <a:gd name="connsiteX0" fmla="*/ 6688 w 13265"/>
                  <a:gd name="connsiteY0" fmla="*/ 42 h 9832"/>
                  <a:gd name="connsiteX1" fmla="*/ 13265 w 13265"/>
                  <a:gd name="connsiteY1" fmla="*/ 0 h 9832"/>
                  <a:gd name="connsiteX2" fmla="*/ 11598 w 13265"/>
                  <a:gd name="connsiteY2" fmla="*/ 5000 h 9832"/>
                  <a:gd name="connsiteX3" fmla="*/ 11387 w 13265"/>
                  <a:gd name="connsiteY3" fmla="*/ 9790 h 9832"/>
                  <a:gd name="connsiteX4" fmla="*/ 6687 w 13265"/>
                  <a:gd name="connsiteY4" fmla="*/ 9832 h 9832"/>
                  <a:gd name="connsiteX5" fmla="*/ 0 w 13265"/>
                  <a:gd name="connsiteY5" fmla="*/ 5084 h 9832"/>
                  <a:gd name="connsiteX6" fmla="*/ 6688 w 13265"/>
                  <a:gd name="connsiteY6" fmla="*/ 42 h 9832"/>
                  <a:gd name="connsiteX0" fmla="*/ 5042 w 10000"/>
                  <a:gd name="connsiteY0" fmla="*/ 43 h 10000"/>
                  <a:gd name="connsiteX1" fmla="*/ 10000 w 10000"/>
                  <a:gd name="connsiteY1" fmla="*/ 0 h 10000"/>
                  <a:gd name="connsiteX2" fmla="*/ 8743 w 10000"/>
                  <a:gd name="connsiteY2" fmla="*/ 5085 h 10000"/>
                  <a:gd name="connsiteX3" fmla="*/ 9692 w 10000"/>
                  <a:gd name="connsiteY3" fmla="*/ 10000 h 10000"/>
                  <a:gd name="connsiteX4" fmla="*/ 5041 w 10000"/>
                  <a:gd name="connsiteY4" fmla="*/ 10000 h 10000"/>
                  <a:gd name="connsiteX5" fmla="*/ 0 w 10000"/>
                  <a:gd name="connsiteY5" fmla="*/ 5171 h 10000"/>
                  <a:gd name="connsiteX6" fmla="*/ 5042 w 10000"/>
                  <a:gd name="connsiteY6" fmla="*/ 43 h 10000"/>
                  <a:gd name="connsiteX0" fmla="*/ 5042 w 10000"/>
                  <a:gd name="connsiteY0" fmla="*/ 43 h 10000"/>
                  <a:gd name="connsiteX1" fmla="*/ 10000 w 10000"/>
                  <a:gd name="connsiteY1" fmla="*/ 0 h 10000"/>
                  <a:gd name="connsiteX2" fmla="*/ 8743 w 10000"/>
                  <a:gd name="connsiteY2" fmla="*/ 5085 h 10000"/>
                  <a:gd name="connsiteX3" fmla="*/ 9784 w 10000"/>
                  <a:gd name="connsiteY3" fmla="*/ 10000 h 10000"/>
                  <a:gd name="connsiteX4" fmla="*/ 5041 w 10000"/>
                  <a:gd name="connsiteY4" fmla="*/ 10000 h 10000"/>
                  <a:gd name="connsiteX5" fmla="*/ 0 w 10000"/>
                  <a:gd name="connsiteY5" fmla="*/ 5171 h 10000"/>
                  <a:gd name="connsiteX6" fmla="*/ 5042 w 10000"/>
                  <a:gd name="connsiteY6" fmla="*/ 43 h 10000"/>
                  <a:gd name="connsiteX0" fmla="*/ 5042 w 9784"/>
                  <a:gd name="connsiteY0" fmla="*/ 0 h 9957"/>
                  <a:gd name="connsiteX1" fmla="*/ 9415 w 9784"/>
                  <a:gd name="connsiteY1" fmla="*/ 171 h 9957"/>
                  <a:gd name="connsiteX2" fmla="*/ 8743 w 9784"/>
                  <a:gd name="connsiteY2" fmla="*/ 5042 h 9957"/>
                  <a:gd name="connsiteX3" fmla="*/ 9784 w 9784"/>
                  <a:gd name="connsiteY3" fmla="*/ 9957 h 9957"/>
                  <a:gd name="connsiteX4" fmla="*/ 5041 w 9784"/>
                  <a:gd name="connsiteY4" fmla="*/ 9957 h 9957"/>
                  <a:gd name="connsiteX5" fmla="*/ 0 w 9784"/>
                  <a:gd name="connsiteY5" fmla="*/ 5128 h 9957"/>
                  <a:gd name="connsiteX6" fmla="*/ 5042 w 9784"/>
                  <a:gd name="connsiteY6" fmla="*/ 0 h 9957"/>
                  <a:gd name="connsiteX0" fmla="*/ 5153 w 10000"/>
                  <a:gd name="connsiteY0" fmla="*/ 0 h 10000"/>
                  <a:gd name="connsiteX1" fmla="*/ 9875 w 10000"/>
                  <a:gd name="connsiteY1" fmla="*/ 172 h 10000"/>
                  <a:gd name="connsiteX2" fmla="*/ 8936 w 10000"/>
                  <a:gd name="connsiteY2" fmla="*/ 5064 h 10000"/>
                  <a:gd name="connsiteX3" fmla="*/ 10000 w 10000"/>
                  <a:gd name="connsiteY3" fmla="*/ 10000 h 10000"/>
                  <a:gd name="connsiteX4" fmla="*/ 5152 w 10000"/>
                  <a:gd name="connsiteY4" fmla="*/ 10000 h 10000"/>
                  <a:gd name="connsiteX5" fmla="*/ 0 w 10000"/>
                  <a:gd name="connsiteY5" fmla="*/ 5150 h 10000"/>
                  <a:gd name="connsiteX6" fmla="*/ 5153 w 10000"/>
                  <a:gd name="connsiteY6" fmla="*/ 0 h 10000"/>
                  <a:gd name="connsiteX0" fmla="*/ 5153 w 10001"/>
                  <a:gd name="connsiteY0" fmla="*/ 0 h 10000"/>
                  <a:gd name="connsiteX1" fmla="*/ 10001 w 10001"/>
                  <a:gd name="connsiteY1" fmla="*/ 215 h 10000"/>
                  <a:gd name="connsiteX2" fmla="*/ 8936 w 10001"/>
                  <a:gd name="connsiteY2" fmla="*/ 5064 h 10000"/>
                  <a:gd name="connsiteX3" fmla="*/ 10000 w 10001"/>
                  <a:gd name="connsiteY3" fmla="*/ 10000 h 10000"/>
                  <a:gd name="connsiteX4" fmla="*/ 5152 w 10001"/>
                  <a:gd name="connsiteY4" fmla="*/ 10000 h 10000"/>
                  <a:gd name="connsiteX5" fmla="*/ 0 w 10001"/>
                  <a:gd name="connsiteY5" fmla="*/ 5150 h 10000"/>
                  <a:gd name="connsiteX6" fmla="*/ 5153 w 10001"/>
                  <a:gd name="connsiteY6" fmla="*/ 0 h 10000"/>
                  <a:gd name="connsiteX0" fmla="*/ 5184 w 10001"/>
                  <a:gd name="connsiteY0" fmla="*/ 43 h 9785"/>
                  <a:gd name="connsiteX1" fmla="*/ 10001 w 10001"/>
                  <a:gd name="connsiteY1" fmla="*/ 0 h 9785"/>
                  <a:gd name="connsiteX2" fmla="*/ 8936 w 10001"/>
                  <a:gd name="connsiteY2" fmla="*/ 4849 h 9785"/>
                  <a:gd name="connsiteX3" fmla="*/ 10000 w 10001"/>
                  <a:gd name="connsiteY3" fmla="*/ 9785 h 9785"/>
                  <a:gd name="connsiteX4" fmla="*/ 5152 w 10001"/>
                  <a:gd name="connsiteY4" fmla="*/ 9785 h 9785"/>
                  <a:gd name="connsiteX5" fmla="*/ 0 w 10001"/>
                  <a:gd name="connsiteY5" fmla="*/ 4935 h 9785"/>
                  <a:gd name="connsiteX6" fmla="*/ 5184 w 10001"/>
                  <a:gd name="connsiteY6" fmla="*/ 43 h 9785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51 w 10000"/>
                  <a:gd name="connsiteY4" fmla="*/ 10000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51 w 10000"/>
                  <a:gd name="connsiteY4" fmla="*/ 10000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51 w 10000"/>
                  <a:gd name="connsiteY4" fmla="*/ 10000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51 w 10000"/>
                  <a:gd name="connsiteY4" fmla="*/ 10000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51 w 10000"/>
                  <a:gd name="connsiteY4" fmla="*/ 10000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340 w 10000"/>
                  <a:gd name="connsiteY4" fmla="*/ 9956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340 w 10000"/>
                  <a:gd name="connsiteY4" fmla="*/ 9956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83 w 10000"/>
                  <a:gd name="connsiteY4" fmla="*/ 9912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83 w 10000"/>
                  <a:gd name="connsiteY4" fmla="*/ 9912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83 w 10000"/>
                  <a:gd name="connsiteY4" fmla="*/ 9912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8935 w 10000"/>
                  <a:gd name="connsiteY0" fmla="*/ 4956 h 10000"/>
                  <a:gd name="connsiteX1" fmla="*/ 9999 w 10000"/>
                  <a:gd name="connsiteY1" fmla="*/ 10000 h 10000"/>
                  <a:gd name="connsiteX2" fmla="*/ 5183 w 10000"/>
                  <a:gd name="connsiteY2" fmla="*/ 9912 h 10000"/>
                  <a:gd name="connsiteX3" fmla="*/ 0 w 10000"/>
                  <a:gd name="connsiteY3" fmla="*/ 5043 h 10000"/>
                  <a:gd name="connsiteX4" fmla="*/ 5183 w 10000"/>
                  <a:gd name="connsiteY4" fmla="*/ 44 h 10000"/>
                  <a:gd name="connsiteX5" fmla="*/ 10000 w 10000"/>
                  <a:gd name="connsiteY5" fmla="*/ 0 h 10000"/>
                  <a:gd name="connsiteX6" fmla="*/ 9841 w 10000"/>
                  <a:gd name="connsiteY6" fmla="*/ 6220 h 10000"/>
                  <a:gd name="connsiteX0" fmla="*/ 8935 w 10000"/>
                  <a:gd name="connsiteY0" fmla="*/ 4956 h 10000"/>
                  <a:gd name="connsiteX1" fmla="*/ 9999 w 10000"/>
                  <a:gd name="connsiteY1" fmla="*/ 10000 h 10000"/>
                  <a:gd name="connsiteX2" fmla="*/ 5183 w 10000"/>
                  <a:gd name="connsiteY2" fmla="*/ 9912 h 10000"/>
                  <a:gd name="connsiteX3" fmla="*/ 0 w 10000"/>
                  <a:gd name="connsiteY3" fmla="*/ 5043 h 10000"/>
                  <a:gd name="connsiteX4" fmla="*/ 5183 w 10000"/>
                  <a:gd name="connsiteY4" fmla="*/ 44 h 10000"/>
                  <a:gd name="connsiteX5" fmla="*/ 10000 w 10000"/>
                  <a:gd name="connsiteY5" fmla="*/ 0 h 10000"/>
                  <a:gd name="connsiteX0" fmla="*/ 9999 w 10000"/>
                  <a:gd name="connsiteY0" fmla="*/ 10000 h 10000"/>
                  <a:gd name="connsiteX1" fmla="*/ 5183 w 10000"/>
                  <a:gd name="connsiteY1" fmla="*/ 9912 h 10000"/>
                  <a:gd name="connsiteX2" fmla="*/ 0 w 10000"/>
                  <a:gd name="connsiteY2" fmla="*/ 5043 h 10000"/>
                  <a:gd name="connsiteX3" fmla="*/ 5183 w 10000"/>
                  <a:gd name="connsiteY3" fmla="*/ 44 h 10000"/>
                  <a:gd name="connsiteX4" fmla="*/ 10000 w 10000"/>
                  <a:gd name="connsiteY4" fmla="*/ 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10000">
                    <a:moveTo>
                      <a:pt x="9999" y="10000"/>
                    </a:moveTo>
                    <a:lnTo>
                      <a:pt x="5183" y="9912"/>
                    </a:lnTo>
                    <a:cubicBezTo>
                      <a:pt x="3060" y="9824"/>
                      <a:pt x="0" y="6688"/>
                      <a:pt x="0" y="5043"/>
                    </a:cubicBezTo>
                    <a:cubicBezTo>
                      <a:pt x="0" y="3398"/>
                      <a:pt x="2965" y="220"/>
                      <a:pt x="5183" y="44"/>
                    </a:cubicBezTo>
                    <a:lnTo>
                      <a:pt x="10000" y="0"/>
                    </a:lnTo>
                  </a:path>
                </a:pathLst>
              </a:custGeom>
              <a:noFill/>
              <a:ln w="28575">
                <a:solidFill>
                  <a:schemeClr val="accent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5" name="Stored Data 71"/>
              <p:cNvSpPr/>
              <p:nvPr/>
            </p:nvSpPr>
            <p:spPr>
              <a:xfrm rot="10800000">
                <a:off x="3990333" y="5435921"/>
                <a:ext cx="107530" cy="723601"/>
              </a:xfrm>
              <a:custGeom>
                <a:avLst/>
                <a:gdLst>
                  <a:gd name="connsiteX0" fmla="*/ 1667 w 10000"/>
                  <a:gd name="connsiteY0" fmla="*/ 0 h 10000"/>
                  <a:gd name="connsiteX1" fmla="*/ 10000 w 10000"/>
                  <a:gd name="connsiteY1" fmla="*/ 0 h 10000"/>
                  <a:gd name="connsiteX2" fmla="*/ 8333 w 10000"/>
                  <a:gd name="connsiteY2" fmla="*/ 5000 h 10000"/>
                  <a:gd name="connsiteX3" fmla="*/ 10000 w 10000"/>
                  <a:gd name="connsiteY3" fmla="*/ 10000 h 10000"/>
                  <a:gd name="connsiteX4" fmla="*/ 1667 w 10000"/>
                  <a:gd name="connsiteY4" fmla="*/ 10000 h 10000"/>
                  <a:gd name="connsiteX5" fmla="*/ 0 w 10000"/>
                  <a:gd name="connsiteY5" fmla="*/ 5000 h 10000"/>
                  <a:gd name="connsiteX6" fmla="*/ 1667 w 10000"/>
                  <a:gd name="connsiteY6" fmla="*/ 0 h 10000"/>
                  <a:gd name="connsiteX0" fmla="*/ 4932 w 13265"/>
                  <a:gd name="connsiteY0" fmla="*/ 0 h 10000"/>
                  <a:gd name="connsiteX1" fmla="*/ 13265 w 13265"/>
                  <a:gd name="connsiteY1" fmla="*/ 0 h 10000"/>
                  <a:gd name="connsiteX2" fmla="*/ 11598 w 13265"/>
                  <a:gd name="connsiteY2" fmla="*/ 5000 h 10000"/>
                  <a:gd name="connsiteX3" fmla="*/ 13265 w 13265"/>
                  <a:gd name="connsiteY3" fmla="*/ 10000 h 10000"/>
                  <a:gd name="connsiteX4" fmla="*/ 4932 w 13265"/>
                  <a:gd name="connsiteY4" fmla="*/ 10000 h 10000"/>
                  <a:gd name="connsiteX5" fmla="*/ 0 w 13265"/>
                  <a:gd name="connsiteY5" fmla="*/ 5084 h 10000"/>
                  <a:gd name="connsiteX6" fmla="*/ 4932 w 13265"/>
                  <a:gd name="connsiteY6" fmla="*/ 0 h 10000"/>
                  <a:gd name="connsiteX0" fmla="*/ 5226 w 13559"/>
                  <a:gd name="connsiteY0" fmla="*/ 0 h 10000"/>
                  <a:gd name="connsiteX1" fmla="*/ 13559 w 13559"/>
                  <a:gd name="connsiteY1" fmla="*/ 0 h 10000"/>
                  <a:gd name="connsiteX2" fmla="*/ 11892 w 13559"/>
                  <a:gd name="connsiteY2" fmla="*/ 5000 h 10000"/>
                  <a:gd name="connsiteX3" fmla="*/ 13559 w 13559"/>
                  <a:gd name="connsiteY3" fmla="*/ 10000 h 10000"/>
                  <a:gd name="connsiteX4" fmla="*/ 5226 w 13559"/>
                  <a:gd name="connsiteY4" fmla="*/ 10000 h 10000"/>
                  <a:gd name="connsiteX5" fmla="*/ 294 w 13559"/>
                  <a:gd name="connsiteY5" fmla="*/ 5084 h 10000"/>
                  <a:gd name="connsiteX6" fmla="*/ 5226 w 13559"/>
                  <a:gd name="connsiteY6" fmla="*/ 0 h 10000"/>
                  <a:gd name="connsiteX0" fmla="*/ 4933 w 13266"/>
                  <a:gd name="connsiteY0" fmla="*/ 0 h 10000"/>
                  <a:gd name="connsiteX1" fmla="*/ 13266 w 13266"/>
                  <a:gd name="connsiteY1" fmla="*/ 0 h 10000"/>
                  <a:gd name="connsiteX2" fmla="*/ 11599 w 13266"/>
                  <a:gd name="connsiteY2" fmla="*/ 5000 h 10000"/>
                  <a:gd name="connsiteX3" fmla="*/ 13266 w 13266"/>
                  <a:gd name="connsiteY3" fmla="*/ 10000 h 10000"/>
                  <a:gd name="connsiteX4" fmla="*/ 4933 w 13266"/>
                  <a:gd name="connsiteY4" fmla="*/ 10000 h 10000"/>
                  <a:gd name="connsiteX5" fmla="*/ 1 w 13266"/>
                  <a:gd name="connsiteY5" fmla="*/ 5084 h 10000"/>
                  <a:gd name="connsiteX6" fmla="*/ 4933 w 13266"/>
                  <a:gd name="connsiteY6" fmla="*/ 0 h 10000"/>
                  <a:gd name="connsiteX0" fmla="*/ 4933 w 13266"/>
                  <a:gd name="connsiteY0" fmla="*/ 0 h 10000"/>
                  <a:gd name="connsiteX1" fmla="*/ 13266 w 13266"/>
                  <a:gd name="connsiteY1" fmla="*/ 0 h 10000"/>
                  <a:gd name="connsiteX2" fmla="*/ 11599 w 13266"/>
                  <a:gd name="connsiteY2" fmla="*/ 5000 h 10000"/>
                  <a:gd name="connsiteX3" fmla="*/ 13266 w 13266"/>
                  <a:gd name="connsiteY3" fmla="*/ 10000 h 10000"/>
                  <a:gd name="connsiteX4" fmla="*/ 4933 w 13266"/>
                  <a:gd name="connsiteY4" fmla="*/ 10000 h 10000"/>
                  <a:gd name="connsiteX5" fmla="*/ 1 w 13266"/>
                  <a:gd name="connsiteY5" fmla="*/ 5084 h 10000"/>
                  <a:gd name="connsiteX6" fmla="*/ 4933 w 13266"/>
                  <a:gd name="connsiteY6" fmla="*/ 0 h 10000"/>
                  <a:gd name="connsiteX0" fmla="*/ 4966 w 13299"/>
                  <a:gd name="connsiteY0" fmla="*/ 0 h 10000"/>
                  <a:gd name="connsiteX1" fmla="*/ 13299 w 13299"/>
                  <a:gd name="connsiteY1" fmla="*/ 0 h 10000"/>
                  <a:gd name="connsiteX2" fmla="*/ 11632 w 13299"/>
                  <a:gd name="connsiteY2" fmla="*/ 5000 h 10000"/>
                  <a:gd name="connsiteX3" fmla="*/ 13299 w 13299"/>
                  <a:gd name="connsiteY3" fmla="*/ 10000 h 10000"/>
                  <a:gd name="connsiteX4" fmla="*/ 7782 w 13299"/>
                  <a:gd name="connsiteY4" fmla="*/ 10000 h 10000"/>
                  <a:gd name="connsiteX5" fmla="*/ 34 w 13299"/>
                  <a:gd name="connsiteY5" fmla="*/ 5084 h 10000"/>
                  <a:gd name="connsiteX6" fmla="*/ 4966 w 13299"/>
                  <a:gd name="connsiteY6" fmla="*/ 0 h 10000"/>
                  <a:gd name="connsiteX0" fmla="*/ 4947 w 13280"/>
                  <a:gd name="connsiteY0" fmla="*/ 0 h 10000"/>
                  <a:gd name="connsiteX1" fmla="*/ 13280 w 13280"/>
                  <a:gd name="connsiteY1" fmla="*/ 0 h 10000"/>
                  <a:gd name="connsiteX2" fmla="*/ 11613 w 13280"/>
                  <a:gd name="connsiteY2" fmla="*/ 5000 h 10000"/>
                  <a:gd name="connsiteX3" fmla="*/ 13280 w 13280"/>
                  <a:gd name="connsiteY3" fmla="*/ 10000 h 10000"/>
                  <a:gd name="connsiteX4" fmla="*/ 6702 w 13280"/>
                  <a:gd name="connsiteY4" fmla="*/ 9832 h 10000"/>
                  <a:gd name="connsiteX5" fmla="*/ 15 w 13280"/>
                  <a:gd name="connsiteY5" fmla="*/ 5084 h 10000"/>
                  <a:gd name="connsiteX6" fmla="*/ 4947 w 13280"/>
                  <a:gd name="connsiteY6" fmla="*/ 0 h 10000"/>
                  <a:gd name="connsiteX0" fmla="*/ 4933 w 13266"/>
                  <a:gd name="connsiteY0" fmla="*/ 0 h 10000"/>
                  <a:gd name="connsiteX1" fmla="*/ 13266 w 13266"/>
                  <a:gd name="connsiteY1" fmla="*/ 0 h 10000"/>
                  <a:gd name="connsiteX2" fmla="*/ 11599 w 13266"/>
                  <a:gd name="connsiteY2" fmla="*/ 5000 h 10000"/>
                  <a:gd name="connsiteX3" fmla="*/ 13266 w 13266"/>
                  <a:gd name="connsiteY3" fmla="*/ 10000 h 10000"/>
                  <a:gd name="connsiteX4" fmla="*/ 6688 w 13266"/>
                  <a:gd name="connsiteY4" fmla="*/ 9832 h 10000"/>
                  <a:gd name="connsiteX5" fmla="*/ 1 w 13266"/>
                  <a:gd name="connsiteY5" fmla="*/ 5084 h 10000"/>
                  <a:gd name="connsiteX6" fmla="*/ 4933 w 13266"/>
                  <a:gd name="connsiteY6" fmla="*/ 0 h 10000"/>
                  <a:gd name="connsiteX0" fmla="*/ 5711 w 13268"/>
                  <a:gd name="connsiteY0" fmla="*/ 126 h 10000"/>
                  <a:gd name="connsiteX1" fmla="*/ 13268 w 13268"/>
                  <a:gd name="connsiteY1" fmla="*/ 0 h 10000"/>
                  <a:gd name="connsiteX2" fmla="*/ 11601 w 13268"/>
                  <a:gd name="connsiteY2" fmla="*/ 5000 h 10000"/>
                  <a:gd name="connsiteX3" fmla="*/ 13268 w 13268"/>
                  <a:gd name="connsiteY3" fmla="*/ 10000 h 10000"/>
                  <a:gd name="connsiteX4" fmla="*/ 6690 w 13268"/>
                  <a:gd name="connsiteY4" fmla="*/ 9832 h 10000"/>
                  <a:gd name="connsiteX5" fmla="*/ 3 w 13268"/>
                  <a:gd name="connsiteY5" fmla="*/ 5084 h 10000"/>
                  <a:gd name="connsiteX6" fmla="*/ 5711 w 13268"/>
                  <a:gd name="connsiteY6" fmla="*/ 126 h 10000"/>
                  <a:gd name="connsiteX0" fmla="*/ 5709 w 13266"/>
                  <a:gd name="connsiteY0" fmla="*/ 126 h 10000"/>
                  <a:gd name="connsiteX1" fmla="*/ 13266 w 13266"/>
                  <a:gd name="connsiteY1" fmla="*/ 0 h 10000"/>
                  <a:gd name="connsiteX2" fmla="*/ 11599 w 13266"/>
                  <a:gd name="connsiteY2" fmla="*/ 5000 h 10000"/>
                  <a:gd name="connsiteX3" fmla="*/ 13266 w 13266"/>
                  <a:gd name="connsiteY3" fmla="*/ 10000 h 10000"/>
                  <a:gd name="connsiteX4" fmla="*/ 6688 w 13266"/>
                  <a:gd name="connsiteY4" fmla="*/ 9832 h 10000"/>
                  <a:gd name="connsiteX5" fmla="*/ 1 w 13266"/>
                  <a:gd name="connsiteY5" fmla="*/ 5084 h 10000"/>
                  <a:gd name="connsiteX6" fmla="*/ 5709 w 13266"/>
                  <a:gd name="connsiteY6" fmla="*/ 126 h 10000"/>
                  <a:gd name="connsiteX0" fmla="*/ 5709 w 13266"/>
                  <a:gd name="connsiteY0" fmla="*/ 126 h 10000"/>
                  <a:gd name="connsiteX1" fmla="*/ 13266 w 13266"/>
                  <a:gd name="connsiteY1" fmla="*/ 0 h 10000"/>
                  <a:gd name="connsiteX2" fmla="*/ 11599 w 13266"/>
                  <a:gd name="connsiteY2" fmla="*/ 5000 h 10000"/>
                  <a:gd name="connsiteX3" fmla="*/ 13266 w 13266"/>
                  <a:gd name="connsiteY3" fmla="*/ 10000 h 10000"/>
                  <a:gd name="connsiteX4" fmla="*/ 6688 w 13266"/>
                  <a:gd name="connsiteY4" fmla="*/ 9832 h 10000"/>
                  <a:gd name="connsiteX5" fmla="*/ 1 w 13266"/>
                  <a:gd name="connsiteY5" fmla="*/ 5084 h 10000"/>
                  <a:gd name="connsiteX6" fmla="*/ 5709 w 13266"/>
                  <a:gd name="connsiteY6" fmla="*/ 126 h 10000"/>
                  <a:gd name="connsiteX0" fmla="*/ 6688 w 13265"/>
                  <a:gd name="connsiteY0" fmla="*/ 42 h 10000"/>
                  <a:gd name="connsiteX1" fmla="*/ 13265 w 13265"/>
                  <a:gd name="connsiteY1" fmla="*/ 0 h 10000"/>
                  <a:gd name="connsiteX2" fmla="*/ 11598 w 13265"/>
                  <a:gd name="connsiteY2" fmla="*/ 5000 h 10000"/>
                  <a:gd name="connsiteX3" fmla="*/ 13265 w 13265"/>
                  <a:gd name="connsiteY3" fmla="*/ 10000 h 10000"/>
                  <a:gd name="connsiteX4" fmla="*/ 6687 w 13265"/>
                  <a:gd name="connsiteY4" fmla="*/ 9832 h 10000"/>
                  <a:gd name="connsiteX5" fmla="*/ 0 w 13265"/>
                  <a:gd name="connsiteY5" fmla="*/ 5084 h 10000"/>
                  <a:gd name="connsiteX6" fmla="*/ 6688 w 13265"/>
                  <a:gd name="connsiteY6" fmla="*/ 42 h 10000"/>
                  <a:gd name="connsiteX0" fmla="*/ 6688 w 13265"/>
                  <a:gd name="connsiteY0" fmla="*/ 42 h 9832"/>
                  <a:gd name="connsiteX1" fmla="*/ 13265 w 13265"/>
                  <a:gd name="connsiteY1" fmla="*/ 0 h 9832"/>
                  <a:gd name="connsiteX2" fmla="*/ 11598 w 13265"/>
                  <a:gd name="connsiteY2" fmla="*/ 5000 h 9832"/>
                  <a:gd name="connsiteX3" fmla="*/ 11387 w 13265"/>
                  <a:gd name="connsiteY3" fmla="*/ 9790 h 9832"/>
                  <a:gd name="connsiteX4" fmla="*/ 6687 w 13265"/>
                  <a:gd name="connsiteY4" fmla="*/ 9832 h 9832"/>
                  <a:gd name="connsiteX5" fmla="*/ 0 w 13265"/>
                  <a:gd name="connsiteY5" fmla="*/ 5084 h 9832"/>
                  <a:gd name="connsiteX6" fmla="*/ 6688 w 13265"/>
                  <a:gd name="connsiteY6" fmla="*/ 42 h 9832"/>
                  <a:gd name="connsiteX0" fmla="*/ 5042 w 10000"/>
                  <a:gd name="connsiteY0" fmla="*/ 43 h 10000"/>
                  <a:gd name="connsiteX1" fmla="*/ 10000 w 10000"/>
                  <a:gd name="connsiteY1" fmla="*/ 0 h 10000"/>
                  <a:gd name="connsiteX2" fmla="*/ 8743 w 10000"/>
                  <a:gd name="connsiteY2" fmla="*/ 5085 h 10000"/>
                  <a:gd name="connsiteX3" fmla="*/ 9692 w 10000"/>
                  <a:gd name="connsiteY3" fmla="*/ 10000 h 10000"/>
                  <a:gd name="connsiteX4" fmla="*/ 5041 w 10000"/>
                  <a:gd name="connsiteY4" fmla="*/ 10000 h 10000"/>
                  <a:gd name="connsiteX5" fmla="*/ 0 w 10000"/>
                  <a:gd name="connsiteY5" fmla="*/ 5171 h 10000"/>
                  <a:gd name="connsiteX6" fmla="*/ 5042 w 10000"/>
                  <a:gd name="connsiteY6" fmla="*/ 43 h 10000"/>
                  <a:gd name="connsiteX0" fmla="*/ 5042 w 10000"/>
                  <a:gd name="connsiteY0" fmla="*/ 43 h 10000"/>
                  <a:gd name="connsiteX1" fmla="*/ 10000 w 10000"/>
                  <a:gd name="connsiteY1" fmla="*/ 0 h 10000"/>
                  <a:gd name="connsiteX2" fmla="*/ 8743 w 10000"/>
                  <a:gd name="connsiteY2" fmla="*/ 5085 h 10000"/>
                  <a:gd name="connsiteX3" fmla="*/ 9784 w 10000"/>
                  <a:gd name="connsiteY3" fmla="*/ 10000 h 10000"/>
                  <a:gd name="connsiteX4" fmla="*/ 5041 w 10000"/>
                  <a:gd name="connsiteY4" fmla="*/ 10000 h 10000"/>
                  <a:gd name="connsiteX5" fmla="*/ 0 w 10000"/>
                  <a:gd name="connsiteY5" fmla="*/ 5171 h 10000"/>
                  <a:gd name="connsiteX6" fmla="*/ 5042 w 10000"/>
                  <a:gd name="connsiteY6" fmla="*/ 43 h 10000"/>
                  <a:gd name="connsiteX0" fmla="*/ 5042 w 9784"/>
                  <a:gd name="connsiteY0" fmla="*/ 0 h 9957"/>
                  <a:gd name="connsiteX1" fmla="*/ 9415 w 9784"/>
                  <a:gd name="connsiteY1" fmla="*/ 171 h 9957"/>
                  <a:gd name="connsiteX2" fmla="*/ 8743 w 9784"/>
                  <a:gd name="connsiteY2" fmla="*/ 5042 h 9957"/>
                  <a:gd name="connsiteX3" fmla="*/ 9784 w 9784"/>
                  <a:gd name="connsiteY3" fmla="*/ 9957 h 9957"/>
                  <a:gd name="connsiteX4" fmla="*/ 5041 w 9784"/>
                  <a:gd name="connsiteY4" fmla="*/ 9957 h 9957"/>
                  <a:gd name="connsiteX5" fmla="*/ 0 w 9784"/>
                  <a:gd name="connsiteY5" fmla="*/ 5128 h 9957"/>
                  <a:gd name="connsiteX6" fmla="*/ 5042 w 9784"/>
                  <a:gd name="connsiteY6" fmla="*/ 0 h 9957"/>
                  <a:gd name="connsiteX0" fmla="*/ 5153 w 10000"/>
                  <a:gd name="connsiteY0" fmla="*/ 0 h 10000"/>
                  <a:gd name="connsiteX1" fmla="*/ 9875 w 10000"/>
                  <a:gd name="connsiteY1" fmla="*/ 172 h 10000"/>
                  <a:gd name="connsiteX2" fmla="*/ 8936 w 10000"/>
                  <a:gd name="connsiteY2" fmla="*/ 5064 h 10000"/>
                  <a:gd name="connsiteX3" fmla="*/ 10000 w 10000"/>
                  <a:gd name="connsiteY3" fmla="*/ 10000 h 10000"/>
                  <a:gd name="connsiteX4" fmla="*/ 5152 w 10000"/>
                  <a:gd name="connsiteY4" fmla="*/ 10000 h 10000"/>
                  <a:gd name="connsiteX5" fmla="*/ 0 w 10000"/>
                  <a:gd name="connsiteY5" fmla="*/ 5150 h 10000"/>
                  <a:gd name="connsiteX6" fmla="*/ 5153 w 10000"/>
                  <a:gd name="connsiteY6" fmla="*/ 0 h 10000"/>
                  <a:gd name="connsiteX0" fmla="*/ 5153 w 10001"/>
                  <a:gd name="connsiteY0" fmla="*/ 0 h 10000"/>
                  <a:gd name="connsiteX1" fmla="*/ 10001 w 10001"/>
                  <a:gd name="connsiteY1" fmla="*/ 215 h 10000"/>
                  <a:gd name="connsiteX2" fmla="*/ 8936 w 10001"/>
                  <a:gd name="connsiteY2" fmla="*/ 5064 h 10000"/>
                  <a:gd name="connsiteX3" fmla="*/ 10000 w 10001"/>
                  <a:gd name="connsiteY3" fmla="*/ 10000 h 10000"/>
                  <a:gd name="connsiteX4" fmla="*/ 5152 w 10001"/>
                  <a:gd name="connsiteY4" fmla="*/ 10000 h 10000"/>
                  <a:gd name="connsiteX5" fmla="*/ 0 w 10001"/>
                  <a:gd name="connsiteY5" fmla="*/ 5150 h 10000"/>
                  <a:gd name="connsiteX6" fmla="*/ 5153 w 10001"/>
                  <a:gd name="connsiteY6" fmla="*/ 0 h 10000"/>
                  <a:gd name="connsiteX0" fmla="*/ 5184 w 10001"/>
                  <a:gd name="connsiteY0" fmla="*/ 43 h 9785"/>
                  <a:gd name="connsiteX1" fmla="*/ 10001 w 10001"/>
                  <a:gd name="connsiteY1" fmla="*/ 0 h 9785"/>
                  <a:gd name="connsiteX2" fmla="*/ 8936 w 10001"/>
                  <a:gd name="connsiteY2" fmla="*/ 4849 h 9785"/>
                  <a:gd name="connsiteX3" fmla="*/ 10000 w 10001"/>
                  <a:gd name="connsiteY3" fmla="*/ 9785 h 9785"/>
                  <a:gd name="connsiteX4" fmla="*/ 5152 w 10001"/>
                  <a:gd name="connsiteY4" fmla="*/ 9785 h 9785"/>
                  <a:gd name="connsiteX5" fmla="*/ 0 w 10001"/>
                  <a:gd name="connsiteY5" fmla="*/ 4935 h 9785"/>
                  <a:gd name="connsiteX6" fmla="*/ 5184 w 10001"/>
                  <a:gd name="connsiteY6" fmla="*/ 43 h 9785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51 w 10000"/>
                  <a:gd name="connsiteY4" fmla="*/ 10000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51 w 10000"/>
                  <a:gd name="connsiteY4" fmla="*/ 10000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51 w 10000"/>
                  <a:gd name="connsiteY4" fmla="*/ 10000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51 w 10000"/>
                  <a:gd name="connsiteY4" fmla="*/ 10000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51 w 10000"/>
                  <a:gd name="connsiteY4" fmla="*/ 10000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340 w 10000"/>
                  <a:gd name="connsiteY4" fmla="*/ 9956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340 w 10000"/>
                  <a:gd name="connsiteY4" fmla="*/ 9956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5183 w 10000"/>
                  <a:gd name="connsiteY0" fmla="*/ 44 h 10000"/>
                  <a:gd name="connsiteX1" fmla="*/ 10000 w 10000"/>
                  <a:gd name="connsiteY1" fmla="*/ 0 h 10000"/>
                  <a:gd name="connsiteX2" fmla="*/ 8935 w 10000"/>
                  <a:gd name="connsiteY2" fmla="*/ 4956 h 10000"/>
                  <a:gd name="connsiteX3" fmla="*/ 9999 w 10000"/>
                  <a:gd name="connsiteY3" fmla="*/ 10000 h 10000"/>
                  <a:gd name="connsiteX4" fmla="*/ 5183 w 10000"/>
                  <a:gd name="connsiteY4" fmla="*/ 9912 h 10000"/>
                  <a:gd name="connsiteX5" fmla="*/ 0 w 10000"/>
                  <a:gd name="connsiteY5" fmla="*/ 5043 h 10000"/>
                  <a:gd name="connsiteX6" fmla="*/ 5183 w 10000"/>
                  <a:gd name="connsiteY6" fmla="*/ 44 h 10000"/>
                  <a:gd name="connsiteX0" fmla="*/ 603 w 5420"/>
                  <a:gd name="connsiteY0" fmla="*/ 44 h 10000"/>
                  <a:gd name="connsiteX1" fmla="*/ 5420 w 5420"/>
                  <a:gd name="connsiteY1" fmla="*/ 0 h 10000"/>
                  <a:gd name="connsiteX2" fmla="*/ 4355 w 5420"/>
                  <a:gd name="connsiteY2" fmla="*/ 4956 h 10000"/>
                  <a:gd name="connsiteX3" fmla="*/ 5419 w 5420"/>
                  <a:gd name="connsiteY3" fmla="*/ 10000 h 10000"/>
                  <a:gd name="connsiteX4" fmla="*/ 603 w 5420"/>
                  <a:gd name="connsiteY4" fmla="*/ 9912 h 10000"/>
                  <a:gd name="connsiteX5" fmla="*/ 603 w 5420"/>
                  <a:gd name="connsiteY5" fmla="*/ 44 h 10000"/>
                  <a:gd name="connsiteX0" fmla="*/ 1112 w 9999"/>
                  <a:gd name="connsiteY0" fmla="*/ 9912 h 11176"/>
                  <a:gd name="connsiteX1" fmla="*/ 1112 w 9999"/>
                  <a:gd name="connsiteY1" fmla="*/ 44 h 11176"/>
                  <a:gd name="connsiteX2" fmla="*/ 9999 w 9999"/>
                  <a:gd name="connsiteY2" fmla="*/ 0 h 11176"/>
                  <a:gd name="connsiteX3" fmla="*/ 8034 w 9999"/>
                  <a:gd name="connsiteY3" fmla="*/ 4956 h 11176"/>
                  <a:gd name="connsiteX4" fmla="*/ 9997 w 9999"/>
                  <a:gd name="connsiteY4" fmla="*/ 10000 h 11176"/>
                  <a:gd name="connsiteX5" fmla="*/ 2783 w 9999"/>
                  <a:gd name="connsiteY5" fmla="*/ 11176 h 11176"/>
                  <a:gd name="connsiteX0" fmla="*/ 1112 w 10000"/>
                  <a:gd name="connsiteY0" fmla="*/ 8869 h 8948"/>
                  <a:gd name="connsiteX1" fmla="*/ 1112 w 10000"/>
                  <a:gd name="connsiteY1" fmla="*/ 39 h 8948"/>
                  <a:gd name="connsiteX2" fmla="*/ 10000 w 10000"/>
                  <a:gd name="connsiteY2" fmla="*/ 0 h 8948"/>
                  <a:gd name="connsiteX3" fmla="*/ 8035 w 10000"/>
                  <a:gd name="connsiteY3" fmla="*/ 4435 h 8948"/>
                  <a:gd name="connsiteX4" fmla="*/ 9998 w 10000"/>
                  <a:gd name="connsiteY4" fmla="*/ 8948 h 8948"/>
                  <a:gd name="connsiteX0" fmla="*/ 0 w 8888"/>
                  <a:gd name="connsiteY0" fmla="*/ 44 h 10000"/>
                  <a:gd name="connsiteX1" fmla="*/ 8888 w 8888"/>
                  <a:gd name="connsiteY1" fmla="*/ 0 h 10000"/>
                  <a:gd name="connsiteX2" fmla="*/ 6923 w 8888"/>
                  <a:gd name="connsiteY2" fmla="*/ 4956 h 10000"/>
                  <a:gd name="connsiteX3" fmla="*/ 8886 w 8888"/>
                  <a:gd name="connsiteY3" fmla="*/ 10000 h 10000"/>
                  <a:gd name="connsiteX0" fmla="*/ 2211 w 2211"/>
                  <a:gd name="connsiteY0" fmla="*/ 0 h 10000"/>
                  <a:gd name="connsiteX1" fmla="*/ 0 w 2211"/>
                  <a:gd name="connsiteY1" fmla="*/ 4956 h 10000"/>
                  <a:gd name="connsiteX2" fmla="*/ 2209 w 2211"/>
                  <a:gd name="connsiteY2" fmla="*/ 1000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11" h="10000">
                    <a:moveTo>
                      <a:pt x="2211" y="0"/>
                    </a:moveTo>
                    <a:cubicBezTo>
                      <a:pt x="739" y="0"/>
                      <a:pt x="0" y="3289"/>
                      <a:pt x="0" y="4956"/>
                    </a:cubicBezTo>
                    <a:cubicBezTo>
                      <a:pt x="0" y="6622"/>
                      <a:pt x="737" y="10000"/>
                      <a:pt x="2209" y="10000"/>
                    </a:cubicBezTo>
                  </a:path>
                </a:pathLst>
              </a:custGeom>
              <a:noFill/>
              <a:ln w="28575">
                <a:solidFill>
                  <a:schemeClr val="accent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8524804" y="5740592"/>
              <a:ext cx="1095459" cy="117436"/>
              <a:chOff x="1486315" y="1289057"/>
              <a:chExt cx="1095459" cy="117436"/>
            </a:xfrm>
          </p:grpSpPr>
          <p:cxnSp>
            <p:nvCxnSpPr>
              <p:cNvPr id="30" name="Straight Connector 29"/>
              <p:cNvCxnSpPr/>
              <p:nvPr/>
            </p:nvCxnSpPr>
            <p:spPr>
              <a:xfrm flipV="1">
                <a:off x="1603168" y="1348684"/>
                <a:ext cx="978606" cy="1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Oval 30"/>
              <p:cNvSpPr/>
              <p:nvPr/>
            </p:nvSpPr>
            <p:spPr>
              <a:xfrm>
                <a:off x="1486315" y="1289057"/>
                <a:ext cx="120028" cy="117436"/>
              </a:xfrm>
              <a:prstGeom prst="ellipse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cxnSp>
        <p:nvCxnSpPr>
          <p:cNvPr id="40" name="Straight Connector 39"/>
          <p:cNvCxnSpPr/>
          <p:nvPr/>
        </p:nvCxnSpPr>
        <p:spPr>
          <a:xfrm flipH="1" flipV="1">
            <a:off x="1142996" y="4048066"/>
            <a:ext cx="4" cy="37829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 flipV="1">
            <a:off x="2438396" y="4938018"/>
            <a:ext cx="4" cy="503513"/>
          </a:xfrm>
          <a:prstGeom prst="line">
            <a:avLst/>
          </a:prstGeom>
          <a:ln w="28575">
            <a:solidFill>
              <a:schemeClr val="accent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2438400" y="3895666"/>
            <a:ext cx="4" cy="503513"/>
          </a:xfrm>
          <a:prstGeom prst="line">
            <a:avLst/>
          </a:prstGeom>
          <a:ln w="28575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1143000" y="4900554"/>
            <a:ext cx="4" cy="37829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 flipV="1">
            <a:off x="1148454" y="4395052"/>
            <a:ext cx="1289942" cy="56328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1137542" y="4384892"/>
            <a:ext cx="1300854" cy="515662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58712" y="3486090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58712" y="5391090"/>
            <a:ext cx="3032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048000" y="3695580"/>
            <a:ext cx="3577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Q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048000" y="5238690"/>
            <a:ext cx="422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Q’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967086" y="5848290"/>
            <a:ext cx="16237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Logic diagram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815135" y="2590800"/>
            <a:ext cx="15376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Logic Symbol</a:t>
            </a:r>
          </a:p>
        </p:txBody>
      </p:sp>
      <p:sp>
        <p:nvSpPr>
          <p:cNvPr id="3" name="Rectangle 2"/>
          <p:cNvSpPr/>
          <p:nvPr/>
        </p:nvSpPr>
        <p:spPr>
          <a:xfrm>
            <a:off x="4401235" y="4600576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5072747" y="4586288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5757864" y="4586288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524624" y="4586288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4411446" y="495871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5082958" y="4944429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5768075" y="4944429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6534835" y="4944429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4419600" y="3857624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5091112" y="3843336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5776229" y="3843336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6542989" y="3843336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4429811" y="4215765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5101323" y="420147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5786440" y="420147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6553200" y="4201477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448859" y="3109912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5120371" y="3095624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5805488" y="3095624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6572248" y="3095624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459070" y="3468053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5130582" y="3453765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5815699" y="3453765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6582459" y="3453765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405312" y="5334000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5076824" y="5319712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5761941" y="5319712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528701" y="5319712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4415523" y="5692141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5087035" y="5677853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5772152" y="5677853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6538912" y="5677853"/>
            <a:ext cx="399365" cy="299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7605274" y="4725416"/>
            <a:ext cx="856075" cy="3980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7620000" y="3962400"/>
            <a:ext cx="856075" cy="3980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7410628" y="3276600"/>
            <a:ext cx="1253380" cy="3980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7315200" y="5376864"/>
            <a:ext cx="1516590" cy="5828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3259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9" grpId="0"/>
      <p:bldP spid="10" grpId="0"/>
      <p:bldP spid="11" grpId="0"/>
      <p:bldP spid="13" grpId="0" animBg="1"/>
      <p:bldP spid="14" grpId="0" animBg="1"/>
      <p:bldP spid="15" grpId="0"/>
      <p:bldP spid="16" grpId="0"/>
      <p:bldP spid="55" grpId="0"/>
      <p:bldP spid="56" grpId="0"/>
      <p:bldP spid="57" grpId="0"/>
      <p:bldP spid="58" grpId="0"/>
      <p:bldP spid="59" grpId="0"/>
      <p:bldP spid="60" grpId="0"/>
      <p:bldP spid="3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31821</TotalTime>
  <Words>3435</Words>
  <Application>Microsoft Office PowerPoint</Application>
  <PresentationFormat>On-screen Show (4:3)</PresentationFormat>
  <Paragraphs>1592</Paragraphs>
  <Slides>56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3" baseType="lpstr">
      <vt:lpstr>Arial</vt:lpstr>
      <vt:lpstr>Calibri</vt:lpstr>
      <vt:lpstr>Cambria Math</vt:lpstr>
      <vt:lpstr>Comic Sans MS</vt:lpstr>
      <vt:lpstr>Open Sans Extrabold</vt:lpstr>
      <vt:lpstr>Wingdings</vt:lpstr>
      <vt:lpstr>Office Theme</vt:lpstr>
      <vt:lpstr>PowerPoint Presentation</vt:lpstr>
      <vt:lpstr>Topics to be covered</vt:lpstr>
      <vt:lpstr>Sequential Switching Circuits</vt:lpstr>
      <vt:lpstr>Sequential Switching Circuits</vt:lpstr>
      <vt:lpstr>Sequential Circuits v/s  Combinational Circuits</vt:lpstr>
      <vt:lpstr>Flip-flop</vt:lpstr>
      <vt:lpstr>Latch</vt:lpstr>
      <vt:lpstr>S-R Flip-Flop (Latch)</vt:lpstr>
      <vt:lpstr>NOR Gate S-R latch (Active High)</vt:lpstr>
      <vt:lpstr>NAND Gate S-R latch (Active Low)</vt:lpstr>
      <vt:lpstr>Gated S-R Latch (S-R Flip flop)</vt:lpstr>
      <vt:lpstr>Gated D-Latch</vt:lpstr>
      <vt:lpstr>J-K Flip-Flop</vt:lpstr>
      <vt:lpstr>T Flip-Flop</vt:lpstr>
      <vt:lpstr>Application of Flip flops</vt:lpstr>
      <vt:lpstr>Application of Flip flops</vt:lpstr>
      <vt:lpstr>Registers (Group of FF)</vt:lpstr>
      <vt:lpstr>Registers</vt:lpstr>
      <vt:lpstr>Types of Registers</vt:lpstr>
      <vt:lpstr>Buffer register</vt:lpstr>
      <vt:lpstr>Shift Register</vt:lpstr>
      <vt:lpstr>Data transmission in shift register</vt:lpstr>
      <vt:lpstr>Data transmission in shift register</vt:lpstr>
      <vt:lpstr>Data transmission in shift register</vt:lpstr>
      <vt:lpstr>Serial-in, Serial-out, Shift register</vt:lpstr>
      <vt:lpstr>Serial-in, Serial-out, Shift register</vt:lpstr>
      <vt:lpstr>Serial-in, Serial-out, Shift-left, Shift register</vt:lpstr>
      <vt:lpstr>Serial-in, Parallel-out, Shift register</vt:lpstr>
      <vt:lpstr>Parallel-in, Serial-out, Shift register</vt:lpstr>
      <vt:lpstr>Parallel-in, Parallel-out, Shift register</vt:lpstr>
      <vt:lpstr>Counters</vt:lpstr>
      <vt:lpstr>Asynchronous Counters v/s Synchronous Counters</vt:lpstr>
      <vt:lpstr>2-bit Ripple Up-Counter using Negative Edge-triggered Flip-Flop</vt:lpstr>
      <vt:lpstr>2-bit Ripple Down-Counter using Negative Edge-triggered Flip-Flop</vt:lpstr>
      <vt:lpstr>2-bit Ripple Up-Counter using Positive Edge-triggered Flip-Flop</vt:lpstr>
      <vt:lpstr>2-bit Ripple Down-Counter using Positive Edge-triggered Flip-Flop</vt:lpstr>
      <vt:lpstr>Ring Counter</vt:lpstr>
      <vt:lpstr>Ring Counter</vt:lpstr>
      <vt:lpstr>Mod-6 Asynchronous Counter</vt:lpstr>
      <vt:lpstr>Mod-6 Asynchronous Counter</vt:lpstr>
      <vt:lpstr>Exercise</vt:lpstr>
      <vt:lpstr>Design of Synchronous Counters</vt:lpstr>
      <vt:lpstr>Design of Synchronous Counters</vt:lpstr>
      <vt:lpstr>Excitation Tables</vt:lpstr>
      <vt:lpstr>Excitation Tables</vt:lpstr>
      <vt:lpstr>Design of Synchronous 3-bit Up Counters</vt:lpstr>
      <vt:lpstr>Design of Synchronous 3-bit Up Counters</vt:lpstr>
      <vt:lpstr>Design of Synchronous 3-bit Up Counters</vt:lpstr>
      <vt:lpstr>Design of Synchronous 3-bit Up Counters</vt:lpstr>
      <vt:lpstr>Design of Synchronous 3-bit Up Counters</vt:lpstr>
      <vt:lpstr>Sequence Generator (Pulse Train Generators)</vt:lpstr>
      <vt:lpstr>Sequence Generator (Direct Logic)</vt:lpstr>
      <vt:lpstr>Sequence Generator (Direct Logic)</vt:lpstr>
      <vt:lpstr>Sequence Generator (Direct Logic)</vt:lpstr>
      <vt:lpstr>Sequence Generator (Indirect Logic)</vt:lpstr>
      <vt:lpstr>Sequence Generator (Indirect Logic)</vt:lpstr>
    </vt:vector>
  </TitlesOfParts>
  <Company>Darshan Institute of Engg. &amp; Tech.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W5 of Computer Engineering (Why, What, When, Where, How)</dc:title>
  <dc:creator>Darshan Institute of Engg. &amp; Tech.</dc:creator>
  <cp:lastModifiedBy>Rakesh Parmar</cp:lastModifiedBy>
  <cp:revision>1626</cp:revision>
  <dcterms:created xsi:type="dcterms:W3CDTF">2013-05-17T03:00:03Z</dcterms:created>
  <dcterms:modified xsi:type="dcterms:W3CDTF">2020-08-25T10:22:26Z</dcterms:modified>
</cp:coreProperties>
</file>