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5" r:id="rId3"/>
    <p:sldId id="316" r:id="rId4"/>
    <p:sldId id="293" r:id="rId5"/>
    <p:sldId id="257" r:id="rId6"/>
    <p:sldId id="304" r:id="rId7"/>
    <p:sldId id="258" r:id="rId8"/>
    <p:sldId id="294" r:id="rId9"/>
    <p:sldId id="268" r:id="rId10"/>
    <p:sldId id="298" r:id="rId11"/>
    <p:sldId id="269" r:id="rId12"/>
    <p:sldId id="271" r:id="rId13"/>
    <p:sldId id="299" r:id="rId14"/>
    <p:sldId id="273" r:id="rId15"/>
    <p:sldId id="275" r:id="rId16"/>
    <p:sldId id="300" r:id="rId17"/>
    <p:sldId id="301" r:id="rId18"/>
    <p:sldId id="302" r:id="rId19"/>
    <p:sldId id="303" r:id="rId20"/>
    <p:sldId id="267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0" autoAdjust="0"/>
    <p:restoredTop sz="94624" autoAdjust="0"/>
  </p:normalViewPr>
  <p:slideViewPr>
    <p:cSldViewPr>
      <p:cViewPr varScale="1">
        <p:scale>
          <a:sx n="64" d="100"/>
          <a:sy n="64" d="100"/>
        </p:scale>
        <p:origin x="-85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F3A47B-5F44-4812-8E54-0079A2CCF86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260F62D8-89FC-4F20-B88F-7A00DEFE649B}">
      <dgm:prSet phldrT="[Text]" custT="1"/>
      <dgm:spPr/>
      <dgm:t>
        <a:bodyPr/>
        <a:lstStyle/>
        <a:p>
          <a:r>
            <a:rPr lang="en-US" sz="1600" b="1" dirty="0" smtClean="0"/>
            <a:t>Thermodynamics</a:t>
          </a:r>
          <a:endParaRPr lang="en-US" sz="1600" b="1" dirty="0"/>
        </a:p>
      </dgm:t>
    </dgm:pt>
    <dgm:pt modelId="{A1F97A6C-445F-43ED-837A-918BAE54BB1C}" type="parTrans" cxnId="{94C93533-88B0-4BBF-95BD-16596BF1074A}">
      <dgm:prSet/>
      <dgm:spPr/>
      <dgm:t>
        <a:bodyPr/>
        <a:lstStyle/>
        <a:p>
          <a:endParaRPr lang="en-US" sz="1600" b="1"/>
        </a:p>
      </dgm:t>
    </dgm:pt>
    <dgm:pt modelId="{20FEC43E-D3F2-4E7F-A9E7-02C0E5391B78}" type="sibTrans" cxnId="{94C93533-88B0-4BBF-95BD-16596BF1074A}">
      <dgm:prSet/>
      <dgm:spPr/>
      <dgm:t>
        <a:bodyPr/>
        <a:lstStyle/>
        <a:p>
          <a:endParaRPr lang="en-US" sz="1600" b="1"/>
        </a:p>
      </dgm:t>
    </dgm:pt>
    <dgm:pt modelId="{729ECD60-9E9E-43A6-ACDA-B47108AB148C}">
      <dgm:prSet phldrT="[Text]" custT="1"/>
      <dgm:spPr/>
      <dgm:t>
        <a:bodyPr/>
        <a:lstStyle/>
        <a:p>
          <a:r>
            <a:rPr lang="en-US" sz="1600" b="1" dirty="0" smtClean="0"/>
            <a:t>Amount</a:t>
          </a:r>
          <a:endParaRPr lang="en-US" sz="1600" b="1" dirty="0"/>
        </a:p>
      </dgm:t>
    </dgm:pt>
    <dgm:pt modelId="{D9E8D2F5-6EC9-49A0-9D6F-3C1295E73652}" type="parTrans" cxnId="{C56ADFAF-797B-4393-BF69-8A09F979FD25}">
      <dgm:prSet/>
      <dgm:spPr/>
      <dgm:t>
        <a:bodyPr/>
        <a:lstStyle/>
        <a:p>
          <a:endParaRPr lang="en-US" sz="1600" b="1"/>
        </a:p>
      </dgm:t>
    </dgm:pt>
    <dgm:pt modelId="{05207D08-7143-411B-9C53-8C18C580F67C}" type="sibTrans" cxnId="{C56ADFAF-797B-4393-BF69-8A09F979FD25}">
      <dgm:prSet/>
      <dgm:spPr/>
      <dgm:t>
        <a:bodyPr/>
        <a:lstStyle/>
        <a:p>
          <a:endParaRPr lang="en-US" sz="1600" b="1"/>
        </a:p>
      </dgm:t>
    </dgm:pt>
    <dgm:pt modelId="{B25E40F1-4018-409D-BD78-128757DE4C90}">
      <dgm:prSet phldrT="[Text]" custT="1"/>
      <dgm:spPr/>
      <dgm:t>
        <a:bodyPr/>
        <a:lstStyle/>
        <a:p>
          <a:r>
            <a:rPr lang="en-US" sz="1600" b="1" dirty="0" smtClean="0"/>
            <a:t>Heat Transfer</a:t>
          </a:r>
          <a:endParaRPr lang="en-US" sz="1600" b="1" dirty="0"/>
        </a:p>
      </dgm:t>
    </dgm:pt>
    <dgm:pt modelId="{56AB0175-F6AD-4EDE-A22D-83778A3D1C17}" type="parTrans" cxnId="{0A00D0B9-A204-4430-BBCA-A243B97915BC}">
      <dgm:prSet/>
      <dgm:spPr/>
      <dgm:t>
        <a:bodyPr/>
        <a:lstStyle/>
        <a:p>
          <a:endParaRPr lang="en-US" sz="1600" b="1"/>
        </a:p>
      </dgm:t>
    </dgm:pt>
    <dgm:pt modelId="{8D9376DD-701E-4873-BAE8-C4A8FCA669B7}" type="sibTrans" cxnId="{0A00D0B9-A204-4430-BBCA-A243B97915BC}">
      <dgm:prSet/>
      <dgm:spPr/>
      <dgm:t>
        <a:bodyPr/>
        <a:lstStyle/>
        <a:p>
          <a:endParaRPr lang="en-US" sz="1600" b="1"/>
        </a:p>
      </dgm:t>
    </dgm:pt>
    <dgm:pt modelId="{D6237586-1BF5-407F-983F-E7B56F10DD9C}">
      <dgm:prSet phldrT="[Text]" custT="1"/>
      <dgm:spPr/>
      <dgm:t>
        <a:bodyPr/>
        <a:lstStyle/>
        <a:p>
          <a:r>
            <a:rPr lang="en-US" sz="1600" b="1" dirty="0" smtClean="0"/>
            <a:t>Rate</a:t>
          </a:r>
          <a:endParaRPr lang="en-US" sz="1600" b="1" dirty="0"/>
        </a:p>
      </dgm:t>
    </dgm:pt>
    <dgm:pt modelId="{AE0DC21B-D042-43F5-92AF-3315A6E3361C}" type="parTrans" cxnId="{2D8C22FC-99A8-4FAA-84B4-584603AE3657}">
      <dgm:prSet/>
      <dgm:spPr/>
      <dgm:t>
        <a:bodyPr/>
        <a:lstStyle/>
        <a:p>
          <a:endParaRPr lang="en-US" sz="1600" b="1"/>
        </a:p>
      </dgm:t>
    </dgm:pt>
    <dgm:pt modelId="{FAF393BE-78E5-44B3-BE7C-AE31C2A29022}" type="sibTrans" cxnId="{2D8C22FC-99A8-4FAA-84B4-584603AE3657}">
      <dgm:prSet/>
      <dgm:spPr/>
      <dgm:t>
        <a:bodyPr/>
        <a:lstStyle/>
        <a:p>
          <a:endParaRPr lang="en-US" sz="1600" b="1"/>
        </a:p>
      </dgm:t>
    </dgm:pt>
    <dgm:pt modelId="{0123E766-7F88-44C5-8BD4-9EA896A17DFE}">
      <dgm:prSet custT="1"/>
      <dgm:spPr/>
      <dgm:t>
        <a:bodyPr/>
        <a:lstStyle/>
        <a:p>
          <a:endParaRPr lang="en-US" sz="1600" b="1"/>
        </a:p>
      </dgm:t>
    </dgm:pt>
    <dgm:pt modelId="{01FB9FDB-62A1-4189-95A3-50D28A9FBD62}" type="parTrans" cxnId="{925433F0-A16A-4C6D-9E74-9E0E6A349F9D}">
      <dgm:prSet/>
      <dgm:spPr/>
      <dgm:t>
        <a:bodyPr/>
        <a:lstStyle/>
        <a:p>
          <a:endParaRPr lang="en-US" sz="1600" b="1"/>
        </a:p>
      </dgm:t>
    </dgm:pt>
    <dgm:pt modelId="{C55B7F84-F6B7-488B-B2E2-F8E900141EBB}" type="sibTrans" cxnId="{925433F0-A16A-4C6D-9E74-9E0E6A349F9D}">
      <dgm:prSet/>
      <dgm:spPr/>
      <dgm:t>
        <a:bodyPr/>
        <a:lstStyle/>
        <a:p>
          <a:endParaRPr lang="en-US" sz="1600" b="1"/>
        </a:p>
      </dgm:t>
    </dgm:pt>
    <dgm:pt modelId="{217A4189-8C04-4617-B168-7CE97D515865}">
      <dgm:prSet phldrT="[Text]" custT="1"/>
      <dgm:spPr/>
      <dgm:t>
        <a:bodyPr/>
        <a:lstStyle/>
        <a:p>
          <a:r>
            <a:rPr lang="en-US" sz="1600" b="1" dirty="0" smtClean="0"/>
            <a:t>Energy Interaction</a:t>
          </a:r>
          <a:endParaRPr lang="en-US" sz="1600" b="1" dirty="0"/>
        </a:p>
      </dgm:t>
    </dgm:pt>
    <dgm:pt modelId="{69134656-18D5-4429-A7BF-DAE46EDD89D2}" type="sibTrans" cxnId="{D4018329-F0B4-4CB3-A003-B8BCF83D5BEA}">
      <dgm:prSet/>
      <dgm:spPr/>
      <dgm:t>
        <a:bodyPr/>
        <a:lstStyle/>
        <a:p>
          <a:endParaRPr lang="en-US" sz="1600" b="1"/>
        </a:p>
      </dgm:t>
    </dgm:pt>
    <dgm:pt modelId="{3488EAD2-A9CC-439B-B68E-DED966440A5E}" type="parTrans" cxnId="{D4018329-F0B4-4CB3-A003-B8BCF83D5BEA}">
      <dgm:prSet/>
      <dgm:spPr/>
      <dgm:t>
        <a:bodyPr/>
        <a:lstStyle/>
        <a:p>
          <a:endParaRPr lang="en-US" sz="1600" b="1"/>
        </a:p>
      </dgm:t>
    </dgm:pt>
    <dgm:pt modelId="{258502D7-EE19-4CB1-96A4-E56792462E67}" type="pres">
      <dgm:prSet presAssocID="{00F3A47B-5F44-4812-8E54-0079A2CCF86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64D8DAE-AFD8-4CB1-AC18-68D1E26ED049}" type="pres">
      <dgm:prSet presAssocID="{217A4189-8C04-4617-B168-7CE97D515865}" presName="hierRoot1" presStyleCnt="0"/>
      <dgm:spPr/>
    </dgm:pt>
    <dgm:pt modelId="{A227B99E-B6D5-4489-93E9-90DD822D5ECF}" type="pres">
      <dgm:prSet presAssocID="{217A4189-8C04-4617-B168-7CE97D515865}" presName="composite" presStyleCnt="0"/>
      <dgm:spPr/>
    </dgm:pt>
    <dgm:pt modelId="{CA478802-D325-43A8-874E-C02B5926AB5E}" type="pres">
      <dgm:prSet presAssocID="{217A4189-8C04-4617-B168-7CE97D515865}" presName="background" presStyleLbl="node0" presStyleIdx="0" presStyleCnt="1"/>
      <dgm:spPr/>
    </dgm:pt>
    <dgm:pt modelId="{66A40A19-F022-4140-A15F-A6DE7ACAB6D2}" type="pres">
      <dgm:prSet presAssocID="{217A4189-8C04-4617-B168-7CE97D51586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72C1AC-9640-4AE5-8DC5-68B7D9582248}" type="pres">
      <dgm:prSet presAssocID="{217A4189-8C04-4617-B168-7CE97D515865}" presName="hierChild2" presStyleCnt="0"/>
      <dgm:spPr/>
    </dgm:pt>
    <dgm:pt modelId="{F1751C72-8178-43DF-8072-C0FE9F079527}" type="pres">
      <dgm:prSet presAssocID="{A1F97A6C-445F-43ED-837A-918BAE54BB1C}" presName="Name10" presStyleLbl="parChTrans1D2" presStyleIdx="0" presStyleCnt="2"/>
      <dgm:spPr/>
      <dgm:t>
        <a:bodyPr/>
        <a:lstStyle/>
        <a:p>
          <a:endParaRPr lang="en-US"/>
        </a:p>
      </dgm:t>
    </dgm:pt>
    <dgm:pt modelId="{1399440A-4A9B-4035-8768-2FEF81A0A0FB}" type="pres">
      <dgm:prSet presAssocID="{260F62D8-89FC-4F20-B88F-7A00DEFE649B}" presName="hierRoot2" presStyleCnt="0"/>
      <dgm:spPr/>
    </dgm:pt>
    <dgm:pt modelId="{C34D932F-961B-44B0-B23F-D691A6AA5A11}" type="pres">
      <dgm:prSet presAssocID="{260F62D8-89FC-4F20-B88F-7A00DEFE649B}" presName="composite2" presStyleCnt="0"/>
      <dgm:spPr/>
    </dgm:pt>
    <dgm:pt modelId="{E9680C8C-3FF3-4503-93BF-6FEEB668DC7B}" type="pres">
      <dgm:prSet presAssocID="{260F62D8-89FC-4F20-B88F-7A00DEFE649B}" presName="background2" presStyleLbl="node2" presStyleIdx="0" presStyleCnt="2"/>
      <dgm:spPr/>
    </dgm:pt>
    <dgm:pt modelId="{B30EF918-A3E8-4B5D-BBB3-F34A53C55CAD}" type="pres">
      <dgm:prSet presAssocID="{260F62D8-89FC-4F20-B88F-7A00DEFE649B}" presName="text2" presStyleLbl="fgAcc2" presStyleIdx="0" presStyleCnt="2" custScaleX="1263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CB0340-99AA-4EFE-A2D3-AB884147BC1E}" type="pres">
      <dgm:prSet presAssocID="{260F62D8-89FC-4F20-B88F-7A00DEFE649B}" presName="hierChild3" presStyleCnt="0"/>
      <dgm:spPr/>
    </dgm:pt>
    <dgm:pt modelId="{B957DD2B-F7AF-46CA-A751-71C95D27AA77}" type="pres">
      <dgm:prSet presAssocID="{D9E8D2F5-6EC9-49A0-9D6F-3C1295E73652}" presName="Name17" presStyleLbl="parChTrans1D3" presStyleIdx="0" presStyleCnt="3"/>
      <dgm:spPr/>
      <dgm:t>
        <a:bodyPr/>
        <a:lstStyle/>
        <a:p>
          <a:endParaRPr lang="en-US"/>
        </a:p>
      </dgm:t>
    </dgm:pt>
    <dgm:pt modelId="{A7BB4FBE-0CA9-44DF-B823-3F54F39FEAD7}" type="pres">
      <dgm:prSet presAssocID="{729ECD60-9E9E-43A6-ACDA-B47108AB148C}" presName="hierRoot3" presStyleCnt="0"/>
      <dgm:spPr/>
    </dgm:pt>
    <dgm:pt modelId="{810D034A-159E-4528-8F1D-7037693643C5}" type="pres">
      <dgm:prSet presAssocID="{729ECD60-9E9E-43A6-ACDA-B47108AB148C}" presName="composite3" presStyleCnt="0"/>
      <dgm:spPr/>
    </dgm:pt>
    <dgm:pt modelId="{9AA070AB-F25E-4C2B-8C7D-042416335F49}" type="pres">
      <dgm:prSet presAssocID="{729ECD60-9E9E-43A6-ACDA-B47108AB148C}" presName="background3" presStyleLbl="node3" presStyleIdx="0" presStyleCnt="3"/>
      <dgm:spPr/>
    </dgm:pt>
    <dgm:pt modelId="{F03B3302-AFBF-428A-B57C-95299DEE74E9}" type="pres">
      <dgm:prSet presAssocID="{729ECD60-9E9E-43A6-ACDA-B47108AB148C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FA12DA-BAC2-4ABC-A0BA-CA30DEEE5F98}" type="pres">
      <dgm:prSet presAssocID="{729ECD60-9E9E-43A6-ACDA-B47108AB148C}" presName="hierChild4" presStyleCnt="0"/>
      <dgm:spPr/>
    </dgm:pt>
    <dgm:pt modelId="{53419F2A-E675-4232-9824-A0DCF88B3465}" type="pres">
      <dgm:prSet presAssocID="{56AB0175-F6AD-4EDE-A22D-83778A3D1C17}" presName="Name10" presStyleLbl="parChTrans1D2" presStyleIdx="1" presStyleCnt="2"/>
      <dgm:spPr/>
      <dgm:t>
        <a:bodyPr/>
        <a:lstStyle/>
        <a:p>
          <a:endParaRPr lang="en-US"/>
        </a:p>
      </dgm:t>
    </dgm:pt>
    <dgm:pt modelId="{1C41AF19-7D99-4E7A-9637-A7DFD52FF562}" type="pres">
      <dgm:prSet presAssocID="{B25E40F1-4018-409D-BD78-128757DE4C90}" presName="hierRoot2" presStyleCnt="0"/>
      <dgm:spPr/>
    </dgm:pt>
    <dgm:pt modelId="{152C9621-74B5-47EF-A100-0955FFB684BD}" type="pres">
      <dgm:prSet presAssocID="{B25E40F1-4018-409D-BD78-128757DE4C90}" presName="composite2" presStyleCnt="0"/>
      <dgm:spPr/>
    </dgm:pt>
    <dgm:pt modelId="{031DCC46-4EE3-4FAA-A3B0-4E0760945F8C}" type="pres">
      <dgm:prSet presAssocID="{B25E40F1-4018-409D-BD78-128757DE4C90}" presName="background2" presStyleLbl="node2" presStyleIdx="1" presStyleCnt="2"/>
      <dgm:spPr/>
    </dgm:pt>
    <dgm:pt modelId="{83CBAF28-3535-463E-804C-1A3BD0F2938F}" type="pres">
      <dgm:prSet presAssocID="{B25E40F1-4018-409D-BD78-128757DE4C90}" presName="text2" presStyleLbl="fgAcc2" presStyleIdx="1" presStyleCnt="2" custLinFactNeighborX="-2080" custLinFactNeighborY="-17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BDB469-BE92-48BA-9A57-DBA78BD6611F}" type="pres">
      <dgm:prSet presAssocID="{B25E40F1-4018-409D-BD78-128757DE4C90}" presName="hierChild3" presStyleCnt="0"/>
      <dgm:spPr/>
    </dgm:pt>
    <dgm:pt modelId="{8335F107-8142-4842-A09C-9506AAC65955}" type="pres">
      <dgm:prSet presAssocID="{AE0DC21B-D042-43F5-92AF-3315A6E3361C}" presName="Name17" presStyleLbl="parChTrans1D3" presStyleIdx="1" presStyleCnt="3"/>
      <dgm:spPr/>
      <dgm:t>
        <a:bodyPr/>
        <a:lstStyle/>
        <a:p>
          <a:endParaRPr lang="en-US"/>
        </a:p>
      </dgm:t>
    </dgm:pt>
    <dgm:pt modelId="{CED8EE9D-8C77-44A1-99A9-2FF1EB8A51EA}" type="pres">
      <dgm:prSet presAssocID="{D6237586-1BF5-407F-983F-E7B56F10DD9C}" presName="hierRoot3" presStyleCnt="0"/>
      <dgm:spPr/>
    </dgm:pt>
    <dgm:pt modelId="{012587BD-748C-4F47-A9BB-0E1616F0B476}" type="pres">
      <dgm:prSet presAssocID="{D6237586-1BF5-407F-983F-E7B56F10DD9C}" presName="composite3" presStyleCnt="0"/>
      <dgm:spPr/>
    </dgm:pt>
    <dgm:pt modelId="{70021230-C98D-4531-8FAA-871079E9A62C}" type="pres">
      <dgm:prSet presAssocID="{D6237586-1BF5-407F-983F-E7B56F10DD9C}" presName="background3" presStyleLbl="node3" presStyleIdx="1" presStyleCnt="3"/>
      <dgm:spPr/>
    </dgm:pt>
    <dgm:pt modelId="{5FCB3542-1E92-4C61-B2C7-CF5C5721950E}" type="pres">
      <dgm:prSet presAssocID="{D6237586-1BF5-407F-983F-E7B56F10DD9C}" presName="text3" presStyleLbl="fgAcc3" presStyleIdx="1" presStyleCnt="3" custLinFactNeighborX="684" custLinFactNeighborY="56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D9188A-D180-4A06-BCC7-A7396977F299}" type="pres">
      <dgm:prSet presAssocID="{D6237586-1BF5-407F-983F-E7B56F10DD9C}" presName="hierChild4" presStyleCnt="0"/>
      <dgm:spPr/>
    </dgm:pt>
    <dgm:pt modelId="{DFFC8252-FA0B-4058-B766-514FF1E493B2}" type="pres">
      <dgm:prSet presAssocID="{01FB9FDB-62A1-4189-95A3-50D28A9FBD62}" presName="Name17" presStyleLbl="parChTrans1D3" presStyleIdx="2" presStyleCnt="3"/>
      <dgm:spPr/>
      <dgm:t>
        <a:bodyPr/>
        <a:lstStyle/>
        <a:p>
          <a:endParaRPr lang="en-US"/>
        </a:p>
      </dgm:t>
    </dgm:pt>
    <dgm:pt modelId="{68F6D026-27FF-44EB-B3AC-8453D8B5771F}" type="pres">
      <dgm:prSet presAssocID="{0123E766-7F88-44C5-8BD4-9EA896A17DFE}" presName="hierRoot3" presStyleCnt="0"/>
      <dgm:spPr/>
    </dgm:pt>
    <dgm:pt modelId="{6E39F09C-89C5-4998-A30A-257A9CAABD83}" type="pres">
      <dgm:prSet presAssocID="{0123E766-7F88-44C5-8BD4-9EA896A17DFE}" presName="composite3" presStyleCnt="0"/>
      <dgm:spPr/>
    </dgm:pt>
    <dgm:pt modelId="{18ED70BD-E31E-4021-91F5-95374749A760}" type="pres">
      <dgm:prSet presAssocID="{0123E766-7F88-44C5-8BD4-9EA896A17DFE}" presName="background3" presStyleLbl="node3" presStyleIdx="2" presStyleCnt="3"/>
      <dgm:spPr/>
    </dgm:pt>
    <dgm:pt modelId="{3848D4E2-8DD3-487A-9778-3D2A29EB8931}" type="pres">
      <dgm:prSet presAssocID="{0123E766-7F88-44C5-8BD4-9EA896A17DFE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66472D-DFF5-4E3C-92CB-D32523B0C2D4}" type="pres">
      <dgm:prSet presAssocID="{0123E766-7F88-44C5-8BD4-9EA896A17DFE}" presName="hierChild4" presStyleCnt="0"/>
      <dgm:spPr/>
    </dgm:pt>
  </dgm:ptLst>
  <dgm:cxnLst>
    <dgm:cxn modelId="{925433F0-A16A-4C6D-9E74-9E0E6A349F9D}" srcId="{B25E40F1-4018-409D-BD78-128757DE4C90}" destId="{0123E766-7F88-44C5-8BD4-9EA896A17DFE}" srcOrd="1" destOrd="0" parTransId="{01FB9FDB-62A1-4189-95A3-50D28A9FBD62}" sibTransId="{C55B7F84-F6B7-488B-B2E2-F8E900141EBB}"/>
    <dgm:cxn modelId="{D4018329-F0B4-4CB3-A003-B8BCF83D5BEA}" srcId="{00F3A47B-5F44-4812-8E54-0079A2CCF869}" destId="{217A4189-8C04-4617-B168-7CE97D515865}" srcOrd="0" destOrd="0" parTransId="{3488EAD2-A9CC-439B-B68E-DED966440A5E}" sibTransId="{69134656-18D5-4429-A7BF-DAE46EDD89D2}"/>
    <dgm:cxn modelId="{A00EDDD9-3120-40DB-A2CC-D7EFA4F6E2CE}" type="presOf" srcId="{AE0DC21B-D042-43F5-92AF-3315A6E3361C}" destId="{8335F107-8142-4842-A09C-9506AAC65955}" srcOrd="0" destOrd="0" presId="urn:microsoft.com/office/officeart/2005/8/layout/hierarchy1"/>
    <dgm:cxn modelId="{94C93533-88B0-4BBF-95BD-16596BF1074A}" srcId="{217A4189-8C04-4617-B168-7CE97D515865}" destId="{260F62D8-89FC-4F20-B88F-7A00DEFE649B}" srcOrd="0" destOrd="0" parTransId="{A1F97A6C-445F-43ED-837A-918BAE54BB1C}" sibTransId="{20FEC43E-D3F2-4E7F-A9E7-02C0E5391B78}"/>
    <dgm:cxn modelId="{26B08482-1DF0-4F56-A246-9D159372C085}" type="presOf" srcId="{A1F97A6C-445F-43ED-837A-918BAE54BB1C}" destId="{F1751C72-8178-43DF-8072-C0FE9F079527}" srcOrd="0" destOrd="0" presId="urn:microsoft.com/office/officeart/2005/8/layout/hierarchy1"/>
    <dgm:cxn modelId="{C69D197E-77D7-46C3-AFB2-A63D5ABF29BD}" type="presOf" srcId="{0123E766-7F88-44C5-8BD4-9EA896A17DFE}" destId="{3848D4E2-8DD3-487A-9778-3D2A29EB8931}" srcOrd="0" destOrd="0" presId="urn:microsoft.com/office/officeart/2005/8/layout/hierarchy1"/>
    <dgm:cxn modelId="{4094088D-9810-46E7-84B4-B16E782A8023}" type="presOf" srcId="{D6237586-1BF5-407F-983F-E7B56F10DD9C}" destId="{5FCB3542-1E92-4C61-B2C7-CF5C5721950E}" srcOrd="0" destOrd="0" presId="urn:microsoft.com/office/officeart/2005/8/layout/hierarchy1"/>
    <dgm:cxn modelId="{A88B7AF6-8DF4-4154-92D1-070E5A66C284}" type="presOf" srcId="{260F62D8-89FC-4F20-B88F-7A00DEFE649B}" destId="{B30EF918-A3E8-4B5D-BBB3-F34A53C55CAD}" srcOrd="0" destOrd="0" presId="urn:microsoft.com/office/officeart/2005/8/layout/hierarchy1"/>
    <dgm:cxn modelId="{562FDC8F-D5ED-4F20-8559-6CEB1B04A66D}" type="presOf" srcId="{01FB9FDB-62A1-4189-95A3-50D28A9FBD62}" destId="{DFFC8252-FA0B-4058-B766-514FF1E493B2}" srcOrd="0" destOrd="0" presId="urn:microsoft.com/office/officeart/2005/8/layout/hierarchy1"/>
    <dgm:cxn modelId="{26FB983B-B724-4623-8BFE-8B20AD095799}" type="presOf" srcId="{217A4189-8C04-4617-B168-7CE97D515865}" destId="{66A40A19-F022-4140-A15F-A6DE7ACAB6D2}" srcOrd="0" destOrd="0" presId="urn:microsoft.com/office/officeart/2005/8/layout/hierarchy1"/>
    <dgm:cxn modelId="{E09F886A-C087-4582-9887-AF6A74D21D79}" type="presOf" srcId="{00F3A47B-5F44-4812-8E54-0079A2CCF869}" destId="{258502D7-EE19-4CB1-96A4-E56792462E67}" srcOrd="0" destOrd="0" presId="urn:microsoft.com/office/officeart/2005/8/layout/hierarchy1"/>
    <dgm:cxn modelId="{4736C61E-7371-493F-9EE2-C4C7F13E9E6C}" type="presOf" srcId="{B25E40F1-4018-409D-BD78-128757DE4C90}" destId="{83CBAF28-3535-463E-804C-1A3BD0F2938F}" srcOrd="0" destOrd="0" presId="urn:microsoft.com/office/officeart/2005/8/layout/hierarchy1"/>
    <dgm:cxn modelId="{0F9701AA-5EF3-40A4-997B-66DEF8F38C33}" type="presOf" srcId="{56AB0175-F6AD-4EDE-A22D-83778A3D1C17}" destId="{53419F2A-E675-4232-9824-A0DCF88B3465}" srcOrd="0" destOrd="0" presId="urn:microsoft.com/office/officeart/2005/8/layout/hierarchy1"/>
    <dgm:cxn modelId="{410CB29E-EBF5-4FF6-B33A-47B906BB10D8}" type="presOf" srcId="{729ECD60-9E9E-43A6-ACDA-B47108AB148C}" destId="{F03B3302-AFBF-428A-B57C-95299DEE74E9}" srcOrd="0" destOrd="0" presId="urn:microsoft.com/office/officeart/2005/8/layout/hierarchy1"/>
    <dgm:cxn modelId="{0A00D0B9-A204-4430-BBCA-A243B97915BC}" srcId="{217A4189-8C04-4617-B168-7CE97D515865}" destId="{B25E40F1-4018-409D-BD78-128757DE4C90}" srcOrd="1" destOrd="0" parTransId="{56AB0175-F6AD-4EDE-A22D-83778A3D1C17}" sibTransId="{8D9376DD-701E-4873-BAE8-C4A8FCA669B7}"/>
    <dgm:cxn modelId="{2D8C22FC-99A8-4FAA-84B4-584603AE3657}" srcId="{B25E40F1-4018-409D-BD78-128757DE4C90}" destId="{D6237586-1BF5-407F-983F-E7B56F10DD9C}" srcOrd="0" destOrd="0" parTransId="{AE0DC21B-D042-43F5-92AF-3315A6E3361C}" sibTransId="{FAF393BE-78E5-44B3-BE7C-AE31C2A29022}"/>
    <dgm:cxn modelId="{74F60DCC-078D-49DB-8AE4-40BDA714C3C1}" type="presOf" srcId="{D9E8D2F5-6EC9-49A0-9D6F-3C1295E73652}" destId="{B957DD2B-F7AF-46CA-A751-71C95D27AA77}" srcOrd="0" destOrd="0" presId="urn:microsoft.com/office/officeart/2005/8/layout/hierarchy1"/>
    <dgm:cxn modelId="{C56ADFAF-797B-4393-BF69-8A09F979FD25}" srcId="{260F62D8-89FC-4F20-B88F-7A00DEFE649B}" destId="{729ECD60-9E9E-43A6-ACDA-B47108AB148C}" srcOrd="0" destOrd="0" parTransId="{D9E8D2F5-6EC9-49A0-9D6F-3C1295E73652}" sibTransId="{05207D08-7143-411B-9C53-8C18C580F67C}"/>
    <dgm:cxn modelId="{BDDA5764-1594-4BF4-8617-B190E286B9BE}" type="presParOf" srcId="{258502D7-EE19-4CB1-96A4-E56792462E67}" destId="{064D8DAE-AFD8-4CB1-AC18-68D1E26ED049}" srcOrd="0" destOrd="0" presId="urn:microsoft.com/office/officeart/2005/8/layout/hierarchy1"/>
    <dgm:cxn modelId="{04146274-F423-42AA-BBB2-BABEB338B8AD}" type="presParOf" srcId="{064D8DAE-AFD8-4CB1-AC18-68D1E26ED049}" destId="{A227B99E-B6D5-4489-93E9-90DD822D5ECF}" srcOrd="0" destOrd="0" presId="urn:microsoft.com/office/officeart/2005/8/layout/hierarchy1"/>
    <dgm:cxn modelId="{BBEB4D8C-6942-4BEF-AE15-2B037021BF7F}" type="presParOf" srcId="{A227B99E-B6D5-4489-93E9-90DD822D5ECF}" destId="{CA478802-D325-43A8-874E-C02B5926AB5E}" srcOrd="0" destOrd="0" presId="urn:microsoft.com/office/officeart/2005/8/layout/hierarchy1"/>
    <dgm:cxn modelId="{4274599F-7334-4D86-A4C9-ABCA6A8424FA}" type="presParOf" srcId="{A227B99E-B6D5-4489-93E9-90DD822D5ECF}" destId="{66A40A19-F022-4140-A15F-A6DE7ACAB6D2}" srcOrd="1" destOrd="0" presId="urn:microsoft.com/office/officeart/2005/8/layout/hierarchy1"/>
    <dgm:cxn modelId="{6A5BA7DE-526F-4FBB-A5FB-EDFC52CCC305}" type="presParOf" srcId="{064D8DAE-AFD8-4CB1-AC18-68D1E26ED049}" destId="{7972C1AC-9640-4AE5-8DC5-68B7D9582248}" srcOrd="1" destOrd="0" presId="urn:microsoft.com/office/officeart/2005/8/layout/hierarchy1"/>
    <dgm:cxn modelId="{1579DEE2-5D3E-4E85-A8AB-58C10DC9C649}" type="presParOf" srcId="{7972C1AC-9640-4AE5-8DC5-68B7D9582248}" destId="{F1751C72-8178-43DF-8072-C0FE9F079527}" srcOrd="0" destOrd="0" presId="urn:microsoft.com/office/officeart/2005/8/layout/hierarchy1"/>
    <dgm:cxn modelId="{9C2B0FB1-67C2-4455-A204-1CE90C756E3B}" type="presParOf" srcId="{7972C1AC-9640-4AE5-8DC5-68B7D9582248}" destId="{1399440A-4A9B-4035-8768-2FEF81A0A0FB}" srcOrd="1" destOrd="0" presId="urn:microsoft.com/office/officeart/2005/8/layout/hierarchy1"/>
    <dgm:cxn modelId="{C9D49ACC-68E5-4257-A047-E149411C0595}" type="presParOf" srcId="{1399440A-4A9B-4035-8768-2FEF81A0A0FB}" destId="{C34D932F-961B-44B0-B23F-D691A6AA5A11}" srcOrd="0" destOrd="0" presId="urn:microsoft.com/office/officeart/2005/8/layout/hierarchy1"/>
    <dgm:cxn modelId="{906FE053-71EC-441F-A6D6-11A237BBB340}" type="presParOf" srcId="{C34D932F-961B-44B0-B23F-D691A6AA5A11}" destId="{E9680C8C-3FF3-4503-93BF-6FEEB668DC7B}" srcOrd="0" destOrd="0" presId="urn:microsoft.com/office/officeart/2005/8/layout/hierarchy1"/>
    <dgm:cxn modelId="{EFFD84DB-2DB1-499E-8EA7-F1A3EC256335}" type="presParOf" srcId="{C34D932F-961B-44B0-B23F-D691A6AA5A11}" destId="{B30EF918-A3E8-4B5D-BBB3-F34A53C55CAD}" srcOrd="1" destOrd="0" presId="urn:microsoft.com/office/officeart/2005/8/layout/hierarchy1"/>
    <dgm:cxn modelId="{399847A1-8946-4A92-9F03-9A4E38E47FB4}" type="presParOf" srcId="{1399440A-4A9B-4035-8768-2FEF81A0A0FB}" destId="{7BCB0340-99AA-4EFE-A2D3-AB884147BC1E}" srcOrd="1" destOrd="0" presId="urn:microsoft.com/office/officeart/2005/8/layout/hierarchy1"/>
    <dgm:cxn modelId="{83E0C399-F942-4F63-85C1-D2EAB4F4E89E}" type="presParOf" srcId="{7BCB0340-99AA-4EFE-A2D3-AB884147BC1E}" destId="{B957DD2B-F7AF-46CA-A751-71C95D27AA77}" srcOrd="0" destOrd="0" presId="urn:microsoft.com/office/officeart/2005/8/layout/hierarchy1"/>
    <dgm:cxn modelId="{F5723AAB-7696-4F5F-8922-125E817D52AC}" type="presParOf" srcId="{7BCB0340-99AA-4EFE-A2D3-AB884147BC1E}" destId="{A7BB4FBE-0CA9-44DF-B823-3F54F39FEAD7}" srcOrd="1" destOrd="0" presId="urn:microsoft.com/office/officeart/2005/8/layout/hierarchy1"/>
    <dgm:cxn modelId="{DCFF516D-E2AB-4794-B2A0-8DA7BCA25D79}" type="presParOf" srcId="{A7BB4FBE-0CA9-44DF-B823-3F54F39FEAD7}" destId="{810D034A-159E-4528-8F1D-7037693643C5}" srcOrd="0" destOrd="0" presId="urn:microsoft.com/office/officeart/2005/8/layout/hierarchy1"/>
    <dgm:cxn modelId="{F6458E69-9E88-4CD5-B30D-3C543DDF2413}" type="presParOf" srcId="{810D034A-159E-4528-8F1D-7037693643C5}" destId="{9AA070AB-F25E-4C2B-8C7D-042416335F49}" srcOrd="0" destOrd="0" presId="urn:microsoft.com/office/officeart/2005/8/layout/hierarchy1"/>
    <dgm:cxn modelId="{D52630F3-B9F0-4530-8028-15D86A2B6740}" type="presParOf" srcId="{810D034A-159E-4528-8F1D-7037693643C5}" destId="{F03B3302-AFBF-428A-B57C-95299DEE74E9}" srcOrd="1" destOrd="0" presId="urn:microsoft.com/office/officeart/2005/8/layout/hierarchy1"/>
    <dgm:cxn modelId="{EF57E6C7-035F-45B0-B7F3-F9EF5CC32F96}" type="presParOf" srcId="{A7BB4FBE-0CA9-44DF-B823-3F54F39FEAD7}" destId="{76FA12DA-BAC2-4ABC-A0BA-CA30DEEE5F98}" srcOrd="1" destOrd="0" presId="urn:microsoft.com/office/officeart/2005/8/layout/hierarchy1"/>
    <dgm:cxn modelId="{F13D016E-F3FF-4B76-8D20-DD9AB941B828}" type="presParOf" srcId="{7972C1AC-9640-4AE5-8DC5-68B7D9582248}" destId="{53419F2A-E675-4232-9824-A0DCF88B3465}" srcOrd="2" destOrd="0" presId="urn:microsoft.com/office/officeart/2005/8/layout/hierarchy1"/>
    <dgm:cxn modelId="{1E639CE9-750B-4D23-B915-6A4BDE948D8B}" type="presParOf" srcId="{7972C1AC-9640-4AE5-8DC5-68B7D9582248}" destId="{1C41AF19-7D99-4E7A-9637-A7DFD52FF562}" srcOrd="3" destOrd="0" presId="urn:microsoft.com/office/officeart/2005/8/layout/hierarchy1"/>
    <dgm:cxn modelId="{ABBB2099-CC5D-4ED7-89F2-C198ADE2E741}" type="presParOf" srcId="{1C41AF19-7D99-4E7A-9637-A7DFD52FF562}" destId="{152C9621-74B5-47EF-A100-0955FFB684BD}" srcOrd="0" destOrd="0" presId="urn:microsoft.com/office/officeart/2005/8/layout/hierarchy1"/>
    <dgm:cxn modelId="{EC1630F5-5880-4933-891B-6B11BAAED349}" type="presParOf" srcId="{152C9621-74B5-47EF-A100-0955FFB684BD}" destId="{031DCC46-4EE3-4FAA-A3B0-4E0760945F8C}" srcOrd="0" destOrd="0" presId="urn:microsoft.com/office/officeart/2005/8/layout/hierarchy1"/>
    <dgm:cxn modelId="{721A3181-69A2-480C-985F-0BF7DFA7130B}" type="presParOf" srcId="{152C9621-74B5-47EF-A100-0955FFB684BD}" destId="{83CBAF28-3535-463E-804C-1A3BD0F2938F}" srcOrd="1" destOrd="0" presId="urn:microsoft.com/office/officeart/2005/8/layout/hierarchy1"/>
    <dgm:cxn modelId="{88B409BB-BD33-48E3-B380-BEA3957B455A}" type="presParOf" srcId="{1C41AF19-7D99-4E7A-9637-A7DFD52FF562}" destId="{0DBDB469-BE92-48BA-9A57-DBA78BD6611F}" srcOrd="1" destOrd="0" presId="urn:microsoft.com/office/officeart/2005/8/layout/hierarchy1"/>
    <dgm:cxn modelId="{A8226E3B-9E3B-4888-98A1-A9F09A628A63}" type="presParOf" srcId="{0DBDB469-BE92-48BA-9A57-DBA78BD6611F}" destId="{8335F107-8142-4842-A09C-9506AAC65955}" srcOrd="0" destOrd="0" presId="urn:microsoft.com/office/officeart/2005/8/layout/hierarchy1"/>
    <dgm:cxn modelId="{237B6252-F88A-4E35-AE87-D45ABFAD5DCF}" type="presParOf" srcId="{0DBDB469-BE92-48BA-9A57-DBA78BD6611F}" destId="{CED8EE9D-8C77-44A1-99A9-2FF1EB8A51EA}" srcOrd="1" destOrd="0" presId="urn:microsoft.com/office/officeart/2005/8/layout/hierarchy1"/>
    <dgm:cxn modelId="{B9E15620-CAD6-46D2-BE51-DFA505B4E367}" type="presParOf" srcId="{CED8EE9D-8C77-44A1-99A9-2FF1EB8A51EA}" destId="{012587BD-748C-4F47-A9BB-0E1616F0B476}" srcOrd="0" destOrd="0" presId="urn:microsoft.com/office/officeart/2005/8/layout/hierarchy1"/>
    <dgm:cxn modelId="{FD69DC9D-901E-4FB7-808D-966D1E7DCBF7}" type="presParOf" srcId="{012587BD-748C-4F47-A9BB-0E1616F0B476}" destId="{70021230-C98D-4531-8FAA-871079E9A62C}" srcOrd="0" destOrd="0" presId="urn:microsoft.com/office/officeart/2005/8/layout/hierarchy1"/>
    <dgm:cxn modelId="{63CAB7E3-B247-441D-BE25-5705DD201AA8}" type="presParOf" srcId="{012587BD-748C-4F47-A9BB-0E1616F0B476}" destId="{5FCB3542-1E92-4C61-B2C7-CF5C5721950E}" srcOrd="1" destOrd="0" presId="urn:microsoft.com/office/officeart/2005/8/layout/hierarchy1"/>
    <dgm:cxn modelId="{2D1B768F-2F85-4625-8019-90A5214394AD}" type="presParOf" srcId="{CED8EE9D-8C77-44A1-99A9-2FF1EB8A51EA}" destId="{53D9188A-D180-4A06-BCC7-A7396977F299}" srcOrd="1" destOrd="0" presId="urn:microsoft.com/office/officeart/2005/8/layout/hierarchy1"/>
    <dgm:cxn modelId="{1F887DBF-BBEE-4553-A3EC-3EAC5D0CD03F}" type="presParOf" srcId="{0DBDB469-BE92-48BA-9A57-DBA78BD6611F}" destId="{DFFC8252-FA0B-4058-B766-514FF1E493B2}" srcOrd="2" destOrd="0" presId="urn:microsoft.com/office/officeart/2005/8/layout/hierarchy1"/>
    <dgm:cxn modelId="{FD3976F7-1899-4F04-B058-D36AFFEF84B2}" type="presParOf" srcId="{0DBDB469-BE92-48BA-9A57-DBA78BD6611F}" destId="{68F6D026-27FF-44EB-B3AC-8453D8B5771F}" srcOrd="3" destOrd="0" presId="urn:microsoft.com/office/officeart/2005/8/layout/hierarchy1"/>
    <dgm:cxn modelId="{E7637B28-F49D-4107-985E-674AA631C5E4}" type="presParOf" srcId="{68F6D026-27FF-44EB-B3AC-8453D8B5771F}" destId="{6E39F09C-89C5-4998-A30A-257A9CAABD83}" srcOrd="0" destOrd="0" presId="urn:microsoft.com/office/officeart/2005/8/layout/hierarchy1"/>
    <dgm:cxn modelId="{AE331F4D-2C3A-470A-9908-80D2F76BD474}" type="presParOf" srcId="{6E39F09C-89C5-4998-A30A-257A9CAABD83}" destId="{18ED70BD-E31E-4021-91F5-95374749A760}" srcOrd="0" destOrd="0" presId="urn:microsoft.com/office/officeart/2005/8/layout/hierarchy1"/>
    <dgm:cxn modelId="{BC213DA3-7988-45A8-8730-6E744A8A646A}" type="presParOf" srcId="{6E39F09C-89C5-4998-A30A-257A9CAABD83}" destId="{3848D4E2-8DD3-487A-9778-3D2A29EB8931}" srcOrd="1" destOrd="0" presId="urn:microsoft.com/office/officeart/2005/8/layout/hierarchy1"/>
    <dgm:cxn modelId="{52A478F5-1F7F-402F-B869-09D2DB44EF01}" type="presParOf" srcId="{68F6D026-27FF-44EB-B3AC-8453D8B5771F}" destId="{3366472D-DFF5-4E3C-92CB-D32523B0C2D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F3A47B-5F44-4812-8E54-0079A2CCF86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260F62D8-89FC-4F20-B88F-7A00DEFE649B}">
      <dgm:prSet phldrT="[Text]" custT="1"/>
      <dgm:spPr/>
      <dgm:t>
        <a:bodyPr/>
        <a:lstStyle/>
        <a:p>
          <a:r>
            <a:rPr lang="en-US" sz="2000" b="1" dirty="0" smtClean="0"/>
            <a:t>Thermodynamics</a:t>
          </a:r>
          <a:endParaRPr lang="en-US" sz="2000" b="1" dirty="0"/>
        </a:p>
      </dgm:t>
    </dgm:pt>
    <dgm:pt modelId="{A1F97A6C-445F-43ED-837A-918BAE54BB1C}" type="parTrans" cxnId="{94C93533-88B0-4BBF-95BD-16596BF1074A}">
      <dgm:prSet/>
      <dgm:spPr/>
      <dgm:t>
        <a:bodyPr/>
        <a:lstStyle/>
        <a:p>
          <a:endParaRPr lang="en-US" sz="2000" b="1"/>
        </a:p>
      </dgm:t>
    </dgm:pt>
    <dgm:pt modelId="{20FEC43E-D3F2-4E7F-A9E7-02C0E5391B78}" type="sibTrans" cxnId="{94C93533-88B0-4BBF-95BD-16596BF1074A}">
      <dgm:prSet/>
      <dgm:spPr/>
      <dgm:t>
        <a:bodyPr/>
        <a:lstStyle/>
        <a:p>
          <a:endParaRPr lang="en-US" sz="2000" b="1"/>
        </a:p>
      </dgm:t>
    </dgm:pt>
    <dgm:pt modelId="{729ECD60-9E9E-43A6-ACDA-B47108AB148C}">
      <dgm:prSet phldrT="[Text]" custT="1"/>
      <dgm:spPr/>
      <dgm:t>
        <a:bodyPr/>
        <a:lstStyle/>
        <a:p>
          <a:r>
            <a:rPr lang="en-US" sz="2000" b="1" dirty="0" smtClean="0"/>
            <a:t>Amount</a:t>
          </a:r>
          <a:endParaRPr lang="en-US" sz="2000" b="1" dirty="0"/>
        </a:p>
      </dgm:t>
    </dgm:pt>
    <dgm:pt modelId="{D9E8D2F5-6EC9-49A0-9D6F-3C1295E73652}" type="parTrans" cxnId="{C56ADFAF-797B-4393-BF69-8A09F979FD25}">
      <dgm:prSet/>
      <dgm:spPr/>
      <dgm:t>
        <a:bodyPr/>
        <a:lstStyle/>
        <a:p>
          <a:endParaRPr lang="en-US" sz="2000" b="1"/>
        </a:p>
      </dgm:t>
    </dgm:pt>
    <dgm:pt modelId="{05207D08-7143-411B-9C53-8C18C580F67C}" type="sibTrans" cxnId="{C56ADFAF-797B-4393-BF69-8A09F979FD25}">
      <dgm:prSet/>
      <dgm:spPr/>
      <dgm:t>
        <a:bodyPr/>
        <a:lstStyle/>
        <a:p>
          <a:endParaRPr lang="en-US" sz="2000" b="1"/>
        </a:p>
      </dgm:t>
    </dgm:pt>
    <dgm:pt modelId="{B25E40F1-4018-409D-BD78-128757DE4C90}">
      <dgm:prSet phldrT="[Text]" custT="1"/>
      <dgm:spPr/>
      <dgm:t>
        <a:bodyPr/>
        <a:lstStyle/>
        <a:p>
          <a:r>
            <a:rPr lang="en-US" sz="2000" b="1" dirty="0" smtClean="0"/>
            <a:t>Heat Transfer</a:t>
          </a:r>
          <a:endParaRPr lang="en-US" sz="2000" b="1" dirty="0"/>
        </a:p>
      </dgm:t>
    </dgm:pt>
    <dgm:pt modelId="{56AB0175-F6AD-4EDE-A22D-83778A3D1C17}" type="parTrans" cxnId="{0A00D0B9-A204-4430-BBCA-A243B97915BC}">
      <dgm:prSet/>
      <dgm:spPr/>
      <dgm:t>
        <a:bodyPr/>
        <a:lstStyle/>
        <a:p>
          <a:endParaRPr lang="en-US" sz="2000" b="1"/>
        </a:p>
      </dgm:t>
    </dgm:pt>
    <dgm:pt modelId="{8D9376DD-701E-4873-BAE8-C4A8FCA669B7}" type="sibTrans" cxnId="{0A00D0B9-A204-4430-BBCA-A243B97915BC}">
      <dgm:prSet/>
      <dgm:spPr/>
      <dgm:t>
        <a:bodyPr/>
        <a:lstStyle/>
        <a:p>
          <a:endParaRPr lang="en-US" sz="2000" b="1"/>
        </a:p>
      </dgm:t>
    </dgm:pt>
    <dgm:pt modelId="{D6237586-1BF5-407F-983F-E7B56F10DD9C}">
      <dgm:prSet phldrT="[Text]" custT="1"/>
      <dgm:spPr/>
      <dgm:t>
        <a:bodyPr/>
        <a:lstStyle/>
        <a:p>
          <a:r>
            <a:rPr lang="en-US" sz="2000" b="1" dirty="0" smtClean="0"/>
            <a:t>Rate</a:t>
          </a:r>
          <a:endParaRPr lang="en-US" sz="2000" b="1" dirty="0"/>
        </a:p>
      </dgm:t>
    </dgm:pt>
    <dgm:pt modelId="{AE0DC21B-D042-43F5-92AF-3315A6E3361C}" type="parTrans" cxnId="{2D8C22FC-99A8-4FAA-84B4-584603AE3657}">
      <dgm:prSet/>
      <dgm:spPr/>
      <dgm:t>
        <a:bodyPr/>
        <a:lstStyle/>
        <a:p>
          <a:endParaRPr lang="en-US" sz="2000" b="1"/>
        </a:p>
      </dgm:t>
    </dgm:pt>
    <dgm:pt modelId="{FAF393BE-78E5-44B3-BE7C-AE31C2A29022}" type="sibTrans" cxnId="{2D8C22FC-99A8-4FAA-84B4-584603AE3657}">
      <dgm:prSet/>
      <dgm:spPr/>
      <dgm:t>
        <a:bodyPr/>
        <a:lstStyle/>
        <a:p>
          <a:endParaRPr lang="en-US" sz="2000" b="1"/>
        </a:p>
      </dgm:t>
    </dgm:pt>
    <dgm:pt modelId="{217A4189-8C04-4617-B168-7CE97D515865}">
      <dgm:prSet phldrT="[Text]" custT="1"/>
      <dgm:spPr/>
      <dgm:t>
        <a:bodyPr/>
        <a:lstStyle/>
        <a:p>
          <a:r>
            <a:rPr lang="en-US" sz="2000" b="1" dirty="0" smtClean="0"/>
            <a:t>Energy Interaction</a:t>
          </a:r>
          <a:endParaRPr lang="en-US" sz="2000" b="1" dirty="0"/>
        </a:p>
      </dgm:t>
    </dgm:pt>
    <dgm:pt modelId="{69134656-18D5-4429-A7BF-DAE46EDD89D2}" type="sibTrans" cxnId="{D4018329-F0B4-4CB3-A003-B8BCF83D5BEA}">
      <dgm:prSet/>
      <dgm:spPr/>
      <dgm:t>
        <a:bodyPr/>
        <a:lstStyle/>
        <a:p>
          <a:endParaRPr lang="en-US" sz="2000" b="1"/>
        </a:p>
      </dgm:t>
    </dgm:pt>
    <dgm:pt modelId="{3488EAD2-A9CC-439B-B68E-DED966440A5E}" type="parTrans" cxnId="{D4018329-F0B4-4CB3-A003-B8BCF83D5BEA}">
      <dgm:prSet/>
      <dgm:spPr/>
      <dgm:t>
        <a:bodyPr/>
        <a:lstStyle/>
        <a:p>
          <a:endParaRPr lang="en-US" sz="2000" b="1"/>
        </a:p>
      </dgm:t>
    </dgm:pt>
    <dgm:pt modelId="{258502D7-EE19-4CB1-96A4-E56792462E67}" type="pres">
      <dgm:prSet presAssocID="{00F3A47B-5F44-4812-8E54-0079A2CCF86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64D8DAE-AFD8-4CB1-AC18-68D1E26ED049}" type="pres">
      <dgm:prSet presAssocID="{217A4189-8C04-4617-B168-7CE97D515865}" presName="hierRoot1" presStyleCnt="0"/>
      <dgm:spPr/>
    </dgm:pt>
    <dgm:pt modelId="{A227B99E-B6D5-4489-93E9-90DD822D5ECF}" type="pres">
      <dgm:prSet presAssocID="{217A4189-8C04-4617-B168-7CE97D515865}" presName="composite" presStyleCnt="0"/>
      <dgm:spPr/>
    </dgm:pt>
    <dgm:pt modelId="{CA478802-D325-43A8-874E-C02B5926AB5E}" type="pres">
      <dgm:prSet presAssocID="{217A4189-8C04-4617-B168-7CE97D515865}" presName="background" presStyleLbl="node0" presStyleIdx="0" presStyleCnt="1"/>
      <dgm:spPr/>
    </dgm:pt>
    <dgm:pt modelId="{66A40A19-F022-4140-A15F-A6DE7ACAB6D2}" type="pres">
      <dgm:prSet presAssocID="{217A4189-8C04-4617-B168-7CE97D51586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72C1AC-9640-4AE5-8DC5-68B7D9582248}" type="pres">
      <dgm:prSet presAssocID="{217A4189-8C04-4617-B168-7CE97D515865}" presName="hierChild2" presStyleCnt="0"/>
      <dgm:spPr/>
    </dgm:pt>
    <dgm:pt modelId="{F1751C72-8178-43DF-8072-C0FE9F079527}" type="pres">
      <dgm:prSet presAssocID="{A1F97A6C-445F-43ED-837A-918BAE54BB1C}" presName="Name10" presStyleLbl="parChTrans1D2" presStyleIdx="0" presStyleCnt="2"/>
      <dgm:spPr/>
      <dgm:t>
        <a:bodyPr/>
        <a:lstStyle/>
        <a:p>
          <a:endParaRPr lang="en-US"/>
        </a:p>
      </dgm:t>
    </dgm:pt>
    <dgm:pt modelId="{1399440A-4A9B-4035-8768-2FEF81A0A0FB}" type="pres">
      <dgm:prSet presAssocID="{260F62D8-89FC-4F20-B88F-7A00DEFE649B}" presName="hierRoot2" presStyleCnt="0"/>
      <dgm:spPr/>
    </dgm:pt>
    <dgm:pt modelId="{C34D932F-961B-44B0-B23F-D691A6AA5A11}" type="pres">
      <dgm:prSet presAssocID="{260F62D8-89FC-4F20-B88F-7A00DEFE649B}" presName="composite2" presStyleCnt="0"/>
      <dgm:spPr/>
    </dgm:pt>
    <dgm:pt modelId="{E9680C8C-3FF3-4503-93BF-6FEEB668DC7B}" type="pres">
      <dgm:prSet presAssocID="{260F62D8-89FC-4F20-B88F-7A00DEFE649B}" presName="background2" presStyleLbl="node2" presStyleIdx="0" presStyleCnt="2"/>
      <dgm:spPr/>
    </dgm:pt>
    <dgm:pt modelId="{B30EF918-A3E8-4B5D-BBB3-F34A53C55CAD}" type="pres">
      <dgm:prSet presAssocID="{260F62D8-89FC-4F20-B88F-7A00DEFE649B}" presName="text2" presStyleLbl="fgAcc2" presStyleIdx="0" presStyleCnt="2" custScaleX="1263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CB0340-99AA-4EFE-A2D3-AB884147BC1E}" type="pres">
      <dgm:prSet presAssocID="{260F62D8-89FC-4F20-B88F-7A00DEFE649B}" presName="hierChild3" presStyleCnt="0"/>
      <dgm:spPr/>
    </dgm:pt>
    <dgm:pt modelId="{B957DD2B-F7AF-46CA-A751-71C95D27AA77}" type="pres">
      <dgm:prSet presAssocID="{D9E8D2F5-6EC9-49A0-9D6F-3C1295E73652}" presName="Name17" presStyleLbl="parChTrans1D3" presStyleIdx="0" presStyleCnt="2"/>
      <dgm:spPr/>
      <dgm:t>
        <a:bodyPr/>
        <a:lstStyle/>
        <a:p>
          <a:endParaRPr lang="en-US"/>
        </a:p>
      </dgm:t>
    </dgm:pt>
    <dgm:pt modelId="{A7BB4FBE-0CA9-44DF-B823-3F54F39FEAD7}" type="pres">
      <dgm:prSet presAssocID="{729ECD60-9E9E-43A6-ACDA-B47108AB148C}" presName="hierRoot3" presStyleCnt="0"/>
      <dgm:spPr/>
    </dgm:pt>
    <dgm:pt modelId="{810D034A-159E-4528-8F1D-7037693643C5}" type="pres">
      <dgm:prSet presAssocID="{729ECD60-9E9E-43A6-ACDA-B47108AB148C}" presName="composite3" presStyleCnt="0"/>
      <dgm:spPr/>
    </dgm:pt>
    <dgm:pt modelId="{9AA070AB-F25E-4C2B-8C7D-042416335F49}" type="pres">
      <dgm:prSet presAssocID="{729ECD60-9E9E-43A6-ACDA-B47108AB148C}" presName="background3" presStyleLbl="node3" presStyleIdx="0" presStyleCnt="2"/>
      <dgm:spPr/>
    </dgm:pt>
    <dgm:pt modelId="{F03B3302-AFBF-428A-B57C-95299DEE74E9}" type="pres">
      <dgm:prSet presAssocID="{729ECD60-9E9E-43A6-ACDA-B47108AB148C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FA12DA-BAC2-4ABC-A0BA-CA30DEEE5F98}" type="pres">
      <dgm:prSet presAssocID="{729ECD60-9E9E-43A6-ACDA-B47108AB148C}" presName="hierChild4" presStyleCnt="0"/>
      <dgm:spPr/>
    </dgm:pt>
    <dgm:pt modelId="{53419F2A-E675-4232-9824-A0DCF88B3465}" type="pres">
      <dgm:prSet presAssocID="{56AB0175-F6AD-4EDE-A22D-83778A3D1C17}" presName="Name10" presStyleLbl="parChTrans1D2" presStyleIdx="1" presStyleCnt="2"/>
      <dgm:spPr/>
      <dgm:t>
        <a:bodyPr/>
        <a:lstStyle/>
        <a:p>
          <a:endParaRPr lang="en-US"/>
        </a:p>
      </dgm:t>
    </dgm:pt>
    <dgm:pt modelId="{1C41AF19-7D99-4E7A-9637-A7DFD52FF562}" type="pres">
      <dgm:prSet presAssocID="{B25E40F1-4018-409D-BD78-128757DE4C90}" presName="hierRoot2" presStyleCnt="0"/>
      <dgm:spPr/>
    </dgm:pt>
    <dgm:pt modelId="{152C9621-74B5-47EF-A100-0955FFB684BD}" type="pres">
      <dgm:prSet presAssocID="{B25E40F1-4018-409D-BD78-128757DE4C90}" presName="composite2" presStyleCnt="0"/>
      <dgm:spPr/>
    </dgm:pt>
    <dgm:pt modelId="{031DCC46-4EE3-4FAA-A3B0-4E0760945F8C}" type="pres">
      <dgm:prSet presAssocID="{B25E40F1-4018-409D-BD78-128757DE4C90}" presName="background2" presStyleLbl="node2" presStyleIdx="1" presStyleCnt="2"/>
      <dgm:spPr/>
    </dgm:pt>
    <dgm:pt modelId="{83CBAF28-3535-463E-804C-1A3BD0F2938F}" type="pres">
      <dgm:prSet presAssocID="{B25E40F1-4018-409D-BD78-128757DE4C90}" presName="text2" presStyleLbl="fgAcc2" presStyleIdx="1" presStyleCnt="2" custLinFactNeighborX="-2080" custLinFactNeighborY="-17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BDB469-BE92-48BA-9A57-DBA78BD6611F}" type="pres">
      <dgm:prSet presAssocID="{B25E40F1-4018-409D-BD78-128757DE4C90}" presName="hierChild3" presStyleCnt="0"/>
      <dgm:spPr/>
    </dgm:pt>
    <dgm:pt modelId="{8335F107-8142-4842-A09C-9506AAC65955}" type="pres">
      <dgm:prSet presAssocID="{AE0DC21B-D042-43F5-92AF-3315A6E3361C}" presName="Name17" presStyleLbl="parChTrans1D3" presStyleIdx="1" presStyleCnt="2"/>
      <dgm:spPr/>
      <dgm:t>
        <a:bodyPr/>
        <a:lstStyle/>
        <a:p>
          <a:endParaRPr lang="en-US"/>
        </a:p>
      </dgm:t>
    </dgm:pt>
    <dgm:pt modelId="{CED8EE9D-8C77-44A1-99A9-2FF1EB8A51EA}" type="pres">
      <dgm:prSet presAssocID="{D6237586-1BF5-407F-983F-E7B56F10DD9C}" presName="hierRoot3" presStyleCnt="0"/>
      <dgm:spPr/>
    </dgm:pt>
    <dgm:pt modelId="{012587BD-748C-4F47-A9BB-0E1616F0B476}" type="pres">
      <dgm:prSet presAssocID="{D6237586-1BF5-407F-983F-E7B56F10DD9C}" presName="composite3" presStyleCnt="0"/>
      <dgm:spPr/>
    </dgm:pt>
    <dgm:pt modelId="{70021230-C98D-4531-8FAA-871079E9A62C}" type="pres">
      <dgm:prSet presAssocID="{D6237586-1BF5-407F-983F-E7B56F10DD9C}" presName="background3" presStyleLbl="node3" presStyleIdx="1" presStyleCnt="2"/>
      <dgm:spPr/>
    </dgm:pt>
    <dgm:pt modelId="{5FCB3542-1E92-4C61-B2C7-CF5C5721950E}" type="pres">
      <dgm:prSet presAssocID="{D6237586-1BF5-407F-983F-E7B56F10DD9C}" presName="text3" presStyleLbl="fgAcc3" presStyleIdx="1" presStyleCnt="2" custLinFactNeighborX="684" custLinFactNeighborY="56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D9188A-D180-4A06-BCC7-A7396977F299}" type="pres">
      <dgm:prSet presAssocID="{D6237586-1BF5-407F-983F-E7B56F10DD9C}" presName="hierChild4" presStyleCnt="0"/>
      <dgm:spPr/>
    </dgm:pt>
  </dgm:ptLst>
  <dgm:cxnLst>
    <dgm:cxn modelId="{D216F717-D761-4603-A5A4-E85D4CA41718}" type="presOf" srcId="{D6237586-1BF5-407F-983F-E7B56F10DD9C}" destId="{5FCB3542-1E92-4C61-B2C7-CF5C5721950E}" srcOrd="0" destOrd="0" presId="urn:microsoft.com/office/officeart/2005/8/layout/hierarchy1"/>
    <dgm:cxn modelId="{691BBDFF-F848-4465-BC94-79C2352802CD}" type="presOf" srcId="{AE0DC21B-D042-43F5-92AF-3315A6E3361C}" destId="{8335F107-8142-4842-A09C-9506AAC65955}" srcOrd="0" destOrd="0" presId="urn:microsoft.com/office/officeart/2005/8/layout/hierarchy1"/>
    <dgm:cxn modelId="{81E54354-202E-430A-A876-ED99EC32BD22}" type="presOf" srcId="{260F62D8-89FC-4F20-B88F-7A00DEFE649B}" destId="{B30EF918-A3E8-4B5D-BBB3-F34A53C55CAD}" srcOrd="0" destOrd="0" presId="urn:microsoft.com/office/officeart/2005/8/layout/hierarchy1"/>
    <dgm:cxn modelId="{2E033DB8-0F23-4FCA-BCEC-16F6A8C1ED50}" type="presOf" srcId="{217A4189-8C04-4617-B168-7CE97D515865}" destId="{66A40A19-F022-4140-A15F-A6DE7ACAB6D2}" srcOrd="0" destOrd="0" presId="urn:microsoft.com/office/officeart/2005/8/layout/hierarchy1"/>
    <dgm:cxn modelId="{9BEFF83A-FC84-4241-BAE9-22551B55F135}" type="presOf" srcId="{B25E40F1-4018-409D-BD78-128757DE4C90}" destId="{83CBAF28-3535-463E-804C-1A3BD0F2938F}" srcOrd="0" destOrd="0" presId="urn:microsoft.com/office/officeart/2005/8/layout/hierarchy1"/>
    <dgm:cxn modelId="{D4018329-F0B4-4CB3-A003-B8BCF83D5BEA}" srcId="{00F3A47B-5F44-4812-8E54-0079A2CCF869}" destId="{217A4189-8C04-4617-B168-7CE97D515865}" srcOrd="0" destOrd="0" parTransId="{3488EAD2-A9CC-439B-B68E-DED966440A5E}" sibTransId="{69134656-18D5-4429-A7BF-DAE46EDD89D2}"/>
    <dgm:cxn modelId="{2A0AFCB4-599A-469E-9899-C83C2D718D45}" type="presOf" srcId="{A1F97A6C-445F-43ED-837A-918BAE54BB1C}" destId="{F1751C72-8178-43DF-8072-C0FE9F079527}" srcOrd="0" destOrd="0" presId="urn:microsoft.com/office/officeart/2005/8/layout/hierarchy1"/>
    <dgm:cxn modelId="{2D526F1A-065D-44E8-AAA5-F98BFD9B7F22}" type="presOf" srcId="{00F3A47B-5F44-4812-8E54-0079A2CCF869}" destId="{258502D7-EE19-4CB1-96A4-E56792462E67}" srcOrd="0" destOrd="0" presId="urn:microsoft.com/office/officeart/2005/8/layout/hierarchy1"/>
    <dgm:cxn modelId="{80B157B0-80AD-4314-9558-C1BFD507AE11}" type="presOf" srcId="{56AB0175-F6AD-4EDE-A22D-83778A3D1C17}" destId="{53419F2A-E675-4232-9824-A0DCF88B3465}" srcOrd="0" destOrd="0" presId="urn:microsoft.com/office/officeart/2005/8/layout/hierarchy1"/>
    <dgm:cxn modelId="{0A00D0B9-A204-4430-BBCA-A243B97915BC}" srcId="{217A4189-8C04-4617-B168-7CE97D515865}" destId="{B25E40F1-4018-409D-BD78-128757DE4C90}" srcOrd="1" destOrd="0" parTransId="{56AB0175-F6AD-4EDE-A22D-83778A3D1C17}" sibTransId="{8D9376DD-701E-4873-BAE8-C4A8FCA669B7}"/>
    <dgm:cxn modelId="{94C93533-88B0-4BBF-95BD-16596BF1074A}" srcId="{217A4189-8C04-4617-B168-7CE97D515865}" destId="{260F62D8-89FC-4F20-B88F-7A00DEFE649B}" srcOrd="0" destOrd="0" parTransId="{A1F97A6C-445F-43ED-837A-918BAE54BB1C}" sibTransId="{20FEC43E-D3F2-4E7F-A9E7-02C0E5391B78}"/>
    <dgm:cxn modelId="{35E71663-80FF-42A1-8485-C8CB60615150}" type="presOf" srcId="{D9E8D2F5-6EC9-49A0-9D6F-3C1295E73652}" destId="{B957DD2B-F7AF-46CA-A751-71C95D27AA77}" srcOrd="0" destOrd="0" presId="urn:microsoft.com/office/officeart/2005/8/layout/hierarchy1"/>
    <dgm:cxn modelId="{C56ADFAF-797B-4393-BF69-8A09F979FD25}" srcId="{260F62D8-89FC-4F20-B88F-7A00DEFE649B}" destId="{729ECD60-9E9E-43A6-ACDA-B47108AB148C}" srcOrd="0" destOrd="0" parTransId="{D9E8D2F5-6EC9-49A0-9D6F-3C1295E73652}" sibTransId="{05207D08-7143-411B-9C53-8C18C580F67C}"/>
    <dgm:cxn modelId="{2D8C22FC-99A8-4FAA-84B4-584603AE3657}" srcId="{B25E40F1-4018-409D-BD78-128757DE4C90}" destId="{D6237586-1BF5-407F-983F-E7B56F10DD9C}" srcOrd="0" destOrd="0" parTransId="{AE0DC21B-D042-43F5-92AF-3315A6E3361C}" sibTransId="{FAF393BE-78E5-44B3-BE7C-AE31C2A29022}"/>
    <dgm:cxn modelId="{374C9F17-DDE9-4F69-8E72-1D92BBE1C12E}" type="presOf" srcId="{729ECD60-9E9E-43A6-ACDA-B47108AB148C}" destId="{F03B3302-AFBF-428A-B57C-95299DEE74E9}" srcOrd="0" destOrd="0" presId="urn:microsoft.com/office/officeart/2005/8/layout/hierarchy1"/>
    <dgm:cxn modelId="{837ABDAC-347C-45CE-B004-B5C75C6EBB5C}" type="presParOf" srcId="{258502D7-EE19-4CB1-96A4-E56792462E67}" destId="{064D8DAE-AFD8-4CB1-AC18-68D1E26ED049}" srcOrd="0" destOrd="0" presId="urn:microsoft.com/office/officeart/2005/8/layout/hierarchy1"/>
    <dgm:cxn modelId="{92387FC9-83DA-45C5-BFAF-0E7F28424D59}" type="presParOf" srcId="{064D8DAE-AFD8-4CB1-AC18-68D1E26ED049}" destId="{A227B99E-B6D5-4489-93E9-90DD822D5ECF}" srcOrd="0" destOrd="0" presId="urn:microsoft.com/office/officeart/2005/8/layout/hierarchy1"/>
    <dgm:cxn modelId="{CEE10135-574A-442B-87ED-3E81A61C65D9}" type="presParOf" srcId="{A227B99E-B6D5-4489-93E9-90DD822D5ECF}" destId="{CA478802-D325-43A8-874E-C02B5926AB5E}" srcOrd="0" destOrd="0" presId="urn:microsoft.com/office/officeart/2005/8/layout/hierarchy1"/>
    <dgm:cxn modelId="{07F6B76D-1096-44F5-B168-A614C56DDF5B}" type="presParOf" srcId="{A227B99E-B6D5-4489-93E9-90DD822D5ECF}" destId="{66A40A19-F022-4140-A15F-A6DE7ACAB6D2}" srcOrd="1" destOrd="0" presId="urn:microsoft.com/office/officeart/2005/8/layout/hierarchy1"/>
    <dgm:cxn modelId="{758A1984-4E0A-4708-9C19-92166B371197}" type="presParOf" srcId="{064D8DAE-AFD8-4CB1-AC18-68D1E26ED049}" destId="{7972C1AC-9640-4AE5-8DC5-68B7D9582248}" srcOrd="1" destOrd="0" presId="urn:microsoft.com/office/officeart/2005/8/layout/hierarchy1"/>
    <dgm:cxn modelId="{E2A844FB-0414-4D03-B477-99BC07F907A9}" type="presParOf" srcId="{7972C1AC-9640-4AE5-8DC5-68B7D9582248}" destId="{F1751C72-8178-43DF-8072-C0FE9F079527}" srcOrd="0" destOrd="0" presId="urn:microsoft.com/office/officeart/2005/8/layout/hierarchy1"/>
    <dgm:cxn modelId="{CC6C57AD-A8F8-44F8-9320-495459E16B2F}" type="presParOf" srcId="{7972C1AC-9640-4AE5-8DC5-68B7D9582248}" destId="{1399440A-4A9B-4035-8768-2FEF81A0A0FB}" srcOrd="1" destOrd="0" presId="urn:microsoft.com/office/officeart/2005/8/layout/hierarchy1"/>
    <dgm:cxn modelId="{959F4B16-5F2E-42B1-88D8-A2BB4CC6C7BD}" type="presParOf" srcId="{1399440A-4A9B-4035-8768-2FEF81A0A0FB}" destId="{C34D932F-961B-44B0-B23F-D691A6AA5A11}" srcOrd="0" destOrd="0" presId="urn:microsoft.com/office/officeart/2005/8/layout/hierarchy1"/>
    <dgm:cxn modelId="{DD121287-5878-4FB7-AD5C-53DE144B088E}" type="presParOf" srcId="{C34D932F-961B-44B0-B23F-D691A6AA5A11}" destId="{E9680C8C-3FF3-4503-93BF-6FEEB668DC7B}" srcOrd="0" destOrd="0" presId="urn:microsoft.com/office/officeart/2005/8/layout/hierarchy1"/>
    <dgm:cxn modelId="{A707BA45-8491-42A6-89DA-155669FBF708}" type="presParOf" srcId="{C34D932F-961B-44B0-B23F-D691A6AA5A11}" destId="{B30EF918-A3E8-4B5D-BBB3-F34A53C55CAD}" srcOrd="1" destOrd="0" presId="urn:microsoft.com/office/officeart/2005/8/layout/hierarchy1"/>
    <dgm:cxn modelId="{BF3BEA44-4362-45E7-A895-5492F3ECC3D3}" type="presParOf" srcId="{1399440A-4A9B-4035-8768-2FEF81A0A0FB}" destId="{7BCB0340-99AA-4EFE-A2D3-AB884147BC1E}" srcOrd="1" destOrd="0" presId="urn:microsoft.com/office/officeart/2005/8/layout/hierarchy1"/>
    <dgm:cxn modelId="{D636DB31-14AB-4912-B2EB-3B0E0AB7D983}" type="presParOf" srcId="{7BCB0340-99AA-4EFE-A2D3-AB884147BC1E}" destId="{B957DD2B-F7AF-46CA-A751-71C95D27AA77}" srcOrd="0" destOrd="0" presId="urn:microsoft.com/office/officeart/2005/8/layout/hierarchy1"/>
    <dgm:cxn modelId="{36549B05-5656-4447-980E-6182F2D7EEEC}" type="presParOf" srcId="{7BCB0340-99AA-4EFE-A2D3-AB884147BC1E}" destId="{A7BB4FBE-0CA9-44DF-B823-3F54F39FEAD7}" srcOrd="1" destOrd="0" presId="urn:microsoft.com/office/officeart/2005/8/layout/hierarchy1"/>
    <dgm:cxn modelId="{3559CCA0-4799-43C6-9837-9BCF949593CA}" type="presParOf" srcId="{A7BB4FBE-0CA9-44DF-B823-3F54F39FEAD7}" destId="{810D034A-159E-4528-8F1D-7037693643C5}" srcOrd="0" destOrd="0" presId="urn:microsoft.com/office/officeart/2005/8/layout/hierarchy1"/>
    <dgm:cxn modelId="{71C1F3E7-7920-4ACF-A7D1-6DB9B75846C6}" type="presParOf" srcId="{810D034A-159E-4528-8F1D-7037693643C5}" destId="{9AA070AB-F25E-4C2B-8C7D-042416335F49}" srcOrd="0" destOrd="0" presId="urn:microsoft.com/office/officeart/2005/8/layout/hierarchy1"/>
    <dgm:cxn modelId="{3936228C-5133-441C-A339-F583B6DB0248}" type="presParOf" srcId="{810D034A-159E-4528-8F1D-7037693643C5}" destId="{F03B3302-AFBF-428A-B57C-95299DEE74E9}" srcOrd="1" destOrd="0" presId="urn:microsoft.com/office/officeart/2005/8/layout/hierarchy1"/>
    <dgm:cxn modelId="{373DE43E-A2E9-40A0-8121-C4DA83EA70AE}" type="presParOf" srcId="{A7BB4FBE-0CA9-44DF-B823-3F54F39FEAD7}" destId="{76FA12DA-BAC2-4ABC-A0BA-CA30DEEE5F98}" srcOrd="1" destOrd="0" presId="urn:microsoft.com/office/officeart/2005/8/layout/hierarchy1"/>
    <dgm:cxn modelId="{F4FC47B2-6F72-44F2-8F36-DE87AAEC8BC8}" type="presParOf" srcId="{7972C1AC-9640-4AE5-8DC5-68B7D9582248}" destId="{53419F2A-E675-4232-9824-A0DCF88B3465}" srcOrd="2" destOrd="0" presId="urn:microsoft.com/office/officeart/2005/8/layout/hierarchy1"/>
    <dgm:cxn modelId="{E15F3E95-4744-45AA-9355-CBA0BAFEC6F6}" type="presParOf" srcId="{7972C1AC-9640-4AE5-8DC5-68B7D9582248}" destId="{1C41AF19-7D99-4E7A-9637-A7DFD52FF562}" srcOrd="3" destOrd="0" presId="urn:microsoft.com/office/officeart/2005/8/layout/hierarchy1"/>
    <dgm:cxn modelId="{3A4B1198-CF07-470B-BDE6-822EEE749752}" type="presParOf" srcId="{1C41AF19-7D99-4E7A-9637-A7DFD52FF562}" destId="{152C9621-74B5-47EF-A100-0955FFB684BD}" srcOrd="0" destOrd="0" presId="urn:microsoft.com/office/officeart/2005/8/layout/hierarchy1"/>
    <dgm:cxn modelId="{E3B3ACCD-6514-49EC-81BA-8676097E4111}" type="presParOf" srcId="{152C9621-74B5-47EF-A100-0955FFB684BD}" destId="{031DCC46-4EE3-4FAA-A3B0-4E0760945F8C}" srcOrd="0" destOrd="0" presId="urn:microsoft.com/office/officeart/2005/8/layout/hierarchy1"/>
    <dgm:cxn modelId="{985F2AED-072D-4D27-8055-3FF026104D2E}" type="presParOf" srcId="{152C9621-74B5-47EF-A100-0955FFB684BD}" destId="{83CBAF28-3535-463E-804C-1A3BD0F2938F}" srcOrd="1" destOrd="0" presId="urn:microsoft.com/office/officeart/2005/8/layout/hierarchy1"/>
    <dgm:cxn modelId="{F41219E4-ED4B-40DC-8936-BC320AD422FA}" type="presParOf" srcId="{1C41AF19-7D99-4E7A-9637-A7DFD52FF562}" destId="{0DBDB469-BE92-48BA-9A57-DBA78BD6611F}" srcOrd="1" destOrd="0" presId="urn:microsoft.com/office/officeart/2005/8/layout/hierarchy1"/>
    <dgm:cxn modelId="{CB34E650-89D6-4136-A699-0D799E218E2D}" type="presParOf" srcId="{0DBDB469-BE92-48BA-9A57-DBA78BD6611F}" destId="{8335F107-8142-4842-A09C-9506AAC65955}" srcOrd="0" destOrd="0" presId="urn:microsoft.com/office/officeart/2005/8/layout/hierarchy1"/>
    <dgm:cxn modelId="{86A27B7F-016A-4B41-A822-371EB6E8AE15}" type="presParOf" srcId="{0DBDB469-BE92-48BA-9A57-DBA78BD6611F}" destId="{CED8EE9D-8C77-44A1-99A9-2FF1EB8A51EA}" srcOrd="1" destOrd="0" presId="urn:microsoft.com/office/officeart/2005/8/layout/hierarchy1"/>
    <dgm:cxn modelId="{C5149B6E-C87F-4671-A0EE-7674DF28DB24}" type="presParOf" srcId="{CED8EE9D-8C77-44A1-99A9-2FF1EB8A51EA}" destId="{012587BD-748C-4F47-A9BB-0E1616F0B476}" srcOrd="0" destOrd="0" presId="urn:microsoft.com/office/officeart/2005/8/layout/hierarchy1"/>
    <dgm:cxn modelId="{B5ABCD42-9FFD-4565-A0A1-F96C011CF567}" type="presParOf" srcId="{012587BD-748C-4F47-A9BB-0E1616F0B476}" destId="{70021230-C98D-4531-8FAA-871079E9A62C}" srcOrd="0" destOrd="0" presId="urn:microsoft.com/office/officeart/2005/8/layout/hierarchy1"/>
    <dgm:cxn modelId="{60A947A9-A7A7-47C0-B345-5D03AFDCA828}" type="presParOf" srcId="{012587BD-748C-4F47-A9BB-0E1616F0B476}" destId="{5FCB3542-1E92-4C61-B2C7-CF5C5721950E}" srcOrd="1" destOrd="0" presId="urn:microsoft.com/office/officeart/2005/8/layout/hierarchy1"/>
    <dgm:cxn modelId="{1C04FECD-D4C3-4D81-A228-8848BB69B722}" type="presParOf" srcId="{CED8EE9D-8C77-44A1-99A9-2FF1EB8A51EA}" destId="{53D9188A-D180-4A06-BCC7-A7396977F29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FC8252-FA0B-4058-B766-514FF1E493B2}">
      <dsp:nvSpPr>
        <dsp:cNvPr id="0" name=""/>
        <dsp:cNvSpPr/>
      </dsp:nvSpPr>
      <dsp:spPr>
        <a:xfrm>
          <a:off x="3989335" y="2429924"/>
          <a:ext cx="990305" cy="472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539"/>
              </a:lnTo>
              <a:lnTo>
                <a:pt x="990305" y="327539"/>
              </a:lnTo>
              <a:lnTo>
                <a:pt x="990305" y="472719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35F107-8142-4842-A09C-9506AAC65955}">
      <dsp:nvSpPr>
        <dsp:cNvPr id="0" name=""/>
        <dsp:cNvSpPr/>
      </dsp:nvSpPr>
      <dsp:spPr>
        <a:xfrm>
          <a:off x="3074942" y="2429924"/>
          <a:ext cx="914392" cy="473506"/>
        </a:xfrm>
        <a:custGeom>
          <a:avLst/>
          <a:gdLst/>
          <a:ahLst/>
          <a:cxnLst/>
          <a:rect l="0" t="0" r="0" b="0"/>
          <a:pathLst>
            <a:path>
              <a:moveTo>
                <a:pt x="914392" y="0"/>
              </a:moveTo>
              <a:lnTo>
                <a:pt x="914392" y="328326"/>
              </a:lnTo>
              <a:lnTo>
                <a:pt x="0" y="328326"/>
              </a:lnTo>
              <a:lnTo>
                <a:pt x="0" y="473506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419F2A-E675-4232-9824-A0DCF88B3465}">
      <dsp:nvSpPr>
        <dsp:cNvPr id="0" name=""/>
        <dsp:cNvSpPr/>
      </dsp:nvSpPr>
      <dsp:spPr>
        <a:xfrm>
          <a:off x="2482081" y="995933"/>
          <a:ext cx="1507254" cy="438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665"/>
              </a:lnTo>
              <a:lnTo>
                <a:pt x="1507254" y="293665"/>
              </a:lnTo>
              <a:lnTo>
                <a:pt x="1507254" y="438845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7DD2B-F7AF-46CA-A751-71C95D27AA77}">
      <dsp:nvSpPr>
        <dsp:cNvPr id="0" name=""/>
        <dsp:cNvSpPr/>
      </dsp:nvSpPr>
      <dsp:spPr>
        <a:xfrm>
          <a:off x="1103085" y="2446862"/>
          <a:ext cx="91440" cy="4557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782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751C72-8178-43DF-8072-C0FE9F079527}">
      <dsp:nvSpPr>
        <dsp:cNvPr id="0" name=""/>
        <dsp:cNvSpPr/>
      </dsp:nvSpPr>
      <dsp:spPr>
        <a:xfrm>
          <a:off x="1148805" y="995933"/>
          <a:ext cx="1333275" cy="455782"/>
        </a:xfrm>
        <a:custGeom>
          <a:avLst/>
          <a:gdLst/>
          <a:ahLst/>
          <a:cxnLst/>
          <a:rect l="0" t="0" r="0" b="0"/>
          <a:pathLst>
            <a:path>
              <a:moveTo>
                <a:pt x="1333275" y="0"/>
              </a:moveTo>
              <a:lnTo>
                <a:pt x="1333275" y="310602"/>
              </a:lnTo>
              <a:lnTo>
                <a:pt x="0" y="310602"/>
              </a:lnTo>
              <a:lnTo>
                <a:pt x="0" y="455782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478802-D325-43A8-874E-C02B5926AB5E}">
      <dsp:nvSpPr>
        <dsp:cNvPr id="0" name=""/>
        <dsp:cNvSpPr/>
      </dsp:nvSpPr>
      <dsp:spPr>
        <a:xfrm>
          <a:off x="1698500" y="786"/>
          <a:ext cx="1567160" cy="99514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40A19-F022-4140-A15F-A6DE7ACAB6D2}">
      <dsp:nvSpPr>
        <dsp:cNvPr id="0" name=""/>
        <dsp:cNvSpPr/>
      </dsp:nvSpPr>
      <dsp:spPr>
        <a:xfrm>
          <a:off x="1872629" y="166208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Energy Interaction</a:t>
          </a:r>
          <a:endParaRPr lang="en-US" sz="1600" b="1" kern="1200" dirty="0"/>
        </a:p>
      </dsp:txBody>
      <dsp:txXfrm>
        <a:off x="1901776" y="195355"/>
        <a:ext cx="1508866" cy="936852"/>
      </dsp:txXfrm>
    </dsp:sp>
    <dsp:sp modelId="{E9680C8C-3FF3-4503-93BF-6FEEB668DC7B}">
      <dsp:nvSpPr>
        <dsp:cNvPr id="0" name=""/>
        <dsp:cNvSpPr/>
      </dsp:nvSpPr>
      <dsp:spPr>
        <a:xfrm>
          <a:off x="158649" y="1451715"/>
          <a:ext cx="1980310" cy="995146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0EF918-A3E8-4B5D-BBB3-F34A53C55CAD}">
      <dsp:nvSpPr>
        <dsp:cNvPr id="0" name=""/>
        <dsp:cNvSpPr/>
      </dsp:nvSpPr>
      <dsp:spPr>
        <a:xfrm>
          <a:off x="332778" y="1617137"/>
          <a:ext cx="198031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Thermodynamics</a:t>
          </a:r>
          <a:endParaRPr lang="en-US" sz="1600" b="1" kern="1200" dirty="0"/>
        </a:p>
      </dsp:txBody>
      <dsp:txXfrm>
        <a:off x="361925" y="1646284"/>
        <a:ext cx="1922016" cy="936852"/>
      </dsp:txXfrm>
    </dsp:sp>
    <dsp:sp modelId="{9AA070AB-F25E-4C2B-8C7D-042416335F49}">
      <dsp:nvSpPr>
        <dsp:cNvPr id="0" name=""/>
        <dsp:cNvSpPr/>
      </dsp:nvSpPr>
      <dsp:spPr>
        <a:xfrm>
          <a:off x="365225" y="2902644"/>
          <a:ext cx="1567160" cy="995146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3B3302-AFBF-428A-B57C-95299DEE74E9}">
      <dsp:nvSpPr>
        <dsp:cNvPr id="0" name=""/>
        <dsp:cNvSpPr/>
      </dsp:nvSpPr>
      <dsp:spPr>
        <a:xfrm>
          <a:off x="539354" y="3068066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Amount</a:t>
          </a:r>
          <a:endParaRPr lang="en-US" sz="1600" b="1" kern="1200" dirty="0"/>
        </a:p>
      </dsp:txBody>
      <dsp:txXfrm>
        <a:off x="568501" y="3097213"/>
        <a:ext cx="1508866" cy="936852"/>
      </dsp:txXfrm>
    </dsp:sp>
    <dsp:sp modelId="{031DCC46-4EE3-4FAA-A3B0-4E0760945F8C}">
      <dsp:nvSpPr>
        <dsp:cNvPr id="0" name=""/>
        <dsp:cNvSpPr/>
      </dsp:nvSpPr>
      <dsp:spPr>
        <a:xfrm>
          <a:off x="3205755" y="1434778"/>
          <a:ext cx="1567160" cy="995146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CBAF28-3535-463E-804C-1A3BD0F2938F}">
      <dsp:nvSpPr>
        <dsp:cNvPr id="0" name=""/>
        <dsp:cNvSpPr/>
      </dsp:nvSpPr>
      <dsp:spPr>
        <a:xfrm>
          <a:off x="3379884" y="1600200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Heat Transfer</a:t>
          </a:r>
          <a:endParaRPr lang="en-US" sz="1600" b="1" kern="1200" dirty="0"/>
        </a:p>
      </dsp:txBody>
      <dsp:txXfrm>
        <a:off x="3409031" y="1629347"/>
        <a:ext cx="1508866" cy="936852"/>
      </dsp:txXfrm>
    </dsp:sp>
    <dsp:sp modelId="{70021230-C98D-4531-8FAA-871079E9A62C}">
      <dsp:nvSpPr>
        <dsp:cNvPr id="0" name=""/>
        <dsp:cNvSpPr/>
      </dsp:nvSpPr>
      <dsp:spPr>
        <a:xfrm>
          <a:off x="2291362" y="2903430"/>
          <a:ext cx="1567160" cy="995146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B3542-1E92-4C61-B2C7-CF5C5721950E}">
      <dsp:nvSpPr>
        <dsp:cNvPr id="0" name=""/>
        <dsp:cNvSpPr/>
      </dsp:nvSpPr>
      <dsp:spPr>
        <a:xfrm>
          <a:off x="2465491" y="3068853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Rate</a:t>
          </a:r>
          <a:endParaRPr lang="en-US" sz="1600" b="1" kern="1200" dirty="0"/>
        </a:p>
      </dsp:txBody>
      <dsp:txXfrm>
        <a:off x="2494638" y="3098000"/>
        <a:ext cx="1508866" cy="936852"/>
      </dsp:txXfrm>
    </dsp:sp>
    <dsp:sp modelId="{18ED70BD-E31E-4021-91F5-95374749A760}">
      <dsp:nvSpPr>
        <dsp:cNvPr id="0" name=""/>
        <dsp:cNvSpPr/>
      </dsp:nvSpPr>
      <dsp:spPr>
        <a:xfrm>
          <a:off x="4196061" y="2902644"/>
          <a:ext cx="1567160" cy="995146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48D4E2-8DD3-487A-9778-3D2A29EB8931}">
      <dsp:nvSpPr>
        <dsp:cNvPr id="0" name=""/>
        <dsp:cNvSpPr/>
      </dsp:nvSpPr>
      <dsp:spPr>
        <a:xfrm>
          <a:off x="4370189" y="3068066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4399336" y="3097213"/>
        <a:ext cx="1508866" cy="936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5F107-8142-4842-A09C-9506AAC65955}">
      <dsp:nvSpPr>
        <dsp:cNvPr id="0" name=""/>
        <dsp:cNvSpPr/>
      </dsp:nvSpPr>
      <dsp:spPr>
        <a:xfrm>
          <a:off x="5636014" y="3644887"/>
          <a:ext cx="91440" cy="710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2489"/>
              </a:lnTo>
              <a:lnTo>
                <a:pt x="110694" y="492489"/>
              </a:lnTo>
              <a:lnTo>
                <a:pt x="110694" y="710259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419F2A-E675-4232-9824-A0DCF88B3465}">
      <dsp:nvSpPr>
        <dsp:cNvPr id="0" name=""/>
        <dsp:cNvSpPr/>
      </dsp:nvSpPr>
      <dsp:spPr>
        <a:xfrm>
          <a:off x="3984203" y="1493899"/>
          <a:ext cx="1697530" cy="658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497"/>
              </a:lnTo>
              <a:lnTo>
                <a:pt x="1697530" y="440497"/>
              </a:lnTo>
              <a:lnTo>
                <a:pt x="1697530" y="658267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7DD2B-F7AF-46CA-A751-71C95D27AA77}">
      <dsp:nvSpPr>
        <dsp:cNvPr id="0" name=""/>
        <dsp:cNvSpPr/>
      </dsp:nvSpPr>
      <dsp:spPr>
        <a:xfrm>
          <a:off x="2501919" y="3670293"/>
          <a:ext cx="91440" cy="6836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3673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751C72-8178-43DF-8072-C0FE9F079527}">
      <dsp:nvSpPr>
        <dsp:cNvPr id="0" name=""/>
        <dsp:cNvSpPr/>
      </dsp:nvSpPr>
      <dsp:spPr>
        <a:xfrm>
          <a:off x="2547639" y="1493899"/>
          <a:ext cx="1436563" cy="683673"/>
        </a:xfrm>
        <a:custGeom>
          <a:avLst/>
          <a:gdLst/>
          <a:ahLst/>
          <a:cxnLst/>
          <a:rect l="0" t="0" r="0" b="0"/>
          <a:pathLst>
            <a:path>
              <a:moveTo>
                <a:pt x="1436563" y="0"/>
              </a:moveTo>
              <a:lnTo>
                <a:pt x="1436563" y="465903"/>
              </a:lnTo>
              <a:lnTo>
                <a:pt x="0" y="465903"/>
              </a:lnTo>
              <a:lnTo>
                <a:pt x="0" y="683673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478802-D325-43A8-874E-C02B5926AB5E}">
      <dsp:nvSpPr>
        <dsp:cNvPr id="0" name=""/>
        <dsp:cNvSpPr/>
      </dsp:nvSpPr>
      <dsp:spPr>
        <a:xfrm>
          <a:off x="2808833" y="1179"/>
          <a:ext cx="2350740" cy="149272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40A19-F022-4140-A15F-A6DE7ACAB6D2}">
      <dsp:nvSpPr>
        <dsp:cNvPr id="0" name=""/>
        <dsp:cNvSpPr/>
      </dsp:nvSpPr>
      <dsp:spPr>
        <a:xfrm>
          <a:off x="3070026" y="249313"/>
          <a:ext cx="2350740" cy="1492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Energy Interaction</a:t>
          </a:r>
          <a:endParaRPr lang="en-US" sz="2000" b="1" kern="1200" dirty="0"/>
        </a:p>
      </dsp:txBody>
      <dsp:txXfrm>
        <a:off x="3113746" y="293033"/>
        <a:ext cx="2263300" cy="1405280"/>
      </dsp:txXfrm>
    </dsp:sp>
    <dsp:sp modelId="{E9680C8C-3FF3-4503-93BF-6FEEB668DC7B}">
      <dsp:nvSpPr>
        <dsp:cNvPr id="0" name=""/>
        <dsp:cNvSpPr/>
      </dsp:nvSpPr>
      <dsp:spPr>
        <a:xfrm>
          <a:off x="1062406" y="2177573"/>
          <a:ext cx="2970465" cy="1492720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0EF918-A3E8-4B5D-BBB3-F34A53C55CAD}">
      <dsp:nvSpPr>
        <dsp:cNvPr id="0" name=""/>
        <dsp:cNvSpPr/>
      </dsp:nvSpPr>
      <dsp:spPr>
        <a:xfrm>
          <a:off x="1323600" y="2425706"/>
          <a:ext cx="2970465" cy="1492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Thermodynamics</a:t>
          </a:r>
          <a:endParaRPr lang="en-US" sz="2000" b="1" kern="1200" dirty="0"/>
        </a:p>
      </dsp:txBody>
      <dsp:txXfrm>
        <a:off x="1367320" y="2469426"/>
        <a:ext cx="2883025" cy="1405280"/>
      </dsp:txXfrm>
    </dsp:sp>
    <dsp:sp modelId="{9AA070AB-F25E-4C2B-8C7D-042416335F49}">
      <dsp:nvSpPr>
        <dsp:cNvPr id="0" name=""/>
        <dsp:cNvSpPr/>
      </dsp:nvSpPr>
      <dsp:spPr>
        <a:xfrm>
          <a:off x="1372269" y="4353966"/>
          <a:ext cx="2350740" cy="1492720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3B3302-AFBF-428A-B57C-95299DEE74E9}">
      <dsp:nvSpPr>
        <dsp:cNvPr id="0" name=""/>
        <dsp:cNvSpPr/>
      </dsp:nvSpPr>
      <dsp:spPr>
        <a:xfrm>
          <a:off x="1633463" y="4602100"/>
          <a:ext cx="2350740" cy="1492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Amount</a:t>
          </a:r>
          <a:endParaRPr lang="en-US" sz="2000" b="1" kern="1200" dirty="0"/>
        </a:p>
      </dsp:txBody>
      <dsp:txXfrm>
        <a:off x="1677183" y="4645820"/>
        <a:ext cx="2263300" cy="1405280"/>
      </dsp:txXfrm>
    </dsp:sp>
    <dsp:sp modelId="{031DCC46-4EE3-4FAA-A3B0-4E0760945F8C}">
      <dsp:nvSpPr>
        <dsp:cNvPr id="0" name=""/>
        <dsp:cNvSpPr/>
      </dsp:nvSpPr>
      <dsp:spPr>
        <a:xfrm>
          <a:off x="4506364" y="2152167"/>
          <a:ext cx="2350740" cy="1492720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CBAF28-3535-463E-804C-1A3BD0F2938F}">
      <dsp:nvSpPr>
        <dsp:cNvPr id="0" name=""/>
        <dsp:cNvSpPr/>
      </dsp:nvSpPr>
      <dsp:spPr>
        <a:xfrm>
          <a:off x="4767557" y="2400300"/>
          <a:ext cx="2350740" cy="1492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Heat Transfer</a:t>
          </a:r>
          <a:endParaRPr lang="en-US" sz="2000" b="1" kern="1200" dirty="0"/>
        </a:p>
      </dsp:txBody>
      <dsp:txXfrm>
        <a:off x="4811277" y="2444020"/>
        <a:ext cx="2263300" cy="1405280"/>
      </dsp:txXfrm>
    </dsp:sp>
    <dsp:sp modelId="{70021230-C98D-4531-8FAA-871079E9A62C}">
      <dsp:nvSpPr>
        <dsp:cNvPr id="0" name=""/>
        <dsp:cNvSpPr/>
      </dsp:nvSpPr>
      <dsp:spPr>
        <a:xfrm>
          <a:off x="4571338" y="4355146"/>
          <a:ext cx="2350740" cy="1492720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B3542-1E92-4C61-B2C7-CF5C5721950E}">
      <dsp:nvSpPr>
        <dsp:cNvPr id="0" name=""/>
        <dsp:cNvSpPr/>
      </dsp:nvSpPr>
      <dsp:spPr>
        <a:xfrm>
          <a:off x="4832531" y="4603279"/>
          <a:ext cx="2350740" cy="1492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Rate</a:t>
          </a:r>
          <a:endParaRPr lang="en-US" sz="2000" b="1" kern="1200" dirty="0"/>
        </a:p>
      </dsp:txBody>
      <dsp:txXfrm>
        <a:off x="4876251" y="4646999"/>
        <a:ext cx="2263300" cy="1405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../Documents/Physics%20-%20Energy%20-%20Heat%20Transfer%20-%20Conduction.mp4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../Documents/Physics%20-%20Energy%20-%20Heat%20Transfer%20-%20Convection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hyperlink" Target="../Documents/Physics%20-%20Heat%20Transfer%20-%20Thermal%20Radiation.mp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endParaRPr lang="en-US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5181600" cy="22098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Prepared by:</a:t>
            </a:r>
          </a:p>
          <a:p>
            <a:pPr algn="l"/>
            <a:r>
              <a:rPr lang="en-US" dirty="0" smtClean="0"/>
              <a:t>Prof.Reena Makadia</a:t>
            </a:r>
          </a:p>
          <a:p>
            <a:pPr algn="l"/>
            <a:r>
              <a:rPr lang="en-US" dirty="0" smtClean="0"/>
              <a:t>Department Of Mechanical Engineering,</a:t>
            </a:r>
          </a:p>
          <a:p>
            <a:pPr algn="l"/>
            <a:r>
              <a:rPr lang="en-US" dirty="0" smtClean="0"/>
              <a:t>L.E.COLLEGE,MORBI</a:t>
            </a:r>
          </a:p>
          <a:p>
            <a:pPr algn="l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3374" y="533400"/>
            <a:ext cx="54617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Introduction To </a:t>
            </a:r>
            <a:b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Heat 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Transfer</a:t>
            </a:r>
            <a:endParaRPr lang="en-US" sz="54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9601"/>
            <a:ext cx="7162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Heat Transfer to water Flowing through a Tube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057401"/>
            <a:ext cx="731520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Heat Transfer In Electric Furnace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847850"/>
            <a:ext cx="60198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Three Modes Of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Heat Transfer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52600"/>
            <a:ext cx="7543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532529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218521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Conduction</a:t>
            </a:r>
          </a:p>
          <a:p>
            <a:pPr algn="ctr"/>
            <a:endParaRPr lang="en-US" sz="3600" b="1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en-US" sz="32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Transport of energy in a medium due to a temperature gradient</a:t>
            </a:r>
            <a:endParaRPr lang="en-US" sz="36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2800" y="6488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file"/>
              </a:rPr>
              <a:t>Video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2514600"/>
            <a:ext cx="2743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438400"/>
            <a:ext cx="30861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218521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Convection</a:t>
            </a:r>
          </a:p>
          <a:p>
            <a:pPr algn="ctr"/>
            <a:endParaRPr lang="en-US" sz="3600" b="1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en-US" sz="32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Energy transfer by fluid motion and random motion of fluid molecules(Conduction)</a:t>
            </a:r>
            <a:endParaRPr lang="en-US" sz="36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2400" y="64770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 action="ppaction://hlinkfile"/>
              </a:rPr>
              <a:t>Video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200274"/>
            <a:ext cx="6476999" cy="343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001000" y="6248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 action="ppaction://hlinkfile"/>
              </a:rPr>
              <a:t>Video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757363"/>
            <a:ext cx="6400800" cy="43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143000" y="381000"/>
            <a:ext cx="74334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/>
              <a:t>Flat Plate Solar Water Heater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38200"/>
            <a:ext cx="7467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792479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Thermodynamics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5" descr="thermodynamic_syste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-1291" r="56856" b="2582"/>
          <a:stretch/>
        </p:blipFill>
        <p:spPr>
          <a:xfrm>
            <a:off x="228600" y="2086073"/>
            <a:ext cx="2120152" cy="3083859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637304648"/>
              </p:ext>
            </p:extLst>
          </p:nvPr>
        </p:nvGraphicFramePr>
        <p:xfrm>
          <a:off x="2743200" y="152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391400" y="4800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Mode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3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68676" y="2967335"/>
            <a:ext cx="3206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Thank You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8305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3810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Spectrum of Electromagnetic  Radiation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3810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Thermal Radiation</a:t>
            </a:r>
            <a:endParaRPr lang="en-US" sz="3600" b="1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lum bright="-19000"/>
          </a:blip>
          <a:srcRect/>
          <a:stretch>
            <a:fillRect/>
          </a:stretch>
        </p:blipFill>
        <p:spPr bwMode="auto">
          <a:xfrm>
            <a:off x="1828800" y="1371600"/>
            <a:ext cx="5105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95400"/>
            <a:ext cx="6400800" cy="51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3810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Surface Phenomenon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Assumptions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524000"/>
            <a:ext cx="84582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/>
              <a:t>Vacuum between surfaces which exchange heat by radiation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/>
              <a:t>If there is gas or air between surfaces which exchange heat by radiation ,this gas or  air will not participate in heat exchange process.</a:t>
            </a:r>
          </a:p>
          <a:p>
            <a:pPr marL="342900" indent="-342900">
              <a:buFont typeface="+mj-lt"/>
              <a:buAutoNum type="arabicPeriod"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81000"/>
            <a:ext cx="701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Emission Characteristics of Surfaces 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524000"/>
            <a:ext cx="4343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Black Surface:</a:t>
            </a:r>
          </a:p>
          <a:p>
            <a:endParaRPr lang="en-US" dirty="0" smtClean="0"/>
          </a:p>
          <a:p>
            <a:r>
              <a:rPr lang="en-US" sz="2400" dirty="0" smtClean="0"/>
              <a:t>An ideal surface which absorbs all radiation falling on it regardless of its wavelength and direction</a:t>
            </a:r>
          </a:p>
          <a:p>
            <a:endParaRPr lang="en-US" sz="2400" dirty="0" smtClean="0"/>
          </a:p>
          <a:p>
            <a:r>
              <a:rPr lang="en-US" sz="2400" dirty="0" smtClean="0"/>
              <a:t>Its Emits maximum amount of energy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676400"/>
            <a:ext cx="388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81000"/>
            <a:ext cx="701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Emission Characteristics of Surfaces 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524000"/>
            <a:ext cx="5029200" cy="3713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Total Hemispherical Emissive Power (</a:t>
            </a:r>
            <a:r>
              <a:rPr lang="en-US" sz="3200" b="1" i="1" dirty="0" smtClean="0">
                <a:solidFill>
                  <a:srgbClr val="FF0000"/>
                </a:solidFill>
              </a:rPr>
              <a:t>e</a:t>
            </a:r>
            <a:r>
              <a:rPr lang="en-US" sz="2400" b="1" dirty="0" smtClean="0">
                <a:solidFill>
                  <a:srgbClr val="FF0000"/>
                </a:solidFill>
              </a:rPr>
              <a:t>):</a:t>
            </a:r>
          </a:p>
          <a:p>
            <a:r>
              <a:rPr lang="en-US" b="1" dirty="0" smtClean="0"/>
              <a:t>Radiant flux emitted from a surface of a body(W/m</a:t>
            </a:r>
            <a:r>
              <a:rPr lang="en-US" b="1" baseline="30000" dirty="0" smtClean="0"/>
              <a:t>2</a:t>
            </a:r>
            <a:r>
              <a:rPr lang="en-US" b="1" dirty="0" smtClean="0"/>
              <a:t>)</a:t>
            </a:r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Total Hemispherical Emissive Power of a black surface is denoted by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e</a:t>
            </a:r>
            <a:r>
              <a:rPr lang="en-US" sz="3200" b="1" i="1" baseline="-25000" dirty="0" err="1" smtClean="0">
                <a:solidFill>
                  <a:srgbClr val="FF0000"/>
                </a:solidFill>
              </a:rPr>
              <a:t>b</a:t>
            </a:r>
            <a:endParaRPr lang="en-US" sz="3200" b="1" i="1" baseline="-25000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Total Hemispherical Emissivity(</a:t>
            </a:r>
            <a:r>
              <a:rPr lang="el-GR" sz="3600" b="1" dirty="0" smtClean="0">
                <a:solidFill>
                  <a:srgbClr val="FF0000"/>
                </a:solidFill>
              </a:rPr>
              <a:t>ε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en-US" sz="3200" baseline="-25000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676400"/>
            <a:ext cx="388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Total Hemispherical Emissivity(</a:t>
            </a:r>
            <a:r>
              <a:rPr lang="el-GR" sz="3200" b="1" dirty="0" smtClean="0"/>
              <a:t>ε</a:t>
            </a:r>
            <a:r>
              <a:rPr lang="en-US" sz="3200" b="1" dirty="0" smtClean="0"/>
              <a:t>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1"/>
            <a:ext cx="5867400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4724400"/>
            <a:ext cx="1905000" cy="1371600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Monochromatic (Spectral)Hemispherical </a:t>
            </a:r>
          </a:p>
          <a:p>
            <a:pPr algn="ctr"/>
            <a:r>
              <a:rPr lang="en-US" sz="3200" b="1" dirty="0" smtClean="0"/>
              <a:t>Emissive Power (</a:t>
            </a:r>
            <a:r>
              <a:rPr lang="en-US" sz="3200" b="1" i="1" dirty="0" smtClean="0"/>
              <a:t>e</a:t>
            </a:r>
            <a:r>
              <a:rPr lang="el-GR" sz="3200" b="1" i="1" baseline="-25000" dirty="0" smtClean="0"/>
              <a:t>λ</a:t>
            </a:r>
            <a:r>
              <a:rPr lang="en-US" sz="3200" b="1" dirty="0" smtClean="0"/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905000"/>
            <a:ext cx="8610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Radiant flux emitted by unit wavelength,</a:t>
            </a:r>
            <a:r>
              <a:rPr lang="en-US" sz="2800" b="1" dirty="0" smtClean="0"/>
              <a:t> W/m</a:t>
            </a:r>
            <a:r>
              <a:rPr lang="en-US" sz="2800" b="1" baseline="30000" dirty="0" smtClean="0"/>
              <a:t>2-</a:t>
            </a:r>
            <a:r>
              <a:rPr lang="el-GR" sz="2800" b="1" dirty="0" smtClean="0"/>
              <a:t>μ</a:t>
            </a:r>
            <a:r>
              <a:rPr lang="en-US" sz="2800" b="1" dirty="0" smtClean="0"/>
              <a:t>m</a:t>
            </a:r>
            <a:endParaRPr lang="en-US" sz="2800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667000"/>
            <a:ext cx="1219200" cy="901148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2743200"/>
            <a:ext cx="1274233" cy="685800"/>
          </a:xfrm>
          <a:prstGeom prst="rect">
            <a:avLst/>
          </a:prstGeom>
          <a:noFill/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2971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</a:t>
            </a:r>
            <a:endParaRPr lang="en-US" b="1" dirty="0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724400"/>
            <a:ext cx="2362200" cy="1066800"/>
          </a:xfrm>
          <a:prstGeom prst="rect">
            <a:avLst/>
          </a:prstGeom>
          <a:noFill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1" y="2743200"/>
            <a:ext cx="46482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Monochromatic (Spectral)Hemispherical </a:t>
            </a:r>
          </a:p>
          <a:p>
            <a:pPr algn="ctr"/>
            <a:r>
              <a:rPr lang="en-US" sz="3200" b="1" dirty="0" smtClean="0"/>
              <a:t>Emissivity (</a:t>
            </a:r>
            <a:r>
              <a:rPr lang="el-GR" sz="3200" b="1" i="1" dirty="0" smtClean="0"/>
              <a:t>ε</a:t>
            </a:r>
            <a:r>
              <a:rPr lang="el-GR" sz="3200" b="1" i="1" baseline="-25000" dirty="0" smtClean="0"/>
              <a:t>λ</a:t>
            </a:r>
            <a:r>
              <a:rPr lang="en-US" sz="3200" b="1" dirty="0" smtClean="0"/>
              <a:t>)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1600200"/>
            <a:ext cx="2438400" cy="1066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819400"/>
            <a:ext cx="5867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921220"/>
              </p:ext>
            </p:extLst>
          </p:nvPr>
        </p:nvGraphicFramePr>
        <p:xfrm>
          <a:off x="457200" y="381000"/>
          <a:ext cx="82296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587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38300"/>
            <a:ext cx="8381999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57200" y="304800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Grey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458200" cy="624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Content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Heat Conduction</a:t>
            </a:r>
          </a:p>
          <a:p>
            <a:r>
              <a:rPr lang="en-US" dirty="0" smtClean="0"/>
              <a:t>Heat Convection</a:t>
            </a:r>
          </a:p>
          <a:p>
            <a:r>
              <a:rPr lang="en-US" dirty="0" smtClean="0"/>
              <a:t>Thermal radiation</a:t>
            </a:r>
          </a:p>
          <a:p>
            <a:r>
              <a:rPr lang="en-US" dirty="0" smtClean="0"/>
              <a:t>Boiling And Condensation</a:t>
            </a:r>
          </a:p>
          <a:p>
            <a:r>
              <a:rPr lang="en-US" dirty="0" smtClean="0"/>
              <a:t>Heat Exchangers</a:t>
            </a:r>
          </a:p>
          <a:p>
            <a:pPr marL="137160" indent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Books…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278734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371600"/>
            <a:ext cx="2819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447800"/>
            <a:ext cx="2743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Introduction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2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does the </a:t>
            </a:r>
            <a:r>
              <a:rPr lang="en-US" sz="3200" b="1" dirty="0" smtClean="0">
                <a:solidFill>
                  <a:srgbClr val="FF0000"/>
                </a:solidFill>
              </a:rPr>
              <a:t>Heat Transfer </a:t>
            </a:r>
            <a:r>
              <a:rPr lang="en-US" sz="3200" dirty="0" smtClean="0"/>
              <a:t>subject deal with?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14600"/>
            <a:ext cx="3657600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986" y="3357098"/>
            <a:ext cx="51752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90600"/>
            <a:ext cx="7543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Heat Loss Through Thermal Insulation on a steam pipe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05000"/>
            <a:ext cx="5715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</TotalTime>
  <Words>258</Words>
  <Application>Microsoft Office PowerPoint</Application>
  <PresentationFormat>On-screen Show (4:3)</PresentationFormat>
  <Paragraphs>70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Apex</vt:lpstr>
      <vt:lpstr> </vt:lpstr>
      <vt:lpstr>Thermodynamics</vt:lpstr>
      <vt:lpstr>PowerPoint Presentation</vt:lpstr>
      <vt:lpstr>PowerPoint Presentation</vt:lpstr>
      <vt:lpstr>Content </vt:lpstr>
      <vt:lpstr>Books…</vt:lpstr>
      <vt:lpstr>Introduction</vt:lpstr>
      <vt:lpstr>PowerPoint Presentation</vt:lpstr>
      <vt:lpstr>Heat Loss Through Thermal Insulation on a steam pipe</vt:lpstr>
      <vt:lpstr>PowerPoint Presentation</vt:lpstr>
      <vt:lpstr>Heat Transfer to water Flowing through a Tube</vt:lpstr>
      <vt:lpstr>Heat Transfer In Electric Furnace</vt:lpstr>
      <vt:lpstr>Three Modes Of  Heat Transfer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Pictorial Presentation for Thermodynamic Analysis of 77MW Power Plant by use of Pi-Chart </dc:title>
  <dc:creator>admin</dc:creator>
  <cp:lastModifiedBy>Bhavik</cp:lastModifiedBy>
  <cp:revision>128</cp:revision>
  <dcterms:created xsi:type="dcterms:W3CDTF">2006-08-16T00:00:00Z</dcterms:created>
  <dcterms:modified xsi:type="dcterms:W3CDTF">2018-05-31T05:14:26Z</dcterms:modified>
</cp:coreProperties>
</file>