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M\Desktop\push button switch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914400"/>
            <a:ext cx="4267200" cy="4267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95600" y="5105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PUSH BUTTON SWITCH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CAM\Desktop\magnetic reed switc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8149"/>
            <a:ext cx="6400800" cy="63504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4" name="Picture 10" descr="C:\Users\CAM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CAM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CAM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CAM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CAM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CAM\Desktop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CAM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CAM\Desktop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M\Desktop\OPTICAL SENS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M\Desktop\push button type 3by2 val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1047750"/>
            <a:ext cx="4762500" cy="47625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28800" y="61722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PUSH BUTTON TYPE 3/2 VALVE ( NOT ELECTRICAL)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M\Desktop\INDUCTIVE SENS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M\Desktop\INDUCTIV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\Desktop\INDUCTIV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AM\Desktop\CAPACITIVE SENS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M\Desktop\limit switch diagra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14425"/>
            <a:ext cx="7620000" cy="46291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0" y="6172200"/>
            <a:ext cx="457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LIMIT SWITCH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\Desktop\NO and NC limit switches symb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AM\Desktop\pressure swit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5088" y="1523999"/>
            <a:ext cx="4557712" cy="4414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AM\Desktop\bimetal thermostat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3857625" cy="2447925"/>
          </a:xfrm>
          <a:prstGeom prst="rect">
            <a:avLst/>
          </a:prstGeom>
          <a:noFill/>
        </p:spPr>
      </p:pic>
      <p:pic>
        <p:nvPicPr>
          <p:cNvPr id="6147" name="Picture 3" descr="C:\Users\CAM\Desktop\bimetal  temperature switch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3276600"/>
            <a:ext cx="4819650" cy="30289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3429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TEMPERATURE SWITCHES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AM\Desktop\solenoid operated 5 by 2 valv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4238625"/>
            <a:ext cx="4467225" cy="2619375"/>
          </a:xfrm>
          <a:prstGeom prst="rect">
            <a:avLst/>
          </a:prstGeom>
          <a:noFill/>
        </p:spPr>
      </p:pic>
      <p:pic>
        <p:nvPicPr>
          <p:cNvPr id="7171" name="Picture 3" descr="C:\Users\CAM\Desktop\solenoid swit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0"/>
            <a:ext cx="7848600" cy="41471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AM\Desktop\rela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4648200" cy="569404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657600" y="5943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RELAY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CAM\Desktop\time-delay-rel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18865"/>
            <a:ext cx="7239000" cy="58359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</Words>
  <Application>Microsoft Office PowerPoint</Application>
  <PresentationFormat>On-screen Show (4:3)</PresentationFormat>
  <Paragraphs>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</dc:creator>
  <cp:lastModifiedBy>acer</cp:lastModifiedBy>
  <cp:revision>4</cp:revision>
  <dcterms:created xsi:type="dcterms:W3CDTF">2006-08-16T00:00:00Z</dcterms:created>
  <dcterms:modified xsi:type="dcterms:W3CDTF">2021-09-29T08:51:46Z</dcterms:modified>
</cp:coreProperties>
</file>