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>
        <p:scale>
          <a:sx n="70" d="100"/>
          <a:sy n="70" d="100"/>
        </p:scale>
        <p:origin x="1810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3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85058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</Words>
  <Application>Microsoft Office PowerPoint</Application>
  <PresentationFormat>On-screen Show (16:9)</PresentationFormat>
  <Paragraphs>60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Jay</cp:lastModifiedBy>
  <cp:revision>3</cp:revision>
  <dcterms:created xsi:type="dcterms:W3CDTF">2021-06-25T06:56:07Z</dcterms:created>
  <dcterms:modified xsi:type="dcterms:W3CDTF">2021-06-25T07:01:11Z</dcterms:modified>
</cp:coreProperties>
</file>